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  <p:sldMasterId id="2147483708" r:id="rId3"/>
  </p:sldMasterIdLst>
  <p:notesMasterIdLst>
    <p:notesMasterId r:id="rId46"/>
  </p:notesMasterIdLst>
  <p:handoutMasterIdLst>
    <p:handoutMasterId r:id="rId47"/>
  </p:handoutMasterIdLst>
  <p:sldIdLst>
    <p:sldId id="274" r:id="rId4"/>
    <p:sldId id="276" r:id="rId5"/>
    <p:sldId id="406" r:id="rId6"/>
    <p:sldId id="434" r:id="rId7"/>
    <p:sldId id="476" r:id="rId8"/>
    <p:sldId id="477" r:id="rId9"/>
    <p:sldId id="409" r:id="rId10"/>
    <p:sldId id="535" r:id="rId11"/>
    <p:sldId id="469" r:id="rId12"/>
    <p:sldId id="470" r:id="rId13"/>
    <p:sldId id="410" r:id="rId14"/>
    <p:sldId id="411" r:id="rId15"/>
    <p:sldId id="460" r:id="rId16"/>
    <p:sldId id="461" r:id="rId17"/>
    <p:sldId id="462" r:id="rId18"/>
    <p:sldId id="534" r:id="rId19"/>
    <p:sldId id="414" r:id="rId20"/>
    <p:sldId id="437" r:id="rId21"/>
    <p:sldId id="472" r:id="rId22"/>
    <p:sldId id="466" r:id="rId23"/>
    <p:sldId id="438" r:id="rId24"/>
    <p:sldId id="550" r:id="rId25"/>
    <p:sldId id="552" r:id="rId26"/>
    <p:sldId id="473" r:id="rId27"/>
    <p:sldId id="474" r:id="rId28"/>
    <p:sldId id="553" r:id="rId29"/>
    <p:sldId id="556" r:id="rId30"/>
    <p:sldId id="542" r:id="rId31"/>
    <p:sldId id="419" r:id="rId32"/>
    <p:sldId id="536" r:id="rId33"/>
    <p:sldId id="539" r:id="rId34"/>
    <p:sldId id="540" r:id="rId35"/>
    <p:sldId id="538" r:id="rId36"/>
    <p:sldId id="554" r:id="rId37"/>
    <p:sldId id="555" r:id="rId38"/>
    <p:sldId id="544" r:id="rId39"/>
    <p:sldId id="423" r:id="rId40"/>
    <p:sldId id="424" r:id="rId41"/>
    <p:sldId id="548" r:id="rId42"/>
    <p:sldId id="547" r:id="rId43"/>
    <p:sldId id="545" r:id="rId44"/>
    <p:sldId id="549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Components" id="{E1C7AF4F-FC99-4C9E-856C-99328F265471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4CA22876-EC0A-4A99-A3E6-812256BE1D3A}">
          <p14:sldIdLst>
            <p14:sldId id="535"/>
            <p14:sldId id="469"/>
            <p14:sldId id="470"/>
            <p14:sldId id="410"/>
            <p14:sldId id="411"/>
            <p14:sldId id="460"/>
            <p14:sldId id="461"/>
            <p14:sldId id="462"/>
            <p14:sldId id="534"/>
          </p14:sldIdLst>
        </p14:section>
        <p14:section name="Component State" id="{F768A736-20E0-400E-BA2B-DDBE2D7DAE49}">
          <p14:sldIdLst>
            <p14:sldId id="414"/>
            <p14:sldId id="437"/>
            <p14:sldId id="472"/>
            <p14:sldId id="466"/>
            <p14:sldId id="438"/>
            <p14:sldId id="550"/>
            <p14:sldId id="552"/>
            <p14:sldId id="473"/>
            <p14:sldId id="474"/>
            <p14:sldId id="553"/>
            <p14:sldId id="556"/>
            <p14:sldId id="542"/>
          </p14:sldIdLst>
        </p14:section>
        <p14:section name="Handling DOM Events" id="{BCF14A6F-0D65-46AE-9FF1-B7675AE912EB}">
          <p14:sldIdLst>
            <p14:sldId id="419"/>
            <p14:sldId id="536"/>
            <p14:sldId id="539"/>
            <p14:sldId id="540"/>
            <p14:sldId id="538"/>
            <p14:sldId id="554"/>
            <p14:sldId id="555"/>
            <p14:sldId id="544"/>
          </p14:sldIdLst>
        </p14:section>
        <p14:section name="Conditional Rendering" id="{21C87064-C852-4796-9D6C-5FB443904092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10E03AB1-9AA8-4E86-9A64-D741901E50A2}">
          <p14:sldIdLst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7" autoAdjust="0"/>
  </p:normalViewPr>
  <p:slideViewPr>
    <p:cSldViewPr>
      <p:cViewPr varScale="1">
        <p:scale>
          <a:sx n="84" d="100"/>
          <a:sy n="84" d="100"/>
        </p:scale>
        <p:origin x="658" y="48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AC0F3652-5762-4AAF-9EDF-F37D0C01743F}"/>
    <pc:docChg chg="custSel delSld modSld modMainMaster modSection">
      <pc:chgData name="Hoang Nhu Vinh (FE FGW DN)" userId="d2ccfa87-bd55-436a-894a-85c7f0ae780d" providerId="ADAL" clId="{AC0F3652-5762-4AAF-9EDF-F37D0C01743F}" dt="2021-04-05T03:28:38.943" v="13" actId="478"/>
      <pc:docMkLst>
        <pc:docMk/>
      </pc:docMkLst>
      <pc:sldChg chg="addSp delSp modSp mod">
        <pc:chgData name="Hoang Nhu Vinh (FE FGW DN)" userId="d2ccfa87-bd55-436a-894a-85c7f0ae780d" providerId="ADAL" clId="{AC0F3652-5762-4AAF-9EDF-F37D0C01743F}" dt="2021-04-05T03:28:25.844" v="5" actId="478"/>
        <pc:sldMkLst>
          <pc:docMk/>
          <pc:sldMk cId="3215379390" sldId="274"/>
        </pc:sldMkLst>
        <pc:spChg chg="add mod">
          <ac:chgData name="Hoang Nhu Vinh (FE FGW DN)" userId="d2ccfa87-bd55-436a-894a-85c7f0ae780d" providerId="ADAL" clId="{AC0F3652-5762-4AAF-9EDF-F37D0C01743F}" dt="2021-04-05T03:28:25.198" v="4" actId="478"/>
          <ac:spMkLst>
            <pc:docMk/>
            <pc:sldMk cId="3215379390" sldId="274"/>
            <ac:spMk id="3" creationId="{31A61E9D-20C4-4576-9CD4-5675CA06595B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215379390" sldId="274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215379390" sldId="274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AC0F3652-5762-4AAF-9EDF-F37D0C01743F}" dt="2021-04-05T03:28:25.844" v="5" actId="478"/>
          <ac:spMkLst>
            <pc:docMk/>
            <pc:sldMk cId="3215379390" sldId="274"/>
            <ac:spMk id="7" creationId="{00000000-0000-0000-0000-000000000000}"/>
          </ac:spMkLst>
        </pc:spChg>
        <pc:spChg chg="add mod">
          <ac:chgData name="Hoang Nhu Vinh (FE FGW DN)" userId="d2ccfa87-bd55-436a-894a-85c7f0ae780d" providerId="ADAL" clId="{AC0F3652-5762-4AAF-9EDF-F37D0C01743F}" dt="2021-04-05T03:28:25.198" v="4" actId="478"/>
          <ac:spMkLst>
            <pc:docMk/>
            <pc:sldMk cId="3215379390" sldId="274"/>
            <ac:spMk id="8" creationId="{211C9872-8C8C-4AD7-B8A3-C070D8367995}"/>
          </ac:spMkLst>
        </pc:spChg>
        <pc:spChg chg="del">
          <ac:chgData name="Hoang Nhu Vinh (FE FGW DN)" userId="d2ccfa87-bd55-436a-894a-85c7f0ae780d" providerId="ADAL" clId="{AC0F3652-5762-4AAF-9EDF-F37D0C01743F}" dt="2021-04-05T03:28:25.198" v="4" actId="478"/>
          <ac:spMkLst>
            <pc:docMk/>
            <pc:sldMk cId="3215379390" sldId="274"/>
            <ac:spMk id="11" creationId="{00000000-0000-0000-0000-000000000000}"/>
          </ac:spMkLst>
        </pc:spChg>
        <pc:spChg chg="del mod">
          <ac:chgData name="Hoang Nhu Vinh (FE FGW DN)" userId="d2ccfa87-bd55-436a-894a-85c7f0ae780d" providerId="ADAL" clId="{AC0F3652-5762-4AAF-9EDF-F37D0C01743F}" dt="2021-04-05T03:28:25.198" v="4" actId="478"/>
          <ac:spMkLst>
            <pc:docMk/>
            <pc:sldMk cId="3215379390" sldId="274"/>
            <ac:spMk id="12" creationId="{00000000-0000-0000-0000-000000000000}"/>
          </ac:spMkLst>
        </pc:spChg>
        <pc:spChg chg="add mod">
          <ac:chgData name="Hoang Nhu Vinh (FE FGW DN)" userId="d2ccfa87-bd55-436a-894a-85c7f0ae780d" providerId="ADAL" clId="{AC0F3652-5762-4AAF-9EDF-F37D0C01743F}" dt="2021-04-05T03:28:25.844" v="5" actId="478"/>
          <ac:spMkLst>
            <pc:docMk/>
            <pc:sldMk cId="3215379390" sldId="274"/>
            <ac:spMk id="13" creationId="{4A0345D5-CAE6-456E-9113-693279274C58}"/>
          </ac:spMkLst>
        </pc:spChg>
        <pc:spChg chg="add mod">
          <ac:chgData name="Hoang Nhu Vinh (FE FGW DN)" userId="d2ccfa87-bd55-436a-894a-85c7f0ae780d" providerId="ADAL" clId="{AC0F3652-5762-4AAF-9EDF-F37D0C01743F}" dt="2021-04-05T03:28:25.844" v="5" actId="478"/>
          <ac:spMkLst>
            <pc:docMk/>
            <pc:sldMk cId="3215379390" sldId="274"/>
            <ac:spMk id="15" creationId="{195BCE3E-A22C-4A92-B2E1-99A92B71FDD3}"/>
          </ac:spMkLst>
        </pc:spChg>
        <pc:spChg chg="del">
          <ac:chgData name="Hoang Nhu Vinh (FE FGW DN)" userId="d2ccfa87-bd55-436a-894a-85c7f0ae780d" providerId="ADAL" clId="{AC0F3652-5762-4AAF-9EDF-F37D0C01743F}" dt="2021-04-05T03:28:25.844" v="5" actId="478"/>
          <ac:spMkLst>
            <pc:docMk/>
            <pc:sldMk cId="3215379390" sldId="274"/>
            <ac:spMk id="19" creationId="{00000000-0000-0000-0000-000000000000}"/>
          </ac:spMkLst>
        </pc:spChg>
        <pc:picChg chg="del">
          <ac:chgData name="Hoang Nhu Vinh (FE FGW DN)" userId="d2ccfa87-bd55-436a-894a-85c7f0ae780d" providerId="ADAL" clId="{AC0F3652-5762-4AAF-9EDF-F37D0C01743F}" dt="2021-04-05T03:28:24.165" v="3" actId="478"/>
          <ac:picMkLst>
            <pc:docMk/>
            <pc:sldMk cId="3215379390" sldId="274"/>
            <ac:picMk id="9" creationId="{CA44A0E7-2B62-4680-BFF5-8769273EE08D}"/>
          </ac:picMkLst>
        </pc:picChg>
      </pc:sldChg>
      <pc:sldChg chg="delSp modSp mod">
        <pc:chgData name="Hoang Nhu Vinh (FE FGW DN)" userId="d2ccfa87-bd55-436a-894a-85c7f0ae780d" providerId="ADAL" clId="{AC0F3652-5762-4AAF-9EDF-F37D0C01743F}" dt="2021-04-05T03:28:29.973" v="7" actId="478"/>
        <pc:sldMkLst>
          <pc:docMk/>
          <pc:sldMk cId="1646986932" sldId="27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646986932" sldId="27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646986932" sldId="276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AC0F3652-5762-4AAF-9EDF-F37D0C01743F}" dt="2021-04-05T03:28:29.973" v="7" actId="478"/>
          <ac:picMkLst>
            <pc:docMk/>
            <pc:sldMk cId="1646986932" sldId="276"/>
            <ac:picMk id="5" creationId="{8A4321C1-0DAC-40C4-A4A0-54B7CB9291FC}"/>
          </ac:picMkLst>
        </pc:pic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15262129" sldId="40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15262129" sldId="40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15262129" sldId="406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303604448" sldId="40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303604448" sldId="40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303604448" sldId="40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303604448" sldId="40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031366005" sldId="41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031366005" sldId="41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031366005" sldId="410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655172623" sldId="411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55172623" sldId="41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55172623" sldId="41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55172623" sldId="41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510938819" sldId="41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510938819" sldId="414"/>
            <ac:spMk id="6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510938819" sldId="414"/>
            <ac:spMk id="7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988112752" sldId="41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88112752" sldId="419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008094013" sldId="423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08094013" sldId="423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307847028" sldId="42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07847028" sldId="42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07847028" sldId="424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07847028" sldId="42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675974422" sldId="43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75974422" sldId="43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75974422" sldId="43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614684761" sldId="437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14684761" sldId="43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14684761" sldId="43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14684761" sldId="43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982291883" sldId="438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2291883" sldId="438"/>
            <ac:spMk id="2" creationId="{6F3DAD01-C79E-4DEA-8FFB-FADCD7A35EA4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2291883" sldId="438"/>
            <ac:spMk id="3" creationId="{E63E0361-4E69-40E1-AE8B-D8E2797BA556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2291883" sldId="438"/>
            <ac:spMk id="4" creationId="{A0848042-245F-485A-922E-4CBA26870B02}"/>
          </ac:spMkLst>
        </pc:spChg>
      </pc:sldChg>
      <pc:sldChg chg="modSp del">
        <pc:chgData name="Hoang Nhu Vinh (FE FGW DN)" userId="d2ccfa87-bd55-436a-894a-85c7f0ae780d" providerId="ADAL" clId="{AC0F3652-5762-4AAF-9EDF-F37D0C01743F}" dt="2021-04-05T03:28:28.725" v="6" actId="47"/>
        <pc:sldMkLst>
          <pc:docMk/>
          <pc:sldMk cId="2369497890" sldId="45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69497890" sldId="45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69497890" sldId="45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69497890" sldId="450"/>
            <ac:spMk id="4" creationId="{00000000-0000-0000-0000-000000000000}"/>
          </ac:spMkLst>
        </pc:spChg>
      </pc:sldChg>
      <pc:sldChg chg="del">
        <pc:chgData name="Hoang Nhu Vinh (FE FGW DN)" userId="d2ccfa87-bd55-436a-894a-85c7f0ae780d" providerId="ADAL" clId="{AC0F3652-5762-4AAF-9EDF-F37D0C01743F}" dt="2021-04-05T03:28:37.908" v="12" actId="47"/>
        <pc:sldMkLst>
          <pc:docMk/>
          <pc:sldMk cId="2878400260" sldId="453"/>
        </pc:sldMkLst>
      </pc:sldChg>
      <pc:sldChg chg="modSp del">
        <pc:chgData name="Hoang Nhu Vinh (FE FGW DN)" userId="d2ccfa87-bd55-436a-894a-85c7f0ae780d" providerId="ADAL" clId="{AC0F3652-5762-4AAF-9EDF-F37D0C01743F}" dt="2021-04-05T03:28:36.782" v="9" actId="47"/>
        <pc:sldMkLst>
          <pc:docMk/>
          <pc:sldMk cId="1743994465" sldId="45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743994465" sldId="45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743994465" sldId="456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AC0F3652-5762-4AAF-9EDF-F37D0C01743F}" dt="2021-04-05T03:28:36.547" v="8" actId="47"/>
        <pc:sldMkLst>
          <pc:docMk/>
          <pc:sldMk cId="3964717956" sldId="457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964717956" sldId="45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964717956" sldId="45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964717956" sldId="45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639528733" sldId="46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39528733" sldId="460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39528733" sldId="460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047909504" sldId="461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47909504" sldId="46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47909504" sldId="46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47909504" sldId="46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039999911" sldId="462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39999911" sldId="462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039999911" sldId="46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346809118" sldId="46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46809118" sldId="46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46809118" sldId="46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346809118" sldId="46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909039233" sldId="46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09039233" sldId="469"/>
            <ac:spMk id="2" creationId="{AF7C5DEB-7F13-4EF8-8AB7-CB50FC469C2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09039233" sldId="469"/>
            <ac:spMk id="3" creationId="{ED9C2AAE-CE2A-4540-820B-13C44666F1AA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09039233" sldId="469"/>
            <ac:spMk id="4" creationId="{1E17E146-7C19-438A-8992-C647D6A1B899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186959333" sldId="47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186959333" sldId="470"/>
            <ac:spMk id="2" creationId="{8B0A46C8-E84E-4D7A-A411-AA014C86497D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186959333" sldId="470"/>
            <ac:spMk id="3" creationId="{83D703D7-FF5C-421C-AED1-19404AD5E161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186959333" sldId="470"/>
            <ac:spMk id="4" creationId="{850375A6-8926-44C5-A012-06CD2CF4551D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815210628" sldId="472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815210628" sldId="472"/>
            <ac:spMk id="2" creationId="{BFDD90E8-BC37-4614-AB09-88F8DBF3B7B9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815210628" sldId="472"/>
            <ac:spMk id="3" creationId="{818C0355-FC5D-40D1-9D91-42D470EBAA28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815210628" sldId="472"/>
            <ac:spMk id="4" creationId="{1AA195A9-0435-4949-B3C6-255C683778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280761844" sldId="473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280761844" sldId="473"/>
            <ac:spMk id="2" creationId="{B939A5E8-C7CE-415F-8F32-0D59769D0C5A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280761844" sldId="473"/>
            <ac:spMk id="3" creationId="{B8A3525D-46D8-4A6F-A6B2-6343C7A11589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280761844" sldId="473"/>
            <ac:spMk id="4" creationId="{9FE0D125-E660-4863-9024-6A833415A7B5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961457134" sldId="47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61457134" sldId="474"/>
            <ac:spMk id="2" creationId="{733317C9-C715-4B7F-B5E6-6FC79601B0E3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61457134" sldId="474"/>
            <ac:spMk id="3" creationId="{4801F65A-55CA-482D-A9EB-2E533B911DC5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61457134" sldId="474"/>
            <ac:spMk id="4" creationId="{F27696E6-F1CD-4B44-A705-24A9A612D37A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966838572" sldId="47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966838572" sldId="476"/>
            <ac:spMk id="2" creationId="{A67D3952-04C8-4F9D-B95D-A8F02A3139FE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966838572" sldId="476"/>
            <ac:spMk id="3" creationId="{DD569453-9A5F-4616-B6F3-BD3E3EFD10CD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966838572" sldId="476"/>
            <ac:spMk id="4" creationId="{BCE0E55D-26BB-44BA-BD2E-3C45771AC667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983199167" sldId="477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3199167" sldId="477"/>
            <ac:spMk id="2" creationId="{D8ED5D4D-226B-4047-AF54-5BC901BE4D8D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3199167" sldId="477"/>
            <ac:spMk id="3" creationId="{3FD1D07F-98D0-4ACB-B606-E89F93D5B023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983199167" sldId="477"/>
            <ac:spMk id="4" creationId="{DE3DD024-E136-4E61-9969-77C2B6A4901C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739209512" sldId="53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739209512" sldId="534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916232832" sldId="535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16232832" sldId="535"/>
            <ac:spMk id="5" creationId="{0AAB091A-69FB-4E9A-8931-9A9BB62F8949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916232832" sldId="535"/>
            <ac:spMk id="6" creationId="{38F66E3A-825A-4EFC-AAC3-1D04E393FBB4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451975900" sldId="53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451975900" sldId="536"/>
            <ac:spMk id="4" creationId="{90A63F00-1DE4-4E26-AA0A-322EF830D874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451975900" sldId="536"/>
            <ac:spMk id="5" creationId="{E57D5096-CF2B-4262-AAED-3E6A44A8C087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902963042" sldId="538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902963042" sldId="538"/>
            <ac:spMk id="3" creationId="{D27894C3-5D95-48BD-97FC-088AC2A89DCB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902963042" sldId="538"/>
            <ac:spMk id="4" creationId="{7315AE70-389D-4553-8581-4608D366FADB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145118214" sldId="53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145118214" sldId="539"/>
            <ac:spMk id="3" creationId="{BEC8B45C-F143-47D8-AB97-5A1DF60638F1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145118214" sldId="539"/>
            <ac:spMk id="4" creationId="{A423688D-A4F3-4A01-AB13-4056B6344FB5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95888321" sldId="54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95888321" sldId="540"/>
            <ac:spMk id="2" creationId="{0B3C1547-C435-4E95-BB42-F7846F4CBA71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95888321" sldId="540"/>
            <ac:spMk id="3" creationId="{96E397A2-8CDB-4FCF-89F3-5A5055AEF7F7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95888321" sldId="540"/>
            <ac:spMk id="4" creationId="{1175BC3A-5CFE-45CB-8214-AE9E02EB399F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639165730" sldId="542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639165730" sldId="542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861642755" sldId="54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861642755" sldId="544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139057812" sldId="545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139057812" sldId="545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1236245387" sldId="547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236245387" sldId="547"/>
            <ac:spMk id="2" creationId="{2BCA74DC-24F5-4C17-8B07-A830F8ACC68A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236245387" sldId="547"/>
            <ac:spMk id="3" creationId="{612AD628-C866-4455-80C2-8751319570D6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236245387" sldId="547"/>
            <ac:spMk id="4" creationId="{3F202DBF-D5A9-4959-B702-063998C3D668}"/>
          </ac:spMkLst>
        </pc:spChg>
      </pc:sldChg>
      <pc:sldChg chg="delSp modSp mod">
        <pc:chgData name="Hoang Nhu Vinh (FE FGW DN)" userId="d2ccfa87-bd55-436a-894a-85c7f0ae780d" providerId="ADAL" clId="{AC0F3652-5762-4AAF-9EDF-F37D0C01743F}" dt="2021-04-05T03:28:38.943" v="13" actId="478"/>
        <pc:sldMkLst>
          <pc:docMk/>
          <pc:sldMk cId="606679452" sldId="54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606679452" sldId="549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606679452" sldId="549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AC0F3652-5762-4AAF-9EDF-F37D0C01743F}" dt="2021-04-05T03:28:38.943" v="13" actId="478"/>
          <ac:picMkLst>
            <pc:docMk/>
            <pc:sldMk cId="606679452" sldId="549"/>
            <ac:picMk id="13" creationId="{CCC3A316-993C-4741-8826-E104F27650A3}"/>
          </ac:picMkLst>
        </pc:pic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160205406" sldId="55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60205406" sldId="550"/>
            <ac:spMk id="2" creationId="{FEDF49F8-43E4-46FE-BDF8-03442AF6C9F6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60205406" sldId="550"/>
            <ac:spMk id="3" creationId="{DF7A0B2E-D6F8-4D9E-9626-1CF2C41C9C21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60205406" sldId="550"/>
            <ac:spMk id="4" creationId="{DB921BCB-4B1B-4F29-B3A0-397BC64CDB95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2765688862" sldId="552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765688862" sldId="552"/>
            <ac:spMk id="2" creationId="{C19C4908-929B-455E-9AC5-6048F78D882C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765688862" sldId="552"/>
            <ac:spMk id="3" creationId="{6EB9EBFD-2CF0-4789-A2BC-20098BFB09BF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765688862" sldId="552"/>
            <ac:spMk id="4" creationId="{2E44E1A4-E0DE-4F82-96D6-F160357B2E86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3600682955" sldId="553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00682955" sldId="553"/>
            <ac:spMk id="3" creationId="{B8465D7D-7794-459C-9DFB-EBF0CC798F0A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3600682955" sldId="553"/>
            <ac:spMk id="4" creationId="{79E922DB-6D63-47C8-A5FC-FC91215034D7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043059743" sldId="554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043059743" sldId="554"/>
            <ac:spMk id="2" creationId="{A972781D-9A4B-429E-8C32-657BDBBBEFFC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043059743" sldId="554"/>
            <ac:spMk id="3" creationId="{7BE1E553-3F00-4C40-817D-2FE31BB59028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043059743" sldId="554"/>
            <ac:spMk id="4" creationId="{DF69EE01-F51D-479D-9421-D41400CAF01B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19593382" sldId="555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9593382" sldId="555"/>
            <ac:spMk id="2" creationId="{8091F8C9-3ED7-4E98-8443-1A6BF50ED0A4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9593382" sldId="555"/>
            <ac:spMk id="3" creationId="{0F5261E7-9C2B-4EAF-95CA-13C4F64589EE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19593382" sldId="555"/>
            <ac:spMk id="4" creationId="{FE44EE8A-1489-434C-8114-C2D070A63AB8}"/>
          </ac:spMkLst>
        </pc:spChg>
      </pc:sldChg>
      <pc:sldChg chg="modSp">
        <pc:chgData name="Hoang Nhu Vinh (FE FGW DN)" userId="d2ccfa87-bd55-436a-894a-85c7f0ae780d" providerId="ADAL" clId="{AC0F3652-5762-4AAF-9EDF-F37D0C01743F}" dt="2021-04-05T03:28:22.044" v="2"/>
        <pc:sldMkLst>
          <pc:docMk/>
          <pc:sldMk cId="4061072061" sldId="556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061072061" sldId="556"/>
            <ac:spMk id="3" creationId="{014FE940-7896-4232-9330-46B8DB76FB56}"/>
          </ac:spMkLst>
        </pc:spChg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4061072061" sldId="556"/>
            <ac:spMk id="4" creationId="{9AD52D34-C685-4F26-B99D-446511D45F68}"/>
          </ac:spMkLst>
        </pc:spChg>
      </pc:sldChg>
      <pc:sldChg chg="modSp del">
        <pc:chgData name="Hoang Nhu Vinh (FE FGW DN)" userId="d2ccfa87-bd55-436a-894a-85c7f0ae780d" providerId="ADAL" clId="{AC0F3652-5762-4AAF-9EDF-F37D0C01743F}" dt="2021-04-05T03:28:37.240" v="11" actId="47"/>
        <pc:sldMkLst>
          <pc:docMk/>
          <pc:sldMk cId="1807249323" sldId="570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1807249323" sldId="570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AC0F3652-5762-4AAF-9EDF-F37D0C01743F}" dt="2021-04-05T03:28:37.025" v="10" actId="47"/>
        <pc:sldMkLst>
          <pc:docMk/>
          <pc:sldMk cId="2789068029" sldId="579"/>
        </pc:sldMkLst>
        <pc:spChg chg="mod">
          <ac:chgData name="Hoang Nhu Vinh (FE FGW DN)" userId="d2ccfa87-bd55-436a-894a-85c7f0ae780d" providerId="ADAL" clId="{AC0F3652-5762-4AAF-9EDF-F37D0C01743F}" dt="2021-04-05T03:28:22.044" v="2"/>
          <ac:spMkLst>
            <pc:docMk/>
            <pc:sldMk cId="2789068029" sldId="579"/>
            <ac:spMk id="444418" creationId="{00000000-0000-0000-0000-000000000000}"/>
          </ac:spMkLst>
        </pc:spChg>
      </pc:sldChg>
      <pc:sldMasterChg chg="modSldLayout">
        <pc:chgData name="Hoang Nhu Vinh (FE FGW DN)" userId="d2ccfa87-bd55-436a-894a-85c7f0ae780d" providerId="ADAL" clId="{AC0F3652-5762-4AAF-9EDF-F37D0C01743F}" dt="2021-04-05T03:28:22.044" v="2"/>
        <pc:sldMasterMkLst>
          <pc:docMk/>
          <pc:sldMasterMk cId="196536054" sldId="2147483708"/>
        </pc:sldMasterMkLst>
        <pc:sldLayoutChg chg="delSp">
          <pc:chgData name="Hoang Nhu Vinh (FE FGW DN)" userId="d2ccfa87-bd55-436a-894a-85c7f0ae780d" providerId="ADAL" clId="{AC0F3652-5762-4AAF-9EDF-F37D0C01743F}" dt="2021-04-05T03:28:22.044" v="2"/>
          <pc:sldLayoutMkLst>
            <pc:docMk/>
            <pc:sldMasterMk cId="196536054" sldId="2147483708"/>
            <pc:sldLayoutMk cId="338106314" sldId="2147483720"/>
          </pc:sldLayoutMkLst>
          <pc:spChg chg="del">
            <ac:chgData name="Hoang Nhu Vinh (FE FGW DN)" userId="d2ccfa87-bd55-436a-894a-85c7f0ae780d" providerId="ADAL" clId="{AC0F3652-5762-4AAF-9EDF-F37D0C01743F}" dt="2021-04-05T03:28:22.044" v="2"/>
            <ac:spMkLst>
              <pc:docMk/>
              <pc:sldMasterMk cId="196536054" sldId="2147483708"/>
              <pc:sldLayoutMk cId="338106314" sldId="2147483720"/>
              <ac:spMk id="4" creationId="{00000000-0000-0000-0000-000000000000}"/>
            </ac:spMkLst>
          </pc:spChg>
          <pc:picChg chg="del">
            <ac:chgData name="Hoang Nhu Vinh (FE FGW DN)" userId="d2ccfa87-bd55-436a-894a-85c7f0ae780d" providerId="ADAL" clId="{AC0F3652-5762-4AAF-9EDF-F37D0C01743F}" dt="2021-04-05T03:28:22.044" v="2"/>
            <ac:picMkLst>
              <pc:docMk/>
              <pc:sldMasterMk cId="196536054" sldId="2147483708"/>
              <pc:sldLayoutMk cId="338106314" sldId="2147483720"/>
              <ac:picMk id="6" creationId="{455D431A-1BDA-40DB-B7D8-23653331B7C3}"/>
            </ac:picMkLst>
          </pc:picChg>
        </pc:sldLayoutChg>
      </pc:sldMasterChg>
      <pc:sldMasterChg chg="modSldLayout">
        <pc:chgData name="Hoang Nhu Vinh (FE FGW DN)" userId="d2ccfa87-bd55-436a-894a-85c7f0ae780d" providerId="ADAL" clId="{AC0F3652-5762-4AAF-9EDF-F37D0C01743F}" dt="2021-04-05T03:27:41.411" v="1"/>
        <pc:sldMasterMkLst>
          <pc:docMk/>
          <pc:sldMasterMk cId="3002927696" sldId="2147483708"/>
        </pc:sldMasterMkLst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1564050342" sldId="2147483725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564050342" sldId="2147483725"/>
              <ac:spMk id="16" creationId="{6854D183-0374-4B3E-B2CE-32F308A81591}"/>
            </ac:spMkLst>
          </pc:spChg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564050342" sldId="2147483725"/>
              <ac:spMk id="18" creationId="{34E5CD64-8E62-478C-BD07-29B0AE8E261B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10" creationId="{82DFEC2C-38C6-405B-AD0A-06879C50EFE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15" creationId="{D7483B54-1DD1-4FC4-9FA0-4872F8C409C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17" creationId="{5B5A345C-2CD0-4932-A998-37B2D20BF02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19" creationId="{4FAEB7CD-FF73-4344-9FE5-589B30F5AAF7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27" creationId="{7CB336FF-A768-4CE1-B1CE-FC103B348EA1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564050342" sldId="2147483725"/>
              <ac:picMk id="35" creationId="{951E7DA9-C5F0-43D9-B013-3BDF9EEF029D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820902299" sldId="2147483726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820902299" sldId="2147483726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820902299" sldId="2147483726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820902299" sldId="2147483726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1692757019" sldId="2147483727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692757019" sldId="2147483727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92757019" sldId="2147483727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92757019" sldId="2147483727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890076728" sldId="2147483728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890076728" sldId="2147483728"/>
              <ac:spMk id="4" creationId="{00000000-0000-0000-0000-000000000000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890076728" sldId="2147483728"/>
              <ac:picMk id="6" creationId="{455D431A-1BDA-40DB-B7D8-23653331B7C3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841641040" sldId="2147483729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841641040" sldId="2147483729"/>
              <ac:spMk id="6" creationId="{00000000-0000-0000-0000-000000000000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841641040" sldId="2147483729"/>
              <ac:picMk id="15" creationId="{00505D47-5EAF-4709-A366-B1437B044AC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841641040" sldId="2147483729"/>
              <ac:picMk id="16" creationId="{B0FF4B1E-24EA-407C-BFA6-24CCB6D4409A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841641040" sldId="2147483729"/>
              <ac:picMk id="3074" creationId="{00000000-0000-0000-0000-000000000000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841641040" sldId="2147483729"/>
              <ac:picMk id="3075" creationId="{00000000-0000-0000-0000-000000000000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877668763" sldId="2147483730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877668763" sldId="2147483730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877668763" sldId="2147483730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877668763" sldId="2147483730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590588024" sldId="2147483731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590588024" sldId="2147483731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590588024" sldId="2147483731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590588024" sldId="2147483731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357779715" sldId="2147483732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357779715" sldId="2147483732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357779715" sldId="2147483732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357779715" sldId="2147483732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621583938" sldId="2147483733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621583938" sldId="2147483733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621583938" sldId="2147483733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621583938" sldId="2147483733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816253459" sldId="2147483734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816253459" sldId="2147483734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16253459" sldId="2147483734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16253459" sldId="2147483734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995122956" sldId="2147483735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995122956" sldId="2147483735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995122956" sldId="2147483735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995122956" sldId="2147483735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227097124" sldId="2147483736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227097124" sldId="2147483736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227097124" sldId="2147483736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227097124" sldId="2147483736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435283190" sldId="2147483737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435283190" sldId="2147483737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435283190" sldId="2147483737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435283190" sldId="2147483737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98024637" sldId="2147483738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98024637" sldId="2147483738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98024637" sldId="2147483738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98024637" sldId="2147483738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546767848" sldId="2147483739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546767848" sldId="2147483739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546767848" sldId="2147483739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546767848" sldId="2147483739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1671591497" sldId="2147483740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671591497" sldId="2147483740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71591497" sldId="2147483740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71591497" sldId="2147483740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261152463" sldId="2147483741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261152463" sldId="2147483741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261152463" sldId="2147483741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261152463" sldId="2147483741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412359764" sldId="2147483742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412359764" sldId="2147483742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412359764" sldId="2147483742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412359764" sldId="2147483742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167720771" sldId="2147483743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67720771" sldId="2147483743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7720771" sldId="2147483743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67720771" sldId="2147483743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948875906" sldId="2147483744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948875906" sldId="2147483744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948875906" sldId="2147483744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948875906" sldId="2147483744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208399522" sldId="2147483745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208399522" sldId="2147483745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208399522" sldId="2147483745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208399522" sldId="2147483745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184834803" sldId="2147483746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184834803" sldId="2147483746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184834803" sldId="2147483746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184834803" sldId="2147483746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910868697" sldId="2147483747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910868697" sldId="2147483747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910868697" sldId="2147483747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910868697" sldId="2147483747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361821078" sldId="2147483748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361821078" sldId="2147483748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361821078" sldId="2147483748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361821078" sldId="2147483748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444084340" sldId="2147483749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444084340" sldId="2147483749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444084340" sldId="2147483749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444084340" sldId="2147483749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567766922" sldId="2147483750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567766922" sldId="2147483750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567766922" sldId="2147483750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567766922" sldId="2147483750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499963698" sldId="2147483751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499963698" sldId="2147483751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499963698" sldId="2147483751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499963698" sldId="2147483751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86330727" sldId="2147483752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86330727" sldId="2147483752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6330727" sldId="2147483752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6330727" sldId="2147483752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057416059" sldId="2147483753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057416059" sldId="2147483753"/>
              <ac:spMk id="19" creationId="{7CFDBB16-985C-4CC7-B6DB-B81B36037922}"/>
            </ac:spMkLst>
          </pc:spChg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057416059" sldId="2147483753"/>
              <ac:spMk id="35" creationId="{550A59F9-9A9D-4956-95B4-F78CC0DB1D59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18" creationId="{A0675455-B7FA-4569-A5FD-A3B0F20B2A26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0" creationId="{827D15FD-4C66-4B85-98E6-7826AA8F61C6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1" creationId="{EA755AAE-BA08-481C-9224-0061170EE4B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2" creationId="{0A83D66F-855B-463B-920B-BF239B01A206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3" creationId="{6643F71A-2013-433A-8322-FBAAED3162D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4" creationId="{B0812936-74B6-4265-8C08-AEDC8C798702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5" creationId="{C74C190C-5856-41B9-8819-AE8DE0E10980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26" creationId="{247CFF3C-C4FA-493D-8505-DF469F4D36A4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36" creationId="{B21D9C95-5FF6-4F7E-AC00-ED6F3DD385F0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37" creationId="{8AF69835-F228-45D6-B39E-583EEBF1FE2D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38" creationId="{0577C4C0-8539-4520-A497-BBFB45821D24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39" creationId="{16073A22-1B90-4D35-943B-5D9816FEB8F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40" creationId="{F7C8CFEA-27DA-4058-A611-3AE53851908C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41" creationId="{CE9346DD-5152-48D0-8B06-7F8CE9803DAB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43" creationId="{F6B4B602-D2C7-47C8-9470-2C5795ED8C22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44" creationId="{103B7E6D-AFDD-45E1-8121-F42E465AB0E8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057416059" sldId="2147483753"/>
              <ac:picMk id="56" creationId="{DEAD13D1-8921-41EB-9EDF-DA3F5121F449}"/>
            </ac:picMkLst>
          </pc:pic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27" creationId="{5F62FB7C-BD6E-4383-98C1-2CF30F34CAFD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28" creationId="{D4E5982E-3110-47E1-A5BB-91B7BECC3093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29" creationId="{72BFE2F3-0845-4E5B-9375-E9D4027DD675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30" creationId="{93DDBF37-0764-47AA-94E3-9A44F3ED8FB5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31" creationId="{299ABE09-E33C-46B7-A80D-7BF4A6956211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32" creationId="{6E91D320-3732-40B8-864D-142D0A277ED1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33" creationId="{5C63D1E8-4A92-4691-8A24-A2FC7E8008E5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34" creationId="{C84A0FE1-723D-4682-8682-77BAD950EE15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45" creationId="{5FA3191E-14EF-4DC3-AD93-CA289B12B4C9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46" creationId="{AB530A8A-ABDE-4B7F-B28B-A9B499B32225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47" creationId="{E5ADF575-91AD-4F69-BA66-356B62AEB683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48" creationId="{D60C0104-2410-4352-A800-FD0292CC11A7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49" creationId="{10FB7F08-6662-4D0C-AFAB-CFFDE9B1CA0A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50" creationId="{379635D4-E3FF-4174-A648-032E9615851B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51" creationId="{0601A2EF-9181-444B-8898-83A36D09B869}"/>
            </ac:cxnSpMkLst>
          </pc:cxnChg>
          <pc:cxnChg chg="add del">
            <ac:chgData name="Hoang Nhu Vinh (FE FGW DN)" userId="d2ccfa87-bd55-436a-894a-85c7f0ae780d" providerId="ADAL" clId="{AC0F3652-5762-4AAF-9EDF-F37D0C01743F}" dt="2021-04-05T03:27:41.411" v="1"/>
            <ac:cxnSpMkLst>
              <pc:docMk/>
              <pc:sldMasterMk cId="3002927696" sldId="2147483708"/>
              <pc:sldLayoutMk cId="3057416059" sldId="2147483753"/>
              <ac:cxnSpMk id="52" creationId="{307F38C1-A87B-4D59-BE69-6A23413F5870}"/>
            </ac:cxnSpMkLst>
          </pc:cxn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3889447176" sldId="2147483754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3889447176" sldId="2147483754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89447176" sldId="2147483754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3889447176" sldId="2147483754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1911678714" sldId="2147483755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1911678714" sldId="2147483755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911678714" sldId="2147483755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1911678714" sldId="2147483755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2562352676" sldId="2147483756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2562352676" sldId="2147483756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562352676" sldId="2147483756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2562352676" sldId="2147483756"/>
              <ac:picMk id="11" creationId="{0991B60F-461F-45D1-A35C-8AC3D83E7AD8}"/>
            </ac:picMkLst>
          </pc:picChg>
        </pc:sldLayoutChg>
        <pc:sldLayoutChg chg="addSp delSp">
          <pc:chgData name="Hoang Nhu Vinh (FE FGW DN)" userId="d2ccfa87-bd55-436a-894a-85c7f0ae780d" providerId="ADAL" clId="{AC0F3652-5762-4AAF-9EDF-F37D0C01743F}" dt="2021-04-05T03:27:41.411" v="1"/>
          <pc:sldLayoutMkLst>
            <pc:docMk/>
            <pc:sldMasterMk cId="3002927696" sldId="2147483708"/>
            <pc:sldLayoutMk cId="44278589" sldId="2147483757"/>
          </pc:sldLayoutMkLst>
          <pc:spChg chg="add del">
            <ac:chgData name="Hoang Nhu Vinh (FE FGW DN)" userId="d2ccfa87-bd55-436a-894a-85c7f0ae780d" providerId="ADAL" clId="{AC0F3652-5762-4AAF-9EDF-F37D0C01743F}" dt="2021-04-05T03:27:41.411" v="1"/>
            <ac:spMkLst>
              <pc:docMk/>
              <pc:sldMasterMk cId="3002927696" sldId="2147483708"/>
              <pc:sldLayoutMk cId="44278589" sldId="2147483757"/>
              <ac:spMk id="13" creationId="{391AFA4E-7870-4561-A1B8-AC956B0C8931}"/>
            </ac:spMkLst>
          </pc:sp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44278589" sldId="2147483757"/>
              <ac:picMk id="10" creationId="{89AD94B5-9922-4E42-89CE-3C445EFB152E}"/>
            </ac:picMkLst>
          </pc:picChg>
          <pc:picChg chg="add del">
            <ac:chgData name="Hoang Nhu Vinh (FE FGW DN)" userId="d2ccfa87-bd55-436a-894a-85c7f0ae780d" providerId="ADAL" clId="{AC0F3652-5762-4AAF-9EDF-F37D0C01743F}" dt="2021-04-05T03:27:41.411" v="1"/>
            <ac:picMkLst>
              <pc:docMk/>
              <pc:sldMasterMk cId="3002927696" sldId="2147483708"/>
              <pc:sldLayoutMk cId="44278589" sldId="2147483757"/>
              <ac:picMk id="11" creationId="{0991B60F-461F-45D1-A35C-8AC3D83E7AD8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92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3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3" y="1524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2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2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81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3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- Basic Idea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1E9D-20C4-4576-9CD4-5675CA0659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1C9872-8C8C-4AD7-B8A3-C070D83679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0345D5-CAE6-456E-9113-693279274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5BCE3E-A22C-4A92-B2E1-99A92B71FD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375A6-8926-44C5-A012-06CD2CF455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10" y="1219200"/>
            <a:ext cx="2805604" cy="2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Book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0003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94" y="1905000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79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Prop name should start with lowercase letter</a:t>
            </a:r>
            <a:endParaRPr lang="bg-BG" sz="1800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217609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Use className to set css classes</a:t>
            </a:r>
            <a:endParaRPr lang="bg-BG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987934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449789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2873903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520724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2422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Storing and Modifying Data</a:t>
            </a:r>
            <a:endParaRPr lang="bg-BG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95A9-0435-4949-B3C6-255C683778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513818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3" y="3276600"/>
            <a:ext cx="4343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1BCB-4B1B-4F29-B3A0-397BC64CD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E1A4-E0DE-4F82-96D6-F160357B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1800" b="1" dirty="0">
                <a:latin typeface="Consolas" panose="020B0609020204030204" pitchFamily="49" charset="0"/>
              </a:rPr>
              <a:t>={this.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765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D125-E660-4863-9024-6A833415A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9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7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96E6-F1CD-4B44-A705-24A9A612D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22DB-6D63-47C8-A5FC-FC91215034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19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6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2D34-C685-4F26-B99D-446511D4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13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0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</a:t>
            </a:r>
            <a:endParaRPr lang="bg-BG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Components Overview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Syntax, Functional and Class Components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1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88D-A4F3-4A01-AB13-4056B6344F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886200"/>
            <a:ext cx="629062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1451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BC3A-5CFE-45CB-8214-AE9E02EB3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96" y="4536810"/>
            <a:ext cx="84001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 onClick={(e) =&gt; this.deleteRow(id, e)}&gt;Delete Row&lt;/button&gt;</a:t>
            </a:r>
            <a:r>
              <a:rPr kumimoji="0" lang="bg-BG" altLang="bg-BG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471780"/>
            <a:ext cx="824768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58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AE70-389D-4553-8581-4608D366FA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6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4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48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219109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9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9EE01-F51D-479D-9421-D41400CAF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038600"/>
            <a:ext cx="5562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EE8A-1489-434C-8114-C2D070A63A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90" dirty="0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38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07948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321F-D1B5-41DE-8485-D2BDD65D9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409021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1" y="2057400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709" y="20574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4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8144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2DBF-D5A9-4959-B702-063998C3D6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213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</p:spTree>
    <p:extLst>
      <p:ext uri="{BB962C8B-B14F-4D97-AF65-F5344CB8AC3E}">
        <p14:creationId xmlns:p14="http://schemas.microsoft.com/office/powerpoint/2010/main" val="12362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Functional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E55D-26BB-44BA-BD2E-3C45771AC6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32468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D024-E136-4E61-9969-77C2B6A490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41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91A-69FB-4E9A-8931-9A9BB62F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 and state</a:t>
            </a:r>
            <a:endParaRPr lang="bg-BG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66E3A-825A-4EFC-AAC3-1D04E393F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4775-7DA0-41F9-86AB-BDEC09262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E146-7C19-438A-8992-C647D6A1B8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CSharp-OOP-Working-with-Abstraction" id="{14A43138-F3E8-4FAA-A481-EC9527D31F53}" vid="{2A063BD5-25C5-4628-A271-6A0B2EE5D136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2331</Words>
  <Application>Microsoft Office PowerPoint</Application>
  <PresentationFormat>Custom</PresentationFormat>
  <Paragraphs>382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Unicode MS</vt:lpstr>
      <vt:lpstr>Calibri</vt:lpstr>
      <vt:lpstr>Consolas</vt:lpstr>
      <vt:lpstr>Wingdings</vt:lpstr>
      <vt:lpstr>Wingdings 2</vt:lpstr>
      <vt:lpstr>2_SoftUni3_1</vt:lpstr>
      <vt:lpstr>SoftUni3_1</vt:lpstr>
      <vt:lpstr>React Components - Basic Idea</vt:lpstr>
      <vt:lpstr>Table of Contents</vt:lpstr>
      <vt:lpstr>PowerPoint Presentation</vt:lpstr>
      <vt:lpstr>Components Overview</vt:lpstr>
      <vt:lpstr>Functional Component</vt:lpstr>
      <vt:lpstr>Class Component</vt:lpstr>
      <vt:lpstr>Component Syntax</vt:lpstr>
      <vt:lpstr>PowerPoint Presentation</vt:lpstr>
      <vt:lpstr>Props and State Overview</vt:lpstr>
      <vt:lpstr>Props and State Overview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PowerPoint Presentation</vt:lpstr>
      <vt:lpstr>PowerPoint Presentation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PowerPoint Presentation</vt:lpstr>
      <vt:lpstr>PowerPoint Presentation</vt:lpstr>
      <vt:lpstr>Conditional Rendering</vt:lpstr>
      <vt:lpstr>Conditional Rendering</vt:lpstr>
      <vt:lpstr>Conditional Rendering</vt:lpstr>
      <vt:lpstr>PowerPoint Presentation</vt:lpstr>
      <vt:lpstr>Summary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Hoang Nhu Vinh (FE FGW DN)</cp:lastModifiedBy>
  <cp:revision>215</cp:revision>
  <dcterms:created xsi:type="dcterms:W3CDTF">2014-01-02T17:00:34Z</dcterms:created>
  <dcterms:modified xsi:type="dcterms:W3CDTF">2021-04-05T03:28:50Z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