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2"/>
    <p:sldMasterId id="2147483711" r:id="rId3"/>
  </p:sldMasterIdLst>
  <p:notesMasterIdLst>
    <p:notesMasterId r:id="rId41"/>
  </p:notesMasterIdLst>
  <p:handoutMasterIdLst>
    <p:handoutMasterId r:id="rId42"/>
  </p:handoutMasterIdLst>
  <p:sldIdLst>
    <p:sldId id="394" r:id="rId4"/>
    <p:sldId id="672" r:id="rId5"/>
    <p:sldId id="685" r:id="rId6"/>
    <p:sldId id="699" r:id="rId7"/>
    <p:sldId id="686" r:id="rId8"/>
    <p:sldId id="701" r:id="rId9"/>
    <p:sldId id="694" r:id="rId10"/>
    <p:sldId id="702" r:id="rId11"/>
    <p:sldId id="687" r:id="rId12"/>
    <p:sldId id="688" r:id="rId13"/>
    <p:sldId id="693" r:id="rId14"/>
    <p:sldId id="703" r:id="rId15"/>
    <p:sldId id="482" r:id="rId16"/>
    <p:sldId id="483" r:id="rId17"/>
    <p:sldId id="695" r:id="rId18"/>
    <p:sldId id="689" r:id="rId19"/>
    <p:sldId id="485" r:id="rId20"/>
    <p:sldId id="486" r:id="rId21"/>
    <p:sldId id="488" r:id="rId22"/>
    <p:sldId id="628" r:id="rId23"/>
    <p:sldId id="696" r:id="rId24"/>
    <p:sldId id="674" r:id="rId25"/>
    <p:sldId id="673" r:id="rId26"/>
    <p:sldId id="676" r:id="rId27"/>
    <p:sldId id="677" r:id="rId28"/>
    <p:sldId id="691" r:id="rId29"/>
    <p:sldId id="692" r:id="rId30"/>
    <p:sldId id="697" r:id="rId31"/>
    <p:sldId id="698" r:id="rId32"/>
    <p:sldId id="423" r:id="rId33"/>
    <p:sldId id="424" r:id="rId34"/>
    <p:sldId id="690" r:id="rId35"/>
    <p:sldId id="451" r:id="rId36"/>
    <p:sldId id="704" r:id="rId37"/>
    <p:sldId id="709" r:id="rId38"/>
    <p:sldId id="710" r:id="rId39"/>
    <p:sldId id="705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CE0663-FF9A-432D-BC38-4D3F108A7811}">
          <p14:sldIdLst>
            <p14:sldId id="394"/>
            <p14:sldId id="672"/>
          </p14:sldIdLst>
        </p14:section>
        <p14:section name="Lists &amp; Keys" id="{BFC1085C-BDDE-464D-B445-1490E972BFD4}">
          <p14:sldIdLst>
            <p14:sldId id="685"/>
            <p14:sldId id="699"/>
            <p14:sldId id="686"/>
            <p14:sldId id="701"/>
            <p14:sldId id="694"/>
            <p14:sldId id="702"/>
            <p14:sldId id="687"/>
            <p14:sldId id="688"/>
            <p14:sldId id="693"/>
            <p14:sldId id="703"/>
          </p14:sldIdLst>
        </p14:section>
        <p14:section name="Component Lifecycle" id="{05CB09FE-6368-4723-ACE6-DEFDC3D8A050}">
          <p14:sldIdLst>
            <p14:sldId id="482"/>
            <p14:sldId id="483"/>
            <p14:sldId id="695"/>
            <p14:sldId id="689"/>
            <p14:sldId id="485"/>
            <p14:sldId id="486"/>
            <p14:sldId id="488"/>
          </p14:sldIdLst>
        </p14:section>
        <p14:section name="HOC Overview" id="{C2C5CD79-D1EC-4B90-B692-66B31CE9E7CF}">
          <p14:sldIdLst>
            <p14:sldId id="628"/>
            <p14:sldId id="696"/>
            <p14:sldId id="674"/>
            <p14:sldId id="673"/>
            <p14:sldId id="676"/>
            <p14:sldId id="677"/>
          </p14:sldIdLst>
        </p14:section>
        <p14:section name="CSS Modules" id="{D8A358FC-0FE1-45FE-A683-0008B000C496}">
          <p14:sldIdLst>
            <p14:sldId id="691"/>
            <p14:sldId id="692"/>
            <p14:sldId id="697"/>
            <p14:sldId id="698"/>
          </p14:sldIdLst>
        </p14:section>
        <p14:section name="Fetching Data" id="{D1B9920B-08BE-4B62-A1A4-545FA143B651}">
          <p14:sldIdLst>
            <p14:sldId id="423"/>
            <p14:sldId id="424"/>
            <p14:sldId id="690"/>
            <p14:sldId id="451"/>
            <p14:sldId id="704"/>
            <p14:sldId id="709"/>
            <p14:sldId id="710"/>
          </p14:sldIdLst>
        </p14:section>
        <p14:section name="Conclusion" id="{8FBD8AD9-4FBB-4D4B-8026-071DED166040}">
          <p14:sldIdLst>
            <p14:sldId id="7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E85C0E"/>
    <a:srgbClr val="F8DC9E"/>
    <a:srgbClr val="FBEEDC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Светъл стил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8" autoAdjust="0"/>
    <p:restoredTop sz="93357" autoAdjust="0"/>
  </p:normalViewPr>
  <p:slideViewPr>
    <p:cSldViewPr>
      <p:cViewPr varScale="1">
        <p:scale>
          <a:sx n="78" d="100"/>
          <a:sy n="78" d="100"/>
        </p:scale>
        <p:origin x="806" y="67"/>
      </p:cViewPr>
      <p:guideLst>
        <p:guide orient="horz" pos="2160"/>
        <p:guide pos="3887"/>
      </p:guideLst>
    </p:cSldViewPr>
  </p:slideViewPr>
  <p:outlineViewPr>
    <p:cViewPr>
      <p:scale>
        <a:sx n="33" d="100"/>
        <a:sy n="33" d="100"/>
      </p:scale>
      <p:origin x="48" y="318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33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Nhu Vinh (FE FGW DN)" userId="d2ccfa87-bd55-436a-894a-85c7f0ae780d" providerId="ADAL" clId="{828E7249-7A71-4F94-A413-B44CC09DE768}"/>
    <pc:docChg chg="custSel delSld modSld modMainMaster modSection">
      <pc:chgData name="Hoang Nhu Vinh (FE FGW DN)" userId="d2ccfa87-bd55-436a-894a-85c7f0ae780d" providerId="ADAL" clId="{828E7249-7A71-4F94-A413-B44CC09DE768}" dt="2021-04-05T03:30:09.662" v="11" actId="478"/>
      <pc:docMkLst>
        <pc:docMk/>
      </pc:docMkLst>
      <pc:sldChg chg="addSp delSp modSp mod">
        <pc:chgData name="Hoang Nhu Vinh (FE FGW DN)" userId="d2ccfa87-bd55-436a-894a-85c7f0ae780d" providerId="ADAL" clId="{828E7249-7A71-4F94-A413-B44CC09DE768}" dt="2021-04-05T03:29:58.826" v="3" actId="478"/>
        <pc:sldMkLst>
          <pc:docMk/>
          <pc:sldMk cId="4014073037" sldId="394"/>
        </pc:sldMkLst>
        <pc:spChg chg="add mod">
          <ac:chgData name="Hoang Nhu Vinh (FE FGW DN)" userId="d2ccfa87-bd55-436a-894a-85c7f0ae780d" providerId="ADAL" clId="{828E7249-7A71-4F94-A413-B44CC09DE768}" dt="2021-04-05T03:29:58.155" v="2" actId="478"/>
          <ac:spMkLst>
            <pc:docMk/>
            <pc:sldMk cId="4014073037" sldId="394"/>
            <ac:spMk id="4" creationId="{B99F32F2-0ECF-46E7-9175-69CF920ED9D8}"/>
          </ac:spMkLst>
        </pc:spChg>
        <pc:spChg chg="del mod">
          <ac:chgData name="Hoang Nhu Vinh (FE FGW DN)" userId="d2ccfa87-bd55-436a-894a-85c7f0ae780d" providerId="ADAL" clId="{828E7249-7A71-4F94-A413-B44CC09DE768}" dt="2021-04-05T03:29:58.826" v="3" actId="478"/>
          <ac:spMkLst>
            <pc:docMk/>
            <pc:sldMk cId="4014073037" sldId="394"/>
            <ac:spMk id="7" creationId="{00000000-0000-0000-0000-000000000000}"/>
          </ac:spMkLst>
        </pc:spChg>
        <pc:spChg chg="del mod">
          <ac:chgData name="Hoang Nhu Vinh (FE FGW DN)" userId="d2ccfa87-bd55-436a-894a-85c7f0ae780d" providerId="ADAL" clId="{828E7249-7A71-4F94-A413-B44CC09DE768}" dt="2021-04-05T03:29:58.826" v="3" actId="478"/>
          <ac:spMkLst>
            <pc:docMk/>
            <pc:sldMk cId="4014073037" sldId="394"/>
            <ac:spMk id="8" creationId="{00000000-0000-0000-0000-000000000000}"/>
          </ac:spMkLst>
        </pc:spChg>
        <pc:spChg chg="add mod">
          <ac:chgData name="Hoang Nhu Vinh (FE FGW DN)" userId="d2ccfa87-bd55-436a-894a-85c7f0ae780d" providerId="ADAL" clId="{828E7249-7A71-4F94-A413-B44CC09DE768}" dt="2021-04-05T03:29:58.155" v="2" actId="478"/>
          <ac:spMkLst>
            <pc:docMk/>
            <pc:sldMk cId="4014073037" sldId="394"/>
            <ac:spMk id="10" creationId="{BA647129-8A4E-4F3F-81AC-67F2F3C3B20D}"/>
          </ac:spMkLst>
        </pc:spChg>
        <pc:spChg chg="del">
          <ac:chgData name="Hoang Nhu Vinh (FE FGW DN)" userId="d2ccfa87-bd55-436a-894a-85c7f0ae780d" providerId="ADAL" clId="{828E7249-7A71-4F94-A413-B44CC09DE768}" dt="2021-04-05T03:29:58.155" v="2" actId="478"/>
          <ac:spMkLst>
            <pc:docMk/>
            <pc:sldMk cId="4014073037" sldId="394"/>
            <ac:spMk id="11" creationId="{00000000-0000-0000-0000-000000000000}"/>
          </ac:spMkLst>
        </pc:spChg>
        <pc:spChg chg="del">
          <ac:chgData name="Hoang Nhu Vinh (FE FGW DN)" userId="d2ccfa87-bd55-436a-894a-85c7f0ae780d" providerId="ADAL" clId="{828E7249-7A71-4F94-A413-B44CC09DE768}" dt="2021-04-05T03:29:58.155" v="2" actId="478"/>
          <ac:spMkLst>
            <pc:docMk/>
            <pc:sldMk cId="4014073037" sldId="394"/>
            <ac:spMk id="12" creationId="{00000000-0000-0000-0000-000000000000}"/>
          </ac:spMkLst>
        </pc:spChg>
        <pc:spChg chg="add mod">
          <ac:chgData name="Hoang Nhu Vinh (FE FGW DN)" userId="d2ccfa87-bd55-436a-894a-85c7f0ae780d" providerId="ADAL" clId="{828E7249-7A71-4F94-A413-B44CC09DE768}" dt="2021-04-05T03:29:58.826" v="3" actId="478"/>
          <ac:spMkLst>
            <pc:docMk/>
            <pc:sldMk cId="4014073037" sldId="394"/>
            <ac:spMk id="14" creationId="{91829B9B-942E-4D18-A283-24C00F91F910}"/>
          </ac:spMkLst>
        </pc:spChg>
        <pc:spChg chg="add mod">
          <ac:chgData name="Hoang Nhu Vinh (FE FGW DN)" userId="d2ccfa87-bd55-436a-894a-85c7f0ae780d" providerId="ADAL" clId="{828E7249-7A71-4F94-A413-B44CC09DE768}" dt="2021-04-05T03:29:58.826" v="3" actId="478"/>
          <ac:spMkLst>
            <pc:docMk/>
            <pc:sldMk cId="4014073037" sldId="394"/>
            <ac:spMk id="16" creationId="{4F9CA3FF-E4C2-420D-82C9-18259D0F71AD}"/>
          </ac:spMkLst>
        </pc:spChg>
        <pc:picChg chg="del">
          <ac:chgData name="Hoang Nhu Vinh (FE FGW DN)" userId="d2ccfa87-bd55-436a-894a-85c7f0ae780d" providerId="ADAL" clId="{828E7249-7A71-4F94-A413-B44CC09DE768}" dt="2021-04-05T03:29:57.530" v="1" actId="478"/>
          <ac:picMkLst>
            <pc:docMk/>
            <pc:sldMk cId="4014073037" sldId="394"/>
            <ac:picMk id="3" creationId="{EC749DEE-0180-4E0A-B56B-6626A83AACB7}"/>
          </ac:picMkLst>
        </pc:pic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1008094013" sldId="423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1008094013" sldId="423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1008094013" sldId="423"/>
            <ac:spMk id="3" creationId="{00000000-0000-0000-0000-000000000000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2307847028" sldId="424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307847028" sldId="424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307847028" sldId="424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307847028" sldId="424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3041494407" sldId="451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041494407" sldId="451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041494407" sldId="451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041494407" sldId="451"/>
            <ac:spMk id="4" creationId="{00000000-0000-0000-0000-000000000000}"/>
          </ac:spMkLst>
        </pc:spChg>
      </pc:sldChg>
      <pc:sldChg chg="del">
        <pc:chgData name="Hoang Nhu Vinh (FE FGW DN)" userId="d2ccfa87-bd55-436a-894a-85c7f0ae780d" providerId="ADAL" clId="{828E7249-7A71-4F94-A413-B44CC09DE768}" dt="2021-04-05T03:30:08.192" v="10" actId="47"/>
        <pc:sldMkLst>
          <pc:docMk/>
          <pc:sldMk cId="2878400260" sldId="453"/>
        </pc:sldMkLst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4258034612" sldId="482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4258034612" sldId="482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4258034612" sldId="482"/>
            <ac:spMk id="6" creationId="{00000000-0000-0000-0000-000000000000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1481212270" sldId="483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1481212270" sldId="483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1481212270" sldId="483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1481212270" sldId="483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3849088989" sldId="485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849088989" sldId="485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849088989" sldId="485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849088989" sldId="485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1445361786" sldId="486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1445361786" sldId="486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1445361786" sldId="486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1445361786" sldId="486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2579222777" sldId="488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579222777" sldId="488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579222777" sldId="488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579222777" sldId="488"/>
            <ac:spMk id="4" creationId="{00000000-0000-0000-0000-000000000000}"/>
          </ac:spMkLst>
        </pc:spChg>
      </pc:sldChg>
      <pc:sldChg chg="modSp del">
        <pc:chgData name="Hoang Nhu Vinh (FE FGW DN)" userId="d2ccfa87-bd55-436a-894a-85c7f0ae780d" providerId="ADAL" clId="{828E7249-7A71-4F94-A413-B44CC09DE768}" dt="2021-04-05T03:30:02.160" v="5" actId="47"/>
        <pc:sldMkLst>
          <pc:docMk/>
          <pc:sldMk cId="393130676" sldId="547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93130676" sldId="547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93130676" sldId="547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93130676" sldId="547"/>
            <ac:spMk id="4" creationId="{00000000-0000-0000-0000-000000000000}"/>
          </ac:spMkLst>
        </pc:spChg>
      </pc:sldChg>
      <pc:sldChg chg="modSp del">
        <pc:chgData name="Hoang Nhu Vinh (FE FGW DN)" userId="d2ccfa87-bd55-436a-894a-85c7f0ae780d" providerId="ADAL" clId="{828E7249-7A71-4F94-A413-B44CC09DE768}" dt="2021-04-05T03:30:06.417" v="9" actId="47"/>
        <pc:sldMkLst>
          <pc:docMk/>
          <pc:sldMk cId="1807249323" sldId="570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1807249323" sldId="570"/>
            <ac:spMk id="444418" creationId="{00000000-0000-0000-0000-000000000000}"/>
          </ac:spMkLst>
        </pc:spChg>
      </pc:sldChg>
      <pc:sldChg chg="modSp del">
        <pc:chgData name="Hoang Nhu Vinh (FE FGW DN)" userId="d2ccfa87-bd55-436a-894a-85c7f0ae780d" providerId="ADAL" clId="{828E7249-7A71-4F94-A413-B44CC09DE768}" dt="2021-04-05T03:30:06.014" v="8" actId="47"/>
        <pc:sldMkLst>
          <pc:docMk/>
          <pc:sldMk cId="2789068029" sldId="579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789068029" sldId="579"/>
            <ac:spMk id="444418" creationId="{00000000-0000-0000-0000-000000000000}"/>
          </ac:spMkLst>
        </pc:spChg>
      </pc:sldChg>
      <pc:sldChg chg="modSp del">
        <pc:chgData name="Hoang Nhu Vinh (FE FGW DN)" userId="d2ccfa87-bd55-436a-894a-85c7f0ae780d" providerId="ADAL" clId="{828E7249-7A71-4F94-A413-B44CC09DE768}" dt="2021-04-05T03:30:05.709" v="7" actId="47"/>
        <pc:sldMkLst>
          <pc:docMk/>
          <pc:sldMk cId="808964560" sldId="599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808964560" sldId="599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808964560" sldId="599"/>
            <ac:spMk id="4" creationId="{00000000-0000-0000-0000-000000000000}"/>
          </ac:spMkLst>
        </pc:spChg>
      </pc:sldChg>
      <pc:sldChg chg="modSp del">
        <pc:chgData name="Hoang Nhu Vinh (FE FGW DN)" userId="d2ccfa87-bd55-436a-894a-85c7f0ae780d" providerId="ADAL" clId="{828E7249-7A71-4F94-A413-B44CC09DE768}" dt="2021-04-05T03:30:05.475" v="6" actId="47"/>
        <pc:sldMkLst>
          <pc:docMk/>
          <pc:sldMk cId="3403761011" sldId="600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403761011" sldId="600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403761011" sldId="600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403761011" sldId="600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3044314551" sldId="628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044314551" sldId="628"/>
            <ac:spMk id="5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044314551" sldId="628"/>
            <ac:spMk id="6" creationId="{00000000-0000-0000-0000-000000000000}"/>
          </ac:spMkLst>
        </pc:spChg>
      </pc:sldChg>
      <pc:sldChg chg="delSp modSp mod">
        <pc:chgData name="Hoang Nhu Vinh (FE FGW DN)" userId="d2ccfa87-bd55-436a-894a-85c7f0ae780d" providerId="ADAL" clId="{828E7249-7A71-4F94-A413-B44CC09DE768}" dt="2021-04-05T03:30:00.178" v="4" actId="478"/>
        <pc:sldMkLst>
          <pc:docMk/>
          <pc:sldMk cId="2614758184" sldId="672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614758184" sldId="672"/>
            <ac:spMk id="444418" creationId="{00000000-0000-0000-0000-000000000000}"/>
          </ac:spMkLst>
        </pc:spChg>
        <pc:picChg chg="del">
          <ac:chgData name="Hoang Nhu Vinh (FE FGW DN)" userId="d2ccfa87-bd55-436a-894a-85c7f0ae780d" providerId="ADAL" clId="{828E7249-7A71-4F94-A413-B44CC09DE768}" dt="2021-04-05T03:30:00.178" v="4" actId="478"/>
          <ac:picMkLst>
            <pc:docMk/>
            <pc:sldMk cId="2614758184" sldId="672"/>
            <ac:picMk id="5" creationId="{8A4321C1-0DAC-40C4-A4A0-54B7CB9291FC}"/>
          </ac:picMkLst>
        </pc:pic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3665630990" sldId="673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665630990" sldId="673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1223023933" sldId="674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1223023933" sldId="674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1818541102" sldId="676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1818541102" sldId="676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1510462184" sldId="677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1510462184" sldId="677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534510265" sldId="685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534510265" sldId="685"/>
            <ac:spMk id="5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534510265" sldId="685"/>
            <ac:spMk id="6" creationId="{00000000-0000-0000-0000-000000000000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381878187" sldId="686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81878187" sldId="686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81878187" sldId="686"/>
            <ac:spMk id="4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81878187" sldId="686"/>
            <ac:spMk id="6" creationId="{00000000-0000-0000-0000-000000000000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2871791025" sldId="687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871791025" sldId="687"/>
            <ac:spMk id="4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871791025" sldId="687"/>
            <ac:spMk id="5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871791025" sldId="687"/>
            <ac:spMk id="6" creationId="{00000000-0000-0000-0000-000000000000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3598824859" sldId="688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598824859" sldId="688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598824859" sldId="688"/>
            <ac:spMk id="3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598824859" sldId="688"/>
            <ac:spMk id="4" creationId="{00000000-0000-0000-0000-000000000000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2307800070" sldId="689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307800070" sldId="689"/>
            <ac:spMk id="3" creationId="{718345EE-75C2-4525-B69B-9FD0316B660D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307800070" sldId="689"/>
            <ac:spMk id="4" creationId="{73D41102-5D3B-4378-98C5-01FC2033FA27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2421962373" sldId="690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421962373" sldId="690"/>
            <ac:spMk id="2" creationId="{519362E6-98F3-4D1C-A06E-17A9AA198F49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421962373" sldId="690"/>
            <ac:spMk id="3" creationId="{57437E33-87E1-4D41-92A6-7ADEF331795D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421962373" sldId="690"/>
            <ac:spMk id="4" creationId="{8C462F49-7DCC-40EA-908B-6514AAE16B52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2863295874" sldId="691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863295874" sldId="691"/>
            <ac:spMk id="3" creationId="{00000000-0000-0000-0000-000000000000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394633660" sldId="692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94633660" sldId="692"/>
            <ac:spMk id="2" creationId="{9B8B3043-C135-4CD9-8981-A3CFBF0AF471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94633660" sldId="692"/>
            <ac:spMk id="3" creationId="{0281B8A2-D6A2-42A5-B8B4-E31BF5CED94A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94633660" sldId="692"/>
            <ac:spMk id="4" creationId="{D6A2A947-47B1-42B9-8841-FEFEB92364A9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414530027" sldId="693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414530027" sldId="693"/>
            <ac:spMk id="3" creationId="{BB9E2315-9F57-4062-9643-EAAB1762BB5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414530027" sldId="693"/>
            <ac:spMk id="4" creationId="{CFDC2E5F-4A7C-407A-A1E8-86EC70E829AD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1710564504" sldId="694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1710564504" sldId="694"/>
            <ac:spMk id="3" creationId="{0781B732-3943-4C4C-BE0D-DD00AEFD26C3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1710564504" sldId="694"/>
            <ac:spMk id="4" creationId="{64F1D30F-94D7-4AFD-8E95-6E3F0969FE2F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3653807800" sldId="695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653807800" sldId="695"/>
            <ac:spMk id="2" creationId="{544D806A-8003-4882-8F06-DC0288BEB83E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653807800" sldId="695"/>
            <ac:spMk id="3" creationId="{FA873DF4-C5F0-4741-9DC3-A9337A11EB6C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653807800" sldId="695"/>
            <ac:spMk id="4" creationId="{413B3BCB-32B3-425A-A2FC-0F39F3E58CE7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3783190121" sldId="696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783190121" sldId="696"/>
            <ac:spMk id="4" creationId="{C153A778-2ED9-4953-BB17-0162C91B2EF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783190121" sldId="696"/>
            <ac:spMk id="5" creationId="{B953F34C-6E6E-4FCA-8C12-0585A6940A01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612279788" sldId="697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612279788" sldId="697"/>
            <ac:spMk id="4" creationId="{D8091B40-9C36-41DB-96A2-E603C5D5539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612279788" sldId="697"/>
            <ac:spMk id="5" creationId="{A8651F6B-4495-49E7-9D93-4278CA11E82E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2448460168" sldId="698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448460168" sldId="698"/>
            <ac:spMk id="3" creationId="{F08134B2-909E-45B4-8B59-7D0452CF1FB4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448460168" sldId="698"/>
            <ac:spMk id="4" creationId="{9F57A658-AED3-4BFC-B48C-25E60E700FD1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1611818541" sldId="699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1611818541" sldId="699"/>
            <ac:spMk id="2" creationId="{057B75F1-279D-4E51-B497-CD6D2E38A875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1611818541" sldId="699"/>
            <ac:spMk id="3" creationId="{38D7F9E0-1A62-4C49-8757-D8226DDB6F02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1611818541" sldId="699"/>
            <ac:spMk id="4" creationId="{4D35DD42-43DA-40A8-BEA2-C99028CD3697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494612619" sldId="701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494612619" sldId="701"/>
            <ac:spMk id="2" creationId="{96878C31-10AE-48D0-86CF-268A73998CD3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494612619" sldId="701"/>
            <ac:spMk id="3" creationId="{2C0F3E78-F8A2-4A35-B13F-7732BE2313A4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494612619" sldId="701"/>
            <ac:spMk id="4" creationId="{C6B89CD6-2AB9-4CCE-B1B6-1FD48D70FF6E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2094049528" sldId="702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094049528" sldId="702"/>
            <ac:spMk id="2" creationId="{FE8CBB46-701F-470B-808B-B26A07EC442F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094049528" sldId="702"/>
            <ac:spMk id="3" creationId="{622BA508-B3C2-4B87-8617-E2A49B32F762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094049528" sldId="702"/>
            <ac:spMk id="4" creationId="{358A7A54-8F08-4C42-92AF-8673A97F5465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4042836884" sldId="703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4042836884" sldId="703"/>
            <ac:spMk id="3" creationId="{AD0EE83D-F16B-4CBA-9764-BCDD8ADE0F79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4042836884" sldId="703"/>
            <ac:spMk id="4" creationId="{C5614732-C5C3-4E6C-8FC8-4C536770A338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3275493720" sldId="704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275493720" sldId="704"/>
            <ac:spMk id="3" creationId="{63EFCC25-0395-4536-A272-E95D143127D9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275493720" sldId="704"/>
            <ac:spMk id="4" creationId="{413063B1-075E-48D4-9606-8B98347D4006}"/>
          </ac:spMkLst>
        </pc:spChg>
      </pc:sldChg>
      <pc:sldChg chg="delSp modSp mod">
        <pc:chgData name="Hoang Nhu Vinh (FE FGW DN)" userId="d2ccfa87-bd55-436a-894a-85c7f0ae780d" providerId="ADAL" clId="{828E7249-7A71-4F94-A413-B44CC09DE768}" dt="2021-04-05T03:30:09.662" v="11" actId="478"/>
        <pc:sldMkLst>
          <pc:docMk/>
          <pc:sldMk cId="2256198523" sldId="705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256198523" sldId="705"/>
            <ac:spMk id="4" creationId="{00000000-0000-0000-0000-00000000000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256198523" sldId="705"/>
            <ac:spMk id="6" creationId="{00000000-0000-0000-0000-000000000000}"/>
          </ac:spMkLst>
        </pc:spChg>
        <pc:picChg chg="del">
          <ac:chgData name="Hoang Nhu Vinh (FE FGW DN)" userId="d2ccfa87-bd55-436a-894a-85c7f0ae780d" providerId="ADAL" clId="{828E7249-7A71-4F94-A413-B44CC09DE768}" dt="2021-04-05T03:30:09.662" v="11" actId="478"/>
          <ac:picMkLst>
            <pc:docMk/>
            <pc:sldMk cId="2256198523" sldId="705"/>
            <ac:picMk id="13" creationId="{CCC3A316-993C-4741-8826-E104F27650A3}"/>
          </ac:picMkLst>
        </pc:pic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2787226903" sldId="709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787226903" sldId="709"/>
            <ac:spMk id="2" creationId="{6E15F7D8-5FDB-4064-8643-31319A54905C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787226903" sldId="709"/>
            <ac:spMk id="3" creationId="{F86A6E7C-D657-4347-819F-D7DA44C49410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2787226903" sldId="709"/>
            <ac:spMk id="4" creationId="{F4115CB3-0F60-4A26-A2A5-ADC948C09377}"/>
          </ac:spMkLst>
        </pc:spChg>
      </pc:sldChg>
      <pc:sldChg chg="modSp">
        <pc:chgData name="Hoang Nhu Vinh (FE FGW DN)" userId="d2ccfa87-bd55-436a-894a-85c7f0ae780d" providerId="ADAL" clId="{828E7249-7A71-4F94-A413-B44CC09DE768}" dt="2021-04-05T03:29:55.789" v="0"/>
        <pc:sldMkLst>
          <pc:docMk/>
          <pc:sldMk cId="3237917856" sldId="710"/>
        </pc:sldMkLst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237917856" sldId="710"/>
            <ac:spMk id="3" creationId="{E11C418C-9765-4D2F-96DD-FE942A9CFC02}"/>
          </ac:spMkLst>
        </pc:spChg>
        <pc:spChg chg="mod">
          <ac:chgData name="Hoang Nhu Vinh (FE FGW DN)" userId="d2ccfa87-bd55-436a-894a-85c7f0ae780d" providerId="ADAL" clId="{828E7249-7A71-4F94-A413-B44CC09DE768}" dt="2021-04-05T03:29:55.789" v="0"/>
          <ac:spMkLst>
            <pc:docMk/>
            <pc:sldMk cId="3237917856" sldId="710"/>
            <ac:spMk id="4" creationId="{98874A6B-05A6-46D5-85E4-D560D57942F9}"/>
          </ac:spMkLst>
        </pc:spChg>
      </pc:sldChg>
      <pc:sldMasterChg chg="modSldLayout">
        <pc:chgData name="Hoang Nhu Vinh (FE FGW DN)" userId="d2ccfa87-bd55-436a-894a-85c7f0ae780d" providerId="ADAL" clId="{828E7249-7A71-4F94-A413-B44CC09DE768}" dt="2021-04-05T03:29:55.789" v="0"/>
        <pc:sldMasterMkLst>
          <pc:docMk/>
          <pc:sldMasterMk cId="3166792555" sldId="2147483711"/>
        </pc:sldMasterMkLst>
        <pc:sldLayoutChg chg="delSp">
          <pc:chgData name="Hoang Nhu Vinh (FE FGW DN)" userId="d2ccfa87-bd55-436a-894a-85c7f0ae780d" providerId="ADAL" clId="{828E7249-7A71-4F94-A413-B44CC09DE768}" dt="2021-04-05T03:29:55.789" v="0"/>
          <pc:sldLayoutMkLst>
            <pc:docMk/>
            <pc:sldMasterMk cId="3166792555" sldId="2147483711"/>
            <pc:sldLayoutMk cId="2570306320" sldId="2147483723"/>
          </pc:sldLayoutMkLst>
          <pc:spChg chg="del">
            <ac:chgData name="Hoang Nhu Vinh (FE FGW DN)" userId="d2ccfa87-bd55-436a-894a-85c7f0ae780d" providerId="ADAL" clId="{828E7249-7A71-4F94-A413-B44CC09DE768}" dt="2021-04-05T03:29:55.789" v="0"/>
            <ac:spMkLst>
              <pc:docMk/>
              <pc:sldMasterMk cId="3166792555" sldId="2147483711"/>
              <pc:sldLayoutMk cId="2570306320" sldId="2147483723"/>
              <ac:spMk id="4" creationId="{00000000-0000-0000-0000-000000000000}"/>
            </ac:spMkLst>
          </pc:spChg>
          <pc:picChg chg="del">
            <ac:chgData name="Hoang Nhu Vinh (FE FGW DN)" userId="d2ccfa87-bd55-436a-894a-85c7f0ae780d" providerId="ADAL" clId="{828E7249-7A71-4F94-A413-B44CC09DE768}" dt="2021-04-05T03:29:55.789" v="0"/>
            <ac:picMkLst>
              <pc:docMk/>
              <pc:sldMasterMk cId="3166792555" sldId="2147483711"/>
              <pc:sldLayoutMk cId="2570306320" sldId="2147483723"/>
              <ac:picMk id="6" creationId="{455D431A-1BDA-40DB-B7D8-23653331B7C3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05-Apr-21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05-Apr-21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34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16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417" y="703245"/>
            <a:ext cx="6543440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830858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23185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9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39146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70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3" y="1524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4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26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5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6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56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2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6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0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2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93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57030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6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7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1121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880169"/>
            <a:ext cx="1094668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74677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5" y="9525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84202"/>
            <a:ext cx="2125527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883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05-Apr-21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679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8012" y="1295400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Lists and Keys, Component Lifecycle, CSS Modules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React Components - Deep Dive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F32F2-0ECF-46E7-9175-69CF920ED9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647129-8A4E-4F3F-81AC-67F2F3C3B2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1829B9B-942E-4D18-A283-24C00F91F9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F9CA3FF-E4C2-420D-82C9-18259D0F71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Keys only make sense in the context of the surrounding array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Components with Keys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1" y="1905000"/>
            <a:ext cx="9388119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listItems = numbers.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2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200" b="1" dirty="0">
                <a:latin typeface="Consolas" panose="020B0609020204030204" pitchFamily="49" charset="0"/>
              </a:rPr>
              <a:t>={number.toString()}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={number} /&gt;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{listItems}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&lt;/ul&gt;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1721" y="4613434"/>
            <a:ext cx="5466809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&lt;li&gt;{props.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}&lt;/li&gt;;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151312" y="3429000"/>
            <a:ext cx="3886200" cy="510778"/>
          </a:xfrm>
          <a:prstGeom prst="wedgeRoundRectCallout">
            <a:avLst>
              <a:gd name="adj1" fmla="val -53741"/>
              <a:gd name="adj2" fmla="val -5285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Keep the key on the list item</a:t>
            </a:r>
          </a:p>
        </p:txBody>
      </p:sp>
    </p:spTree>
    <p:extLst>
      <p:ext uri="{BB962C8B-B14F-4D97-AF65-F5344CB8AC3E}">
        <p14:creationId xmlns:p14="http://schemas.microsoft.com/office/powerpoint/2010/main" val="35988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203E99-D70A-42D3-B184-DE7F1DD7B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55494"/>
          </a:xfrm>
        </p:spPr>
        <p:txBody>
          <a:bodyPr>
            <a:normAutofit/>
          </a:bodyPr>
          <a:lstStyle/>
          <a:p>
            <a:r>
              <a:rPr lang="en-US" sz="3400" dirty="0"/>
              <a:t>Don't use indexes for keys if the order </a:t>
            </a:r>
            <a:r>
              <a:rPr lang="en-US" sz="3400" b="1" dirty="0">
                <a:solidFill>
                  <a:schemeClr val="bg1"/>
                </a:solidFill>
              </a:rPr>
              <a:t>may change</a:t>
            </a:r>
          </a:p>
          <a:p>
            <a:r>
              <a:rPr lang="en-US" sz="3400" dirty="0"/>
              <a:t>Keys serve as a hint to React, but they </a:t>
            </a:r>
            <a:r>
              <a:rPr lang="en-US" sz="3400" b="1" dirty="0">
                <a:solidFill>
                  <a:schemeClr val="bg1"/>
                </a:solidFill>
              </a:rPr>
              <a:t>don't get passed </a:t>
            </a:r>
            <a:r>
              <a:rPr lang="en-US" sz="3400" dirty="0"/>
              <a:t>to your component</a:t>
            </a:r>
          </a:p>
          <a:p>
            <a:pPr lvl="1"/>
            <a:r>
              <a:rPr lang="en-US" sz="3200" dirty="0"/>
              <a:t>If you need the same value, pass it explicitly as prop with a</a:t>
            </a:r>
            <a:br>
              <a:rPr lang="en-US" sz="3200" dirty="0"/>
            </a:br>
            <a:r>
              <a:rPr lang="en-US" sz="3200" dirty="0"/>
              <a:t>different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9E2315-9F57-4062-9643-EAAB1762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and Keys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C2E5F-4A7C-407A-A1E8-86EC70E829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1D4CA2-B519-4758-A4E3-73C103E0F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4344644"/>
            <a:ext cx="85344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content = posts.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latin typeface="Consolas" panose="020B0609020204030204" pitchFamily="49" charset="0"/>
              </a:rPr>
              <a:t>={post.id}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latin typeface="Consolas" panose="020B0609020204030204" pitchFamily="49" charset="0"/>
              </a:rPr>
              <a:t>={post.id}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={post.title}</a:t>
            </a:r>
          </a:p>
          <a:p>
            <a:r>
              <a:rPr lang="en-US" b="1" dirty="0">
                <a:latin typeface="Consolas" panose="020B0609020204030204" pitchFamily="49" charset="0"/>
              </a:rPr>
              <a:t>  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453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3947A-24AD-4E30-8931-E6DF2C797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95" y="1146229"/>
            <a:ext cx="11815018" cy="5201066"/>
          </a:xfrm>
        </p:spPr>
        <p:txBody>
          <a:bodyPr>
            <a:normAutofit/>
          </a:bodyPr>
          <a:lstStyle/>
          <a:p>
            <a:r>
              <a:rPr lang="en-US" sz="3400" dirty="0"/>
              <a:t>Keys </a:t>
            </a:r>
            <a:r>
              <a:rPr lang="en-US" sz="3400" b="1" dirty="0">
                <a:solidFill>
                  <a:schemeClr val="bg1"/>
                </a:solidFill>
              </a:rPr>
              <a:t>don't</a:t>
            </a:r>
            <a:r>
              <a:rPr lang="en-US" sz="3400" dirty="0"/>
              <a:t> need to be </a:t>
            </a:r>
            <a:r>
              <a:rPr lang="en-US" sz="3400" b="1" dirty="0">
                <a:solidFill>
                  <a:schemeClr val="bg1"/>
                </a:solidFill>
              </a:rPr>
              <a:t>globally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 (only among their siblings)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EE83D-F16B-4CBA-9764-BCDD8ADE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14732-C5C3-4E6C-8FC8-4C536770A3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DE5DAB-63F7-4295-9950-4189C5C1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58" y="2486702"/>
            <a:ext cx="4724400" cy="29769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sidebar =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{props.posts.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000" b="1" dirty="0">
                <a:latin typeface="Consolas" panose="020B0609020204030204" pitchFamily="49" charset="0"/>
              </a:rPr>
              <a:t>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&lt;li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&lt;/li&gt;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)}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EC840F-0A84-42DE-94D6-7722F606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562" y="3779364"/>
            <a:ext cx="6080541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content = 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&lt;div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&lt;h3&gt;{post.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}&lt;/h3&gt;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&lt;p&gt;{post.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}&lt;/p&gt;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&lt;/div&gt;);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48CE9BD-C635-4611-8F87-61C99D0EB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563" y="2486702"/>
            <a:ext cx="6080541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posts = [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1,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2,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'...'}];</a:t>
            </a:r>
          </a:p>
        </p:txBody>
      </p:sp>
    </p:spTree>
    <p:extLst>
      <p:ext uri="{BB962C8B-B14F-4D97-AF65-F5344CB8AC3E}">
        <p14:creationId xmlns:p14="http://schemas.microsoft.com/office/powerpoint/2010/main" val="404283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Component Lifecycle</a:t>
            </a:r>
            <a:endParaRPr lang="bg-BG" sz="5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</p:txBody>
      </p:sp>
      <p:pic>
        <p:nvPicPr>
          <p:cNvPr id="4" name="Picture 3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14F5BAA7-EFDB-45A2-8558-1E4E3A16E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048" y="1213116"/>
            <a:ext cx="2730727" cy="273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3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component has "</a:t>
            </a:r>
            <a:r>
              <a:rPr lang="en-US" b="1" dirty="0">
                <a:solidFill>
                  <a:schemeClr val="bg1"/>
                </a:solidFill>
              </a:rPr>
              <a:t>lifecycle methods</a:t>
            </a:r>
            <a:r>
              <a:rPr lang="en-US" dirty="0"/>
              <a:t>" that can be overridden to run code at times in the process</a:t>
            </a:r>
          </a:p>
          <a:p>
            <a:pPr>
              <a:buClr>
                <a:schemeClr val="tx1"/>
              </a:buClr>
            </a:pPr>
            <a:r>
              <a:rPr lang="en-US" dirty="0"/>
              <a:t>A component has </a:t>
            </a:r>
            <a:r>
              <a:rPr lang="en-US" b="1" dirty="0">
                <a:solidFill>
                  <a:schemeClr val="bg1"/>
                </a:solidFill>
              </a:rPr>
              <a:t>3 lifecycle </a:t>
            </a:r>
            <a:r>
              <a:rPr lang="en-US" dirty="0"/>
              <a:t>phases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8121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4D806A-8003-4882-8F06-DC0288BEB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Mounting</a:t>
            </a:r>
            <a:r>
              <a:rPr lang="en-US" dirty="0"/>
              <a:t> - where the component and all its children are mounted (created and inserted to the DOM)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- component is re-rendered because changes are made to its props or state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Unmounting</a:t>
            </a:r>
            <a:r>
              <a:rPr lang="en-US" dirty="0"/>
              <a:t> - occurs when a component instance is</a:t>
            </a:r>
            <a:br>
              <a:rPr lang="en-US" dirty="0"/>
            </a:br>
            <a:r>
              <a:rPr lang="en-US" dirty="0"/>
              <a:t>unmounted (removed from the DOM)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873DF4-C5F0-4741-9DC3-A9337A1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Methods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B3BCB-32B3-425A-A2FC-0F39F3E58C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0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345EE-75C2-4525-B69B-9FD0316B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41102-5D3B-4378-98C5-01FC2033FA2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410C5BF-6A50-476B-B0D2-6FC22B75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38" y="1752600"/>
            <a:ext cx="8336948" cy="38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0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After preparing with basic needs, state and props a Component is ready to mount in the browser DOM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constructor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 getDerivedStateFromProps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componentDidMount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Mounting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8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This phase starts with the beginning of the react component and expand by receiving new updates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 getDerivedStateFromProps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shouldCompoentUpdate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b="1" dirty="0"/>
              <a:t> 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getSnapshotBeforeUpdate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componentDidUpdate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Updating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6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component is not needed, and the component will get </a:t>
            </a:r>
            <a:br>
              <a:rPr lang="en-US" dirty="0"/>
            </a:br>
            <a:r>
              <a:rPr lang="en-US" dirty="0"/>
              <a:t>unmounted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componentWillUnmount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Here React does all the </a:t>
            </a:r>
            <a:r>
              <a:rPr lang="en-US" b="1" dirty="0">
                <a:solidFill>
                  <a:schemeClr val="bg1"/>
                </a:solidFill>
              </a:rPr>
              <a:t>cleanups</a:t>
            </a:r>
            <a:r>
              <a:rPr lang="en-US" dirty="0"/>
              <a:t> related to the component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Invalidating timers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Canceling network requests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Cleaning up any subscriptions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Unmounting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2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1812" y="1381432"/>
            <a:ext cx="5751599" cy="3419168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 &amp; Keys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Lifecycle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Higher-Order-Components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CSS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Fetching Data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47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Higher-Order Components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Advanced Composition and Decoration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B491A20A-5ACD-4074-9299-FFA75121A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74" y="1295400"/>
            <a:ext cx="2686275" cy="2686275"/>
          </a:xfrm>
          <a:prstGeom prst="rect">
            <a:avLst/>
          </a:prstGeom>
        </p:spPr>
      </p:pic>
      <p:pic>
        <p:nvPicPr>
          <p:cNvPr id="9" name="Picture 8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92DA2D3F-6FB8-4C78-9A1C-A7D69EF90C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20" y="1600200"/>
            <a:ext cx="2104984" cy="2104984"/>
          </a:xfrm>
          <a:prstGeom prst="rect">
            <a:avLst/>
          </a:prstGeom>
        </p:spPr>
      </p:pic>
      <p:pic>
        <p:nvPicPr>
          <p:cNvPr id="13" name="Picture 12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1B22EE16-F18E-4EDC-80A6-F236E03329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25" y="1970764"/>
            <a:ext cx="1432771" cy="1432771"/>
          </a:xfrm>
          <a:prstGeom prst="rect">
            <a:avLst/>
          </a:prstGeom>
        </p:spPr>
      </p:pic>
      <p:pic>
        <p:nvPicPr>
          <p:cNvPr id="15" name="Picture 14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1C226A45-FAEA-43C3-B283-22FCEA9835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187" y="2209800"/>
            <a:ext cx="926450" cy="92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1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3F34C-6E6E-4FCA-8C12-0585A6940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higher-order component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) is an advanced</a:t>
            </a:r>
            <a:br>
              <a:rPr lang="en-US" dirty="0"/>
            </a:br>
            <a:r>
              <a:rPr lang="en-US" dirty="0"/>
              <a:t>technique in React for reusing component logic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HOCs</a:t>
            </a:r>
            <a:r>
              <a:rPr lang="en-US" b="1" dirty="0"/>
              <a:t> </a:t>
            </a:r>
            <a:r>
              <a:rPr lang="en-US" dirty="0"/>
              <a:t>are not part of the React API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 </a:t>
            </a:r>
            <a:r>
              <a:rPr lang="en-US" dirty="0"/>
              <a:t>is a function that takes a component and</a:t>
            </a:r>
            <a:br>
              <a:rPr lang="en-US" dirty="0"/>
            </a:br>
            <a:r>
              <a:rPr lang="en-US" dirty="0"/>
              <a:t>returns a new component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3A778-2ED9-4953-BB17-0162C91B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8319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reducer</a:t>
            </a:r>
            <a:r>
              <a:rPr lang="en-US" dirty="0"/>
              <a:t> applies a function over a sequence of elements to</a:t>
            </a:r>
            <a:br>
              <a:rPr lang="en-US" dirty="0"/>
            </a:br>
            <a:r>
              <a:rPr lang="en-US" dirty="0"/>
              <a:t>produce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Reducer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22</a:t>
            </a:fld>
            <a:endParaRPr lang="en-US" sz="1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606818"/>
            <a:ext cx="796448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b="1" dirty="0">
                <a:latin typeface="Consolas" panose="020B0609020204030204" pitchFamily="49" charset="0"/>
              </a:rPr>
              <a:t>(arr,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let result = arr[0];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for (let nextElement of arr.slice(1))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result =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b="1" dirty="0">
                <a:latin typeface="Consolas" panose="020B0609020204030204" pitchFamily="49" charset="0"/>
              </a:rPr>
              <a:t>(result, nextElement);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 result;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b="1" dirty="0">
                <a:latin typeface="Consolas" panose="020B0609020204030204" pitchFamily="49" charset="0"/>
              </a:rPr>
              <a:t>([5, 10, 20], (a, b) =&gt; a + b); 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35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b="1" dirty="0">
                <a:latin typeface="Consolas" panose="020B0609020204030204" pitchFamily="49" charset="0"/>
              </a:rPr>
              <a:t>([5, 10, 20], (a, b) =&gt; a * b); 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1000</a:t>
            </a:r>
          </a:p>
        </p:txBody>
      </p:sp>
    </p:spTree>
    <p:extLst>
      <p:ext uri="{BB962C8B-B14F-4D97-AF65-F5344CB8AC3E}">
        <p14:creationId xmlns:p14="http://schemas.microsoft.com/office/powerpoint/2010/main" val="122302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2496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Components are the primary unit of code reuse</a:t>
            </a:r>
          </a:p>
          <a:p>
            <a:pPr lvl="1"/>
            <a:r>
              <a:rPr lang="en-US" dirty="0"/>
              <a:t>Some patterns aren't straightforward for traditional</a:t>
            </a:r>
            <a:br>
              <a:rPr lang="en-US" dirty="0"/>
            </a:br>
            <a:r>
              <a:rPr lang="en-US" dirty="0"/>
              <a:t>components</a:t>
            </a:r>
          </a:p>
          <a:p>
            <a:r>
              <a:rPr lang="en-US" dirty="0"/>
              <a:t>Whereas as component transforms props into UI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 component transform a component into another</a:t>
            </a:r>
            <a:br>
              <a:rPr lang="en-US" dirty="0"/>
            </a:br>
            <a:r>
              <a:rPr lang="en-US" dirty="0"/>
              <a:t>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23</a:t>
            </a:fld>
            <a:endParaRPr lang="en-US" sz="1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4024" y="5029200"/>
            <a:ext cx="11277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EnhancedComponent =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higherOrderComponent</a:t>
            </a:r>
            <a:r>
              <a:rPr lang="en-US" b="1" dirty="0">
                <a:latin typeface="Consolas" panose="020B0609020204030204" pitchFamily="49" charset="0"/>
              </a:rPr>
              <a:t>(WrappedComponent);</a:t>
            </a:r>
          </a:p>
        </p:txBody>
      </p:sp>
    </p:spTree>
    <p:extLst>
      <p:ext uri="{BB962C8B-B14F-4D97-AF65-F5344CB8AC3E}">
        <p14:creationId xmlns:p14="http://schemas.microsoft.com/office/powerpoint/2010/main" val="366563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590410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Logging of component lifecycle events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24</a:t>
            </a:fld>
            <a:endParaRPr lang="en-US" sz="1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5200" y="1981200"/>
            <a:ext cx="10658423" cy="35309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logged(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WrappedComponent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class extends React.Component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componentDidMount()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console.log(`${WrappedComponent.displayName} mounted`);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render()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200" b="1" dirty="0">
                <a:latin typeface="Consolas" panose="020B0609020204030204" pitchFamily="49" charset="0"/>
              </a:rPr>
              <a:t> 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WrappedComponent</a:t>
            </a:r>
            <a:r>
              <a:rPr lang="en-US" sz="2200" b="1" dirty="0">
                <a:latin typeface="Consolas" panose="020B0609020204030204" pitchFamily="49" charset="0"/>
              </a:rPr>
              <a:t> {...this.props} /&gt;;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854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2496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Greater </a:t>
            </a:r>
            <a:r>
              <a:rPr lang="en-US" b="1" dirty="0">
                <a:solidFill>
                  <a:schemeClr val="bg1"/>
                </a:solidFill>
              </a:rPr>
              <a:t>code reuse</a:t>
            </a:r>
          </a:p>
          <a:p>
            <a:r>
              <a:rPr lang="en-US" dirty="0"/>
              <a:t>Reduced </a:t>
            </a:r>
            <a:r>
              <a:rPr lang="en-US" b="1" dirty="0">
                <a:solidFill>
                  <a:schemeClr val="bg1"/>
                </a:solidFill>
              </a:rPr>
              <a:t>boilerplate</a:t>
            </a:r>
          </a:p>
          <a:p>
            <a:r>
              <a:rPr lang="en-US" dirty="0"/>
              <a:t>Easily handle </a:t>
            </a:r>
            <a:r>
              <a:rPr lang="en-US" b="1" dirty="0">
                <a:solidFill>
                  <a:schemeClr val="bg1"/>
                </a:solidFill>
              </a:rPr>
              <a:t>cross-cutting concerns</a:t>
            </a:r>
          </a:p>
          <a:p>
            <a:pPr>
              <a:spcBef>
                <a:spcPts val="2400"/>
              </a:spcBef>
            </a:pPr>
            <a:r>
              <a:rPr lang="en-US" dirty="0"/>
              <a:t>Commonly used for</a:t>
            </a:r>
          </a:p>
          <a:p>
            <a:pPr lvl="1"/>
            <a:r>
              <a:rPr lang="en-US" dirty="0"/>
              <a:t>Managing </a:t>
            </a:r>
            <a:r>
              <a:rPr lang="en-US" b="1" dirty="0">
                <a:solidFill>
                  <a:schemeClr val="bg1"/>
                </a:solidFill>
              </a:rPr>
              <a:t>form input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Binding</a:t>
            </a:r>
            <a:r>
              <a:rPr lang="en-US" dirty="0"/>
              <a:t> component props to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Automating</a:t>
            </a:r>
            <a:r>
              <a:rPr lang="en-US" dirty="0"/>
              <a:t> repetitive tasks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25</a:t>
            </a:fld>
            <a:endParaRPr lang="en-US" sz="10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EA1E161-3A81-49EB-90CD-0C5D959D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46" y="1447800"/>
            <a:ext cx="2742895" cy="27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CSS Modules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75EE4E-5452-4298-95A4-A1FD6445D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64" y="1164132"/>
            <a:ext cx="2895295" cy="28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95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3043-C135-4CD9-8981-A3CFBF0AF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CSS files </a:t>
            </a:r>
            <a:r>
              <a:rPr lang="en-US" dirty="0"/>
              <a:t>in which all class names and animation</a:t>
            </a:r>
            <a:br>
              <a:rPr lang="en-US" dirty="0"/>
            </a:br>
            <a:r>
              <a:rPr lang="en-US" dirty="0"/>
              <a:t>names are scoped locally by default</a:t>
            </a:r>
          </a:p>
          <a:p>
            <a:pPr>
              <a:buClr>
                <a:schemeClr val="tx1"/>
              </a:buClr>
            </a:pPr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URLs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are relative</a:t>
            </a:r>
          </a:p>
          <a:p>
            <a:pPr>
              <a:buClr>
                <a:schemeClr val="tx1"/>
              </a:buClr>
            </a:pPr>
            <a:r>
              <a:rPr lang="en-US" dirty="0"/>
              <a:t>Importing CSS Module from a JS Module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Exports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all mapping from local</a:t>
            </a:r>
            <a:br>
              <a:rPr lang="en-US" dirty="0"/>
            </a:br>
            <a:r>
              <a:rPr lang="en-US" dirty="0"/>
              <a:t>names to global names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81B8A2-D6A2-42A5-B8B4-E31BF5C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2A947-47B1-42B9-8841-FEFEB92364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238FD-9924-41DB-8CF3-A641F3680F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464977"/>
          </a:xfrm>
        </p:spPr>
        <p:txBody>
          <a:bodyPr/>
          <a:lstStyle/>
          <a:p>
            <a:r>
              <a:rPr lang="en-US" dirty="0"/>
              <a:t>React supports CSS Modules alongside regular stylesheet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[name].module.css</a:t>
            </a:r>
            <a:r>
              <a:rPr lang="en-US" dirty="0"/>
              <a:t> file naming convention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651F6B-4495-49E7-9D93-4278CA11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91B40-9C36-41DB-96A2-E603C5D5539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867DEED-BF4A-4866-B4BD-31C36AB7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83" y="2405117"/>
            <a:ext cx="4419600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text-align: center;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green;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border-radius: 15px;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margin: 2%;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padding: 0.5%;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font-size: 24px;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cursor: pointer;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2B8DE-ED9B-42E6-A2C7-8687CF98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b="1289"/>
          <a:stretch/>
        </p:blipFill>
        <p:spPr>
          <a:xfrm>
            <a:off x="6018212" y="2405117"/>
            <a:ext cx="2209801" cy="41465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227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1AF372-9068-4722-8476-B32290875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55494"/>
          </a:xfrm>
        </p:spPr>
        <p:txBody>
          <a:bodyPr/>
          <a:lstStyle/>
          <a:p>
            <a:r>
              <a:rPr lang="en-US" dirty="0"/>
              <a:t>CSS Modules let you use the same CSS class name in different</a:t>
            </a:r>
            <a:br>
              <a:rPr lang="en-US" dirty="0"/>
            </a:br>
            <a:r>
              <a:rPr lang="en-US" dirty="0"/>
              <a:t>file without worrying about naming clashes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134B2-909E-45B4-8B59-7D0452CF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7A658-AED3-4BFC-B48C-25E60E700F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655FC4-E39A-432E-91BB-8B22618E6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83" y="2461126"/>
            <a:ext cx="4056929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background-color: white;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color: red;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0161A8-5D59-49DE-AE4C-38497436C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83" y="3944000"/>
            <a:ext cx="9601200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 React, { Component } from 'react';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import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 from './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Button.module.css</a:t>
            </a:r>
            <a:r>
              <a:rPr lang="en-US" sz="2000" b="1" dirty="0">
                <a:latin typeface="Consolas" panose="020B0609020204030204" pitchFamily="49" charset="0"/>
              </a:rPr>
              <a:t>';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class Button extends 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render()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&lt;button className={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000" b="1" dirty="0">
                <a:latin typeface="Consolas" panose="020B0609020204030204" pitchFamily="49" charset="0"/>
              </a:rPr>
              <a:t>}&gt;Error Button&lt;/button&gt;;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877B1C11-0C9E-41EC-9531-2497CC33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2499174"/>
            <a:ext cx="4572000" cy="510778"/>
          </a:xfrm>
          <a:prstGeom prst="wedgeRoundRectCallout">
            <a:avLst>
              <a:gd name="adj1" fmla="val -55776"/>
              <a:gd name="adj2" fmla="val 3833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CSS File called Button.module.css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705841E6-1921-4D7E-B323-3095FE95E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078" y="4057612"/>
            <a:ext cx="2941334" cy="510778"/>
          </a:xfrm>
          <a:prstGeom prst="wedgeRoundRectCallout">
            <a:avLst>
              <a:gd name="adj1" fmla="val -59515"/>
              <a:gd name="adj2" fmla="val 3515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Importing all styles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8B325A49-9193-4D54-8953-2AEF64EA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277" y="6036256"/>
            <a:ext cx="4442468" cy="510778"/>
          </a:xfrm>
          <a:prstGeom prst="wedgeRoundRectCallout">
            <a:avLst>
              <a:gd name="adj1" fmla="val 15937"/>
              <a:gd name="adj2" fmla="val 5261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error class from the css file</a:t>
            </a:r>
          </a:p>
        </p:txBody>
      </p:sp>
    </p:spTree>
    <p:extLst>
      <p:ext uri="{BB962C8B-B14F-4D97-AF65-F5344CB8AC3E}">
        <p14:creationId xmlns:p14="http://schemas.microsoft.com/office/powerpoint/2010/main" val="244846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Lists and Keys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Identify items, Reconciliation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DEB840-13BD-4BA7-BF51-16816C5BAD5F}"/>
              </a:ext>
            </a:extLst>
          </p:cNvPr>
          <p:cNvGrpSpPr/>
          <p:nvPr/>
        </p:nvGrpSpPr>
        <p:grpSpPr>
          <a:xfrm>
            <a:off x="4722812" y="1143000"/>
            <a:ext cx="2743200" cy="2819400"/>
            <a:chOff x="4722812" y="1143000"/>
            <a:chExt cx="2743200" cy="2819400"/>
          </a:xfrm>
        </p:grpSpPr>
        <p:pic>
          <p:nvPicPr>
            <p:cNvPr id="7" name="Picture 6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FC7C562D-7C0A-4079-9FC9-DF6EEEC24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812" y="1219200"/>
              <a:ext cx="2743200" cy="2743200"/>
            </a:xfrm>
            <a:prstGeom prst="rect">
              <a:avLst/>
            </a:prstGeom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2686A1E-AAAF-4133-9C2E-822EE8B87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412" y="2743200"/>
              <a:ext cx="533400" cy="533400"/>
            </a:xfrm>
            <a:prstGeom prst="rect">
              <a:avLst/>
            </a:prstGeom>
          </p:spPr>
        </p:pic>
        <p:pic>
          <p:nvPicPr>
            <p:cNvPr id="23" name="Picture 22" descr="A close up of graphics&#10;&#10;Description automatically generated">
              <a:extLst>
                <a:ext uri="{FF2B5EF4-FFF2-40B4-BE49-F238E27FC236}">
                  <a16:creationId xmlns:a16="http://schemas.microsoft.com/office/drawing/2014/main" id="{61D65F67-AE1B-45BC-99EA-90B526FD8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712" y="1905000"/>
              <a:ext cx="533400" cy="533400"/>
            </a:xfrm>
            <a:prstGeom prst="rect">
              <a:avLst/>
            </a:prstGeom>
          </p:spPr>
        </p:pic>
        <p:pic>
          <p:nvPicPr>
            <p:cNvPr id="25" name="Picture 24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02B8C2EE-313F-4BA4-A3DE-B2C86E9DA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012" y="1143000"/>
              <a:ext cx="53340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45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Using Fetch API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Fetching Remote Data</a:t>
            </a:r>
            <a:endParaRPr lang="bg-BG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483CA5-41CB-444D-9622-B48C66BDC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64" y="1554900"/>
            <a:ext cx="2133295" cy="21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94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Fetch API</a:t>
            </a:r>
            <a:r>
              <a:rPr lang="en-US" dirty="0"/>
              <a:t> provides an interface for accessing</a:t>
            </a:r>
            <a:br>
              <a:rPr lang="en-US" dirty="0"/>
            </a:br>
            <a:r>
              <a:rPr lang="en-US" dirty="0"/>
              <a:t>and manipulating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responses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function which provides easy way to</a:t>
            </a:r>
            <a:br>
              <a:rPr lang="en-US" dirty="0"/>
            </a:br>
            <a:r>
              <a:rPr lang="en-US" dirty="0"/>
              <a:t>fetch resources asynchronously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functionality like this was previously achieved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XMLHttpRequest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4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9362E6-98F3-4D1C-A06E-17A9AA198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dirty="0"/>
              <a:t> takes one mandatory argument (the path to the</a:t>
            </a:r>
            <a:br>
              <a:rPr lang="en-US" dirty="0"/>
            </a:br>
            <a:r>
              <a:rPr lang="en-US" dirty="0"/>
              <a:t>resource you want to fetch)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second argument is optionally (init options - object)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promise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once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retrieved</a:t>
            </a:r>
            <a:r>
              <a:rPr lang="en-US" dirty="0"/>
              <a:t>, there are several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br>
              <a:rPr lang="en-US" dirty="0"/>
            </a:br>
            <a:r>
              <a:rPr lang="en-US" dirty="0"/>
              <a:t>that defines what and how should be handled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437E33-87E1-4D41-92A6-7ADEF331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62F49-7DCC-40EA-908B-6514AAE16B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Fetch API with then/catch example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EE081-C5F8-4022-B8AA-ABEBB426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45932"/>
            <a:ext cx="66294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response</a:t>
            </a:r>
            <a:r>
              <a:rPr lang="en-US" sz="2000" b="1" dirty="0">
                <a:latin typeface="Consolas" panose="020B0609020204030204" pitchFamily="49" charset="0"/>
              </a:rPr>
              <a:t>) =&gt;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((myJson) =&gt; console.log(myJson))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((myErr) =&gt; console.error(myErr));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51361-96A3-4EDF-B77C-3084F9CD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2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149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2BFE2A-56B8-4286-BF19-0C83C0114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09917"/>
          </a:xfrm>
        </p:spPr>
        <p:txBody>
          <a:bodyPr/>
          <a:lstStyle/>
          <a:p>
            <a:r>
              <a:rPr lang="en-US" dirty="0"/>
              <a:t>Fetch API with async/await example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EFCC25-0395-4536-A272-E95D1431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063B1-075E-48D4-9606-8B98347D40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A357F-54BE-48BE-86B4-2B905B410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28800"/>
            <a:ext cx="102108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try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response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('https://api.github.com/users/k1r1L');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 myJson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response.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console.log(myJson);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 catch (myErr)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console.error(myErr);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})();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5FC3F-9C82-451F-BC74-D2B8907A0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2" y="3401508"/>
            <a:ext cx="6172200" cy="330453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49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15F7D8-5FDB-4064-8643-31319A549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isolate</a:t>
            </a:r>
            <a:r>
              <a:rPr lang="en-US" dirty="0"/>
              <a:t> the concern of fetching data inside components</a:t>
            </a:r>
          </a:p>
          <a:p>
            <a:pPr lvl="1"/>
            <a:r>
              <a:rPr lang="en-US" dirty="0"/>
              <a:t>Fetching data logic should separated as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6A6E7C-D657-4347-819F-D7DA44C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15CB3-0F60-4A26-A2A5-ADC948C093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A9E4E-F41F-4FA6-B688-4F54AB3C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3276600"/>
            <a:ext cx="67056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apiUrl = '...';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export const getData =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(apiUrl)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(res =&gt; res.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(data =&gt; data.results)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(error =&gt; console.error(error))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8722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1C418C-9765-4D2F-96DD-FE942A9C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Service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74A6B-05A6-46D5-85E4-D560D57942F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D36F-D399-46B5-907F-B0F525F3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460" y="1337660"/>
            <a:ext cx="5309152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import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getData</a:t>
            </a:r>
            <a:r>
              <a:rPr lang="en-US" sz="2000" b="1" dirty="0">
                <a:latin typeface="Consolas" panose="020B0609020204030204" pitchFamily="49" charset="0"/>
              </a:rPr>
              <a:t> } from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'./services/fetching-data-service';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class App extends 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state =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data: ...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componentDidMount() 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getData</a:t>
            </a:r>
            <a:r>
              <a:rPr lang="en-US" sz="2000" b="1" dirty="0">
                <a:latin typeface="Consolas" panose="020B0609020204030204" pitchFamily="49" charset="0"/>
              </a:rPr>
              <a:t>().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000" b="1" dirty="0">
                <a:latin typeface="Consolas" panose="020B0609020204030204" pitchFamily="49" charset="0"/>
              </a:rPr>
              <a:t>((data)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this.setState({ data })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render() 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   return ...;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372A69F9-F1A8-4F20-96DF-41F1C265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261" y="2209800"/>
            <a:ext cx="2743200" cy="510778"/>
          </a:xfrm>
          <a:prstGeom prst="wedgeRoundRectCallout">
            <a:avLst>
              <a:gd name="adj1" fmla="val 44465"/>
              <a:gd name="adj2" fmla="val -9505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Import the service</a:t>
            </a: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41AE0459-2DCA-403E-9F44-C2B3B60A2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791" y="4236317"/>
            <a:ext cx="2743200" cy="510778"/>
          </a:xfrm>
          <a:prstGeom prst="wedgeRoundRectCallout">
            <a:avLst>
              <a:gd name="adj1" fmla="val 62931"/>
              <a:gd name="adj2" fmla="val -5387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Using the service</a:t>
            </a:r>
          </a:p>
        </p:txBody>
      </p:sp>
    </p:spTree>
    <p:extLst>
      <p:ext uri="{BB962C8B-B14F-4D97-AF65-F5344CB8AC3E}">
        <p14:creationId xmlns:p14="http://schemas.microsoft.com/office/powerpoint/2010/main" val="323791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0843" y="1641776"/>
            <a:ext cx="8329498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Lists and Keys</a:t>
            </a:r>
          </a:p>
          <a:p>
            <a:pPr lvl="1">
              <a:lnSpc>
                <a:spcPts val="3999"/>
              </a:lnSpc>
            </a:pPr>
            <a:r>
              <a:rPr lang="en-US" sz="2997" b="1" dirty="0">
                <a:solidFill>
                  <a:schemeClr val="bg2"/>
                </a:solidFill>
              </a:rPr>
              <a:t>Collection of components with </a:t>
            </a:r>
            <a:r>
              <a:rPr lang="en-US" sz="2997" b="1" dirty="0">
                <a:solidFill>
                  <a:schemeClr val="bg1"/>
                </a:solidFill>
              </a:rPr>
              <a:t>unique key</a:t>
            </a: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Component Lifecycle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2997" b="1" dirty="0">
                <a:solidFill>
                  <a:schemeClr val="bg1"/>
                </a:solidFill>
              </a:rPr>
              <a:t>Mounting</a:t>
            </a:r>
            <a:r>
              <a:rPr lang="en-US" sz="2997" b="1" dirty="0">
                <a:solidFill>
                  <a:schemeClr val="bg2"/>
                </a:solidFill>
              </a:rPr>
              <a:t>, </a:t>
            </a:r>
            <a:r>
              <a:rPr lang="en-US" sz="2997" b="1" dirty="0">
                <a:solidFill>
                  <a:schemeClr val="bg1"/>
                </a:solidFill>
              </a:rPr>
              <a:t>Update</a:t>
            </a:r>
            <a:r>
              <a:rPr lang="en-US" sz="2997" b="1" dirty="0">
                <a:solidFill>
                  <a:schemeClr val="bg2"/>
                </a:solidFill>
              </a:rPr>
              <a:t> and </a:t>
            </a:r>
            <a:r>
              <a:rPr lang="en-US" sz="2997" b="1" dirty="0">
                <a:solidFill>
                  <a:schemeClr val="bg1"/>
                </a:solidFill>
              </a:rPr>
              <a:t>Unmounting</a:t>
            </a: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Higher-Order Component (</a:t>
            </a:r>
            <a:r>
              <a:rPr lang="en-US" sz="3197" b="1" dirty="0">
                <a:solidFill>
                  <a:schemeClr val="bg1"/>
                </a:solidFill>
              </a:rPr>
              <a:t>HOC</a:t>
            </a:r>
            <a:r>
              <a:rPr lang="en-US" sz="3197" b="1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CSS Modules</a:t>
            </a:r>
            <a:endParaRPr lang="en-US" sz="3197" b="1" dirty="0">
              <a:solidFill>
                <a:schemeClr val="bg1"/>
              </a:solidFill>
            </a:endParaRPr>
          </a:p>
          <a:p>
            <a:pPr>
              <a:lnSpc>
                <a:spcPts val="3999"/>
              </a:lnSpc>
            </a:pPr>
            <a:r>
              <a:rPr lang="en-US" sz="3197" b="1" dirty="0">
                <a:solidFill>
                  <a:schemeClr val="bg2"/>
                </a:solidFill>
              </a:rPr>
              <a:t>Using the </a:t>
            </a:r>
            <a:r>
              <a:rPr lang="en-US" sz="3197" b="1" dirty="0">
                <a:solidFill>
                  <a:schemeClr val="bg1"/>
                </a:solidFill>
              </a:rPr>
              <a:t>Fetch</a:t>
            </a:r>
            <a:r>
              <a:rPr lang="en-US" sz="3197" b="1" dirty="0">
                <a:solidFill>
                  <a:schemeClr val="bg2"/>
                </a:solidFill>
              </a:rPr>
              <a:t> </a:t>
            </a:r>
            <a:r>
              <a:rPr lang="en-US" sz="3197" b="1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2561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7B75F1-279D-4E51-B497-CD6D2E38A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we can build collections of elements and include them in JSX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r>
              <a:rPr lang="en-US" dirty="0"/>
              <a:t>Keys should be given to the </a:t>
            </a:r>
            <a:r>
              <a:rPr lang="en-US" b="1" dirty="0">
                <a:solidFill>
                  <a:schemeClr val="bg1"/>
                </a:solidFill>
              </a:rPr>
              <a:t>elements inside the array</a:t>
            </a:r>
            <a:r>
              <a:rPr lang="en-US" dirty="0"/>
              <a:t> to give the elements a </a:t>
            </a:r>
            <a:r>
              <a:rPr lang="en-US" b="1" dirty="0">
                <a:solidFill>
                  <a:schemeClr val="bg1"/>
                </a:solidFill>
              </a:rPr>
              <a:t>stable identity</a:t>
            </a:r>
          </a:p>
          <a:p>
            <a:r>
              <a:rPr lang="en-US" dirty="0"/>
              <a:t>Keys help React identify which items have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, are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, or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7F9E0-1A62-4C49-8757-D8226DDB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5DD42-43DA-40A8-BEA2-C99028CD369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1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to take an array of numbers and double their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Rendering Multiple Components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5</a:t>
            </a:fld>
            <a:endParaRPr lang="en-US" sz="10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6612" y="2438400"/>
            <a:ext cx="897418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b="1" dirty="0">
                <a:latin typeface="Consolas" panose="020B0609020204030204" pitchFamily="49" charset="0"/>
              </a:rPr>
              <a:t>const doubled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 number * 2);</a:t>
            </a:r>
          </a:p>
          <a:p>
            <a:r>
              <a:rPr lang="en-US" b="1" dirty="0">
                <a:latin typeface="Consolas" panose="020B0609020204030204" pitchFamily="49" charset="0"/>
              </a:rPr>
              <a:t>console.log(doubled); 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[2, 4, 6, 8, 10]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ABB6ED-9D02-44AF-B703-AEE3FC70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583" y="4572000"/>
            <a:ext cx="729346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b="1" dirty="0">
                <a:latin typeface="Consolas" panose="020B0609020204030204" pitchFamily="49" charset="0"/>
              </a:rPr>
              <a:t>const listItems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&lt;li&gt;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latin typeface="Consolas" panose="020B0609020204030204" pitchFamily="49" charset="0"/>
              </a:rPr>
              <a:t>number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latin typeface="Consolas" panose="020B0609020204030204" pitchFamily="49" charset="0"/>
              </a:rPr>
              <a:t>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CA68E-8075-4E43-A519-92CBC83E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315" y="4572000"/>
            <a:ext cx="1353485" cy="16227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87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878C31-10AE-48D0-86CF-268A73998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List Component looks like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0F3E78-F8A2-4A35-B13F-7732BE23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List Component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89CD6-2AB9-4CCE-B1B6-1FD48D70FF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CCD3403-D8D4-4070-8921-C42956B30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2061961"/>
            <a:ext cx="78486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NumberList(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numbers =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.numbers;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&lt;li&gt;{number}&lt;/li&gt;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&lt;ul&gt;{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}&lt;/ul&gt;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461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2E1CCE-F051-4653-938F-5ECA524C1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092" y="1196124"/>
            <a:ext cx="11815018" cy="5413786"/>
          </a:xfrm>
        </p:spPr>
        <p:txBody>
          <a:bodyPr/>
          <a:lstStyle/>
          <a:p>
            <a:r>
              <a:rPr lang="en-US" dirty="0"/>
              <a:t>You can build 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 of elements and include them in </a:t>
            </a:r>
            <a:r>
              <a:rPr lang="en-US" b="1" dirty="0">
                <a:solidFill>
                  <a:schemeClr val="bg1"/>
                </a:solidFill>
              </a:rPr>
              <a:t>JSX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Usually lists are rendered inside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1B732-3943-4C4C-BE0D-DD00AEFD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1D30F-94D7-4AFD-8E95-6E3F0969FE2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C0830-F481-4B49-ACB7-4AF67E3B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431293"/>
            <a:ext cx="8077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US" b="1" dirty="0">
                <a:latin typeface="Consolas" panose="020B0609020204030204" pitchFamily="49" charset="0"/>
              </a:rPr>
              <a:t>{number}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 &lt;ul&gt;{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}&lt;/ul&gt;;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056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8CBB46-701F-470B-808B-B26A07EC44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render an array of elements, React needs a </a:t>
            </a:r>
            <a:r>
              <a:rPr lang="en-US" b="1" dirty="0">
                <a:solidFill>
                  <a:schemeClr val="bg1"/>
                </a:solidFill>
              </a:rPr>
              <a:t>key prop</a:t>
            </a:r>
            <a:r>
              <a:rPr lang="en-US" dirty="0"/>
              <a:t> to identify elements for optimization purposes</a:t>
            </a:r>
          </a:p>
          <a:p>
            <a:pPr lvl="1"/>
            <a:r>
              <a:rPr lang="en-US" dirty="0"/>
              <a:t>If they don't have it, you will get</a:t>
            </a:r>
          </a:p>
          <a:p>
            <a:pPr marL="609036" lvl="1" indent="0">
              <a:buNone/>
            </a:pP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en-US" dirty="0"/>
              <a:t>It won't stop your work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2BA508-B3C2-4B87-8617-E2A49B32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A7A54-8F08-4C42-92AF-8673A97F54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35AEE-B126-49A8-9DE9-5FE5B594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3200400"/>
            <a:ext cx="8548437" cy="1066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404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way to pick a key is to use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uniquely identifies</a:t>
            </a:r>
            <a:r>
              <a:rPr lang="en-US" dirty="0"/>
              <a:t> a list item among its siblings</a:t>
            </a:r>
          </a:p>
          <a:p>
            <a:r>
              <a:rPr lang="en-US" dirty="0"/>
              <a:t>Most often you would use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's from your data as keys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 Key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0412" y="3276600"/>
            <a:ext cx="65532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todoItems = todos.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((todo)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&lt;li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latin typeface="Consolas" panose="020B0609020204030204" pitchFamily="49" charset="0"/>
              </a:rPr>
              <a:t>={todo.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{todo.text}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179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01. CSharp-OOP-Working-with-Abstraction" id="{14A43138-F3E8-4FAA-A481-EC9527D31F53}" vid="{2A063BD5-25C5-4628-A271-6A0B2EE5D136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7168</TotalTime>
  <Words>2183</Words>
  <Application>Microsoft Office PowerPoint</Application>
  <PresentationFormat>Custom</PresentationFormat>
  <Paragraphs>327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2_SoftUni3_1</vt:lpstr>
      <vt:lpstr>SoftUni3_1</vt:lpstr>
      <vt:lpstr>React Components - Deep Dive</vt:lpstr>
      <vt:lpstr>Table of Contents</vt:lpstr>
      <vt:lpstr>PowerPoint Presentation</vt:lpstr>
      <vt:lpstr>Lists and Keys</vt:lpstr>
      <vt:lpstr>Lists and Keys</vt:lpstr>
      <vt:lpstr>Basic List Component</vt:lpstr>
      <vt:lpstr>Lists and Keys</vt:lpstr>
      <vt:lpstr>Lists and Keys</vt:lpstr>
      <vt:lpstr>Picking a Key</vt:lpstr>
      <vt:lpstr>Extracting Components with Keys</vt:lpstr>
      <vt:lpstr>List and Keys</vt:lpstr>
      <vt:lpstr>Lists and Keys</vt:lpstr>
      <vt:lpstr>PowerPoint Presentation</vt:lpstr>
      <vt:lpstr>Component Lifecycle</vt:lpstr>
      <vt:lpstr>Lifecycle Methods</vt:lpstr>
      <vt:lpstr>Component Lifecycle</vt:lpstr>
      <vt:lpstr>Component Mounting</vt:lpstr>
      <vt:lpstr>Component Updating</vt:lpstr>
      <vt:lpstr>Component Unmounting</vt:lpstr>
      <vt:lpstr>PowerPoint Presentation</vt:lpstr>
      <vt:lpstr>Higher-Order Components</vt:lpstr>
      <vt:lpstr>Example: Reducer Function</vt:lpstr>
      <vt:lpstr>Higher-Order Functions </vt:lpstr>
      <vt:lpstr>HOC Example</vt:lpstr>
      <vt:lpstr>Advantages</vt:lpstr>
      <vt:lpstr>PowerPoint Presentation</vt:lpstr>
      <vt:lpstr>CSS Modules</vt:lpstr>
      <vt:lpstr>CSS Modules</vt:lpstr>
      <vt:lpstr>CSS Modules</vt:lpstr>
      <vt:lpstr>PowerPoint Presentation</vt:lpstr>
      <vt:lpstr>Fetch API</vt:lpstr>
      <vt:lpstr>Fetch API</vt:lpstr>
      <vt:lpstr>Fetch API</vt:lpstr>
      <vt:lpstr>Fetch API</vt:lpstr>
      <vt:lpstr>Fetch Services</vt:lpstr>
      <vt:lpstr>Fetch Service</vt:lpstr>
      <vt:lpstr>Summary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HOC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Hoang Nhu Vinh (FE FGW DN)</cp:lastModifiedBy>
  <cp:revision>327</cp:revision>
  <dcterms:created xsi:type="dcterms:W3CDTF">2014-01-02T17:00:34Z</dcterms:created>
  <dcterms:modified xsi:type="dcterms:W3CDTF">2021-04-05T03:30:16Z</dcterms:modified>
  <cp:category>programming;computer programming;software development, javascript, web, react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