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2"/>
  </p:sldMasterIdLst>
  <p:notesMasterIdLst>
    <p:notesMasterId r:id="rId27"/>
  </p:notesMasterIdLst>
  <p:handoutMasterIdLst>
    <p:handoutMasterId r:id="rId28"/>
  </p:handoutMasterIdLst>
  <p:sldIdLst>
    <p:sldId id="274" r:id="rId3"/>
    <p:sldId id="276" r:id="rId4"/>
    <p:sldId id="423" r:id="rId5"/>
    <p:sldId id="406" r:id="rId6"/>
    <p:sldId id="407" r:id="rId7"/>
    <p:sldId id="433" r:id="rId8"/>
    <p:sldId id="408" r:id="rId9"/>
    <p:sldId id="409" r:id="rId10"/>
    <p:sldId id="424" r:id="rId11"/>
    <p:sldId id="428" r:id="rId12"/>
    <p:sldId id="430" r:id="rId13"/>
    <p:sldId id="429" r:id="rId14"/>
    <p:sldId id="425" r:id="rId15"/>
    <p:sldId id="413" r:id="rId16"/>
    <p:sldId id="414" r:id="rId17"/>
    <p:sldId id="416" r:id="rId18"/>
    <p:sldId id="431" r:id="rId19"/>
    <p:sldId id="417" r:id="rId20"/>
    <p:sldId id="418" r:id="rId21"/>
    <p:sldId id="426" r:id="rId22"/>
    <p:sldId id="419" r:id="rId23"/>
    <p:sldId id="420" r:id="rId24"/>
    <p:sldId id="427" r:id="rId25"/>
    <p:sldId id="349" r:id="rId26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274"/>
            <p14:sldId id="276"/>
          </p14:sldIdLst>
        </p14:section>
        <p14:section name="Overview" id="{E07FCA17-8FF8-4F3A-8DB2-9670AE69FB3E}">
          <p14:sldIdLst>
            <p14:sldId id="423"/>
            <p14:sldId id="406"/>
            <p14:sldId id="407"/>
            <p14:sldId id="433"/>
            <p14:sldId id="408"/>
            <p14:sldId id="409"/>
          </p14:sldIdLst>
        </p14:section>
        <p14:section name="Installation" id="{8E6A6F06-50BD-42AD-93B4-A336F9190447}">
          <p14:sldIdLst>
            <p14:sldId id="424"/>
            <p14:sldId id="428"/>
            <p14:sldId id="430"/>
            <p14:sldId id="429"/>
          </p14:sldIdLst>
        </p14:section>
        <p14:section name="JSX Syntax" id="{4B953677-8772-4F98-B8F7-317B91C31902}">
          <p14:sldIdLst>
            <p14:sldId id="425"/>
            <p14:sldId id="413"/>
            <p14:sldId id="414"/>
            <p14:sldId id="416"/>
            <p14:sldId id="431"/>
            <p14:sldId id="417"/>
            <p14:sldId id="418"/>
          </p14:sldIdLst>
        </p14:section>
        <p14:section name="Rendering" id="{219295AE-6123-443E-86F5-B93971481797}">
          <p14:sldIdLst>
            <p14:sldId id="426"/>
            <p14:sldId id="419"/>
            <p14:sldId id="420"/>
          </p14:sldIdLst>
        </p14:section>
        <p14:section name="Hello World" id="{210C4FD4-FF19-433B-B32C-4945A1FD2E05}">
          <p14:sldIdLst>
            <p14:sldId id="427"/>
          </p14:sldIdLst>
        </p14:section>
        <p14:section name="Conclusion" id="{10E03AB1-9AA8-4E86-9A64-D741901E50A2}">
          <p14:sldIdLst>
            <p14:sldId id="34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0D9"/>
    <a:srgbClr val="FFA72A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469" autoAdjust="0"/>
    <p:restoredTop sz="94533" autoAdjust="0"/>
  </p:normalViewPr>
  <p:slideViewPr>
    <p:cSldViewPr>
      <p:cViewPr varScale="1">
        <p:scale>
          <a:sx n="84" d="100"/>
          <a:sy n="84" d="100"/>
        </p:scale>
        <p:origin x="403" y="67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howGuides="1">
      <p:cViewPr varScale="1">
        <p:scale>
          <a:sx n="63" d="100"/>
          <a:sy n="63" d="100"/>
        </p:scale>
        <p:origin x="3206" y="8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microsoft.com/office/2016/11/relationships/changesInfo" Target="changesInfos/changesInfo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8" Type="http://schemas.openxmlformats.org/officeDocument/2006/relationships/slide" Target="slides/slide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oang Nhu Vinh (FE FGW DN)" userId="d2ccfa87-bd55-436a-894a-85c7f0ae780d" providerId="ADAL" clId="{4F83C405-5005-4683-A0FD-9BAEFF59CD88}"/>
    <pc:docChg chg="custSel delSld modSld modMainMaster modSection">
      <pc:chgData name="Hoang Nhu Vinh (FE FGW DN)" userId="d2ccfa87-bd55-436a-894a-85c7f0ae780d" providerId="ADAL" clId="{4F83C405-5005-4683-A0FD-9BAEFF59CD88}" dt="2021-04-05T03:56:40.634" v="15" actId="2696"/>
      <pc:docMkLst>
        <pc:docMk/>
      </pc:docMkLst>
      <pc:sldChg chg="addSp delSp modSp mod">
        <pc:chgData name="Hoang Nhu Vinh (FE FGW DN)" userId="d2ccfa87-bd55-436a-894a-85c7f0ae780d" providerId="ADAL" clId="{4F83C405-5005-4683-A0FD-9BAEFF59CD88}" dt="2021-04-05T03:55:58.790" v="4" actId="478"/>
        <pc:sldMkLst>
          <pc:docMk/>
          <pc:sldMk cId="3215379390" sldId="274"/>
        </pc:sldMkLst>
        <pc:spChg chg="add mod">
          <ac:chgData name="Hoang Nhu Vinh (FE FGW DN)" userId="d2ccfa87-bd55-436a-894a-85c7f0ae780d" providerId="ADAL" clId="{4F83C405-5005-4683-A0FD-9BAEFF59CD88}" dt="2021-04-05T03:55:56.333" v="1" actId="478"/>
          <ac:spMkLst>
            <pc:docMk/>
            <pc:sldMk cId="3215379390" sldId="274"/>
            <ac:spMk id="3" creationId="{65BFACD4-965C-48AA-9987-A8B6D82F7246}"/>
          </ac:spMkLst>
        </pc:spChg>
        <pc:spChg chg="add mod">
          <ac:chgData name="Hoang Nhu Vinh (FE FGW DN)" userId="d2ccfa87-bd55-436a-894a-85c7f0ae780d" providerId="ADAL" clId="{4F83C405-5005-4683-A0FD-9BAEFF59CD88}" dt="2021-04-05T03:55:56.333" v="1" actId="478"/>
          <ac:spMkLst>
            <pc:docMk/>
            <pc:sldMk cId="3215379390" sldId="274"/>
            <ac:spMk id="6" creationId="{39A814AA-D8A9-4DAD-A509-7D35244B039B}"/>
          </ac:spMkLst>
        </pc:spChg>
        <pc:spChg chg="del">
          <ac:chgData name="Hoang Nhu Vinh (FE FGW DN)" userId="d2ccfa87-bd55-436a-894a-85c7f0ae780d" providerId="ADAL" clId="{4F83C405-5005-4683-A0FD-9BAEFF59CD88}" dt="2021-04-05T03:55:56.333" v="1" actId="478"/>
          <ac:spMkLst>
            <pc:docMk/>
            <pc:sldMk cId="3215379390" sldId="274"/>
            <ac:spMk id="7" creationId="{00000000-0000-0000-0000-000000000000}"/>
          </ac:spMkLst>
        </pc:spChg>
        <pc:spChg chg="del">
          <ac:chgData name="Hoang Nhu Vinh (FE FGW DN)" userId="d2ccfa87-bd55-436a-894a-85c7f0ae780d" providerId="ADAL" clId="{4F83C405-5005-4683-A0FD-9BAEFF59CD88}" dt="2021-04-05T03:55:56.333" v="1" actId="478"/>
          <ac:spMkLst>
            <pc:docMk/>
            <pc:sldMk cId="3215379390" sldId="274"/>
            <ac:spMk id="8" creationId="{00000000-0000-0000-0000-000000000000}"/>
          </ac:spMkLst>
        </pc:spChg>
        <pc:spChg chg="add mod">
          <ac:chgData name="Hoang Nhu Vinh (FE FGW DN)" userId="d2ccfa87-bd55-436a-894a-85c7f0ae780d" providerId="ADAL" clId="{4F83C405-5005-4683-A0FD-9BAEFF59CD88}" dt="2021-04-05T03:55:56.333" v="1" actId="478"/>
          <ac:spMkLst>
            <pc:docMk/>
            <pc:sldMk cId="3215379390" sldId="274"/>
            <ac:spMk id="10" creationId="{7C49A52A-40A7-464C-B6E5-C0554F7C4A3C}"/>
          </ac:spMkLst>
        </pc:spChg>
        <pc:spChg chg="del">
          <ac:chgData name="Hoang Nhu Vinh (FE FGW DN)" userId="d2ccfa87-bd55-436a-894a-85c7f0ae780d" providerId="ADAL" clId="{4F83C405-5005-4683-A0FD-9BAEFF59CD88}" dt="2021-04-05T03:55:56.333" v="1" actId="478"/>
          <ac:spMkLst>
            <pc:docMk/>
            <pc:sldMk cId="3215379390" sldId="274"/>
            <ac:spMk id="11" creationId="{00000000-0000-0000-0000-000000000000}"/>
          </ac:spMkLst>
        </pc:spChg>
        <pc:spChg chg="del">
          <ac:chgData name="Hoang Nhu Vinh (FE FGW DN)" userId="d2ccfa87-bd55-436a-894a-85c7f0ae780d" providerId="ADAL" clId="{4F83C405-5005-4683-A0FD-9BAEFF59CD88}" dt="2021-04-05T03:55:56.333" v="1" actId="478"/>
          <ac:spMkLst>
            <pc:docMk/>
            <pc:sldMk cId="3215379390" sldId="274"/>
            <ac:spMk id="12" creationId="{00000000-0000-0000-0000-000000000000}"/>
          </ac:spMkLst>
        </pc:spChg>
        <pc:spChg chg="del">
          <ac:chgData name="Hoang Nhu Vinh (FE FGW DN)" userId="d2ccfa87-bd55-436a-894a-85c7f0ae780d" providerId="ADAL" clId="{4F83C405-5005-4683-A0FD-9BAEFF59CD88}" dt="2021-04-05T03:55:58.790" v="4" actId="478"/>
          <ac:spMkLst>
            <pc:docMk/>
            <pc:sldMk cId="3215379390" sldId="274"/>
            <ac:spMk id="15" creationId="{00000000-0000-0000-0000-000000000000}"/>
          </ac:spMkLst>
        </pc:spChg>
        <pc:spChg chg="add mod">
          <ac:chgData name="Hoang Nhu Vinh (FE FGW DN)" userId="d2ccfa87-bd55-436a-894a-85c7f0ae780d" providerId="ADAL" clId="{4F83C405-5005-4683-A0FD-9BAEFF59CD88}" dt="2021-04-05T03:55:56.333" v="1" actId="478"/>
          <ac:spMkLst>
            <pc:docMk/>
            <pc:sldMk cId="3215379390" sldId="274"/>
            <ac:spMk id="17" creationId="{F06C261E-3011-47C5-A9A2-09B85D4DF5DE}"/>
          </ac:spMkLst>
        </pc:spChg>
        <pc:picChg chg="del">
          <ac:chgData name="Hoang Nhu Vinh (FE FGW DN)" userId="d2ccfa87-bd55-436a-894a-85c7f0ae780d" providerId="ADAL" clId="{4F83C405-5005-4683-A0FD-9BAEFF59CD88}" dt="2021-04-05T03:55:57.731" v="3" actId="478"/>
          <ac:picMkLst>
            <pc:docMk/>
            <pc:sldMk cId="3215379390" sldId="274"/>
            <ac:picMk id="13" creationId="{00000000-0000-0000-0000-000000000000}"/>
          </ac:picMkLst>
        </pc:picChg>
        <pc:picChg chg="del">
          <ac:chgData name="Hoang Nhu Vinh (FE FGW DN)" userId="d2ccfa87-bd55-436a-894a-85c7f0ae780d" providerId="ADAL" clId="{4F83C405-5005-4683-A0FD-9BAEFF59CD88}" dt="2021-04-05T03:55:57.264" v="2" actId="478"/>
          <ac:picMkLst>
            <pc:docMk/>
            <pc:sldMk cId="3215379390" sldId="274"/>
            <ac:picMk id="14" creationId="{59EDAB68-3787-4615-BBA2-C1A8F5FC8D56}"/>
          </ac:picMkLst>
        </pc:picChg>
        <pc:picChg chg="del">
          <ac:chgData name="Hoang Nhu Vinh (FE FGW DN)" userId="d2ccfa87-bd55-436a-894a-85c7f0ae780d" providerId="ADAL" clId="{4F83C405-5005-4683-A0FD-9BAEFF59CD88}" dt="2021-04-05T03:55:56.333" v="1" actId="478"/>
          <ac:picMkLst>
            <pc:docMk/>
            <pc:sldMk cId="3215379390" sldId="274"/>
            <ac:picMk id="23" creationId="{C0D3D29C-BAF5-4006-8125-0CCBDDF50E66}"/>
          </ac:picMkLst>
        </pc:picChg>
        <pc:picChg chg="del">
          <ac:chgData name="Hoang Nhu Vinh (FE FGW DN)" userId="d2ccfa87-bd55-436a-894a-85c7f0ae780d" providerId="ADAL" clId="{4F83C405-5005-4683-A0FD-9BAEFF59CD88}" dt="2021-04-05T03:55:56.333" v="1" actId="478"/>
          <ac:picMkLst>
            <pc:docMk/>
            <pc:sldMk cId="3215379390" sldId="274"/>
            <ac:picMk id="1028" creationId="{00000000-0000-0000-0000-000000000000}"/>
          </ac:picMkLst>
        </pc:picChg>
      </pc:sldChg>
      <pc:sldChg chg="delSp modSp mod">
        <pc:chgData name="Hoang Nhu Vinh (FE FGW DN)" userId="d2ccfa87-bd55-436a-894a-85c7f0ae780d" providerId="ADAL" clId="{4F83C405-5005-4683-A0FD-9BAEFF59CD88}" dt="2021-04-05T03:56:00.555" v="5" actId="478"/>
        <pc:sldMkLst>
          <pc:docMk/>
          <pc:sldMk cId="1646986932" sldId="276"/>
        </pc:sldMkLst>
        <pc:spChg chg="mod">
          <ac:chgData name="Hoang Nhu Vinh (FE FGW DN)" userId="d2ccfa87-bd55-436a-894a-85c7f0ae780d" providerId="ADAL" clId="{4F83C405-5005-4683-A0FD-9BAEFF59CD88}" dt="2021-04-05T03:55:52.942" v="0"/>
          <ac:spMkLst>
            <pc:docMk/>
            <pc:sldMk cId="1646986932" sldId="276"/>
            <ac:spMk id="2" creationId="{00000000-0000-0000-0000-000000000000}"/>
          </ac:spMkLst>
        </pc:spChg>
        <pc:spChg chg="mod">
          <ac:chgData name="Hoang Nhu Vinh (FE FGW DN)" userId="d2ccfa87-bd55-436a-894a-85c7f0ae780d" providerId="ADAL" clId="{4F83C405-5005-4683-A0FD-9BAEFF59CD88}" dt="2021-04-05T03:55:52.942" v="0"/>
          <ac:spMkLst>
            <pc:docMk/>
            <pc:sldMk cId="1646986932" sldId="276"/>
            <ac:spMk id="444418" creationId="{00000000-0000-0000-0000-000000000000}"/>
          </ac:spMkLst>
        </pc:spChg>
        <pc:picChg chg="del">
          <ac:chgData name="Hoang Nhu Vinh (FE FGW DN)" userId="d2ccfa87-bd55-436a-894a-85c7f0ae780d" providerId="ADAL" clId="{4F83C405-5005-4683-A0FD-9BAEFF59CD88}" dt="2021-04-05T03:56:00.555" v="5" actId="478"/>
          <ac:picMkLst>
            <pc:docMk/>
            <pc:sldMk cId="1646986932" sldId="276"/>
            <ac:picMk id="5" creationId="{8A4321C1-0DAC-40C4-A4A0-54B7CB9291FC}"/>
          </ac:picMkLst>
        </pc:picChg>
      </pc:sldChg>
      <pc:sldChg chg="delSp modSp mod">
        <pc:chgData name="Hoang Nhu Vinh (FE FGW DN)" userId="d2ccfa87-bd55-436a-894a-85c7f0ae780d" providerId="ADAL" clId="{4F83C405-5005-4683-A0FD-9BAEFF59CD88}" dt="2021-04-05T03:56:08.794" v="10" actId="478"/>
        <pc:sldMkLst>
          <pc:docMk/>
          <pc:sldMk cId="2087190546" sldId="349"/>
        </pc:sldMkLst>
        <pc:spChg chg="mod">
          <ac:chgData name="Hoang Nhu Vinh (FE FGW DN)" userId="d2ccfa87-bd55-436a-894a-85c7f0ae780d" providerId="ADAL" clId="{4F83C405-5005-4683-A0FD-9BAEFF59CD88}" dt="2021-04-05T03:55:52.942" v="0"/>
          <ac:spMkLst>
            <pc:docMk/>
            <pc:sldMk cId="2087190546" sldId="349"/>
            <ac:spMk id="4" creationId="{00000000-0000-0000-0000-000000000000}"/>
          </ac:spMkLst>
        </pc:spChg>
        <pc:spChg chg="mod">
          <ac:chgData name="Hoang Nhu Vinh (FE FGW DN)" userId="d2ccfa87-bd55-436a-894a-85c7f0ae780d" providerId="ADAL" clId="{4F83C405-5005-4683-A0FD-9BAEFF59CD88}" dt="2021-04-05T03:55:52.942" v="0"/>
          <ac:spMkLst>
            <pc:docMk/>
            <pc:sldMk cId="2087190546" sldId="349"/>
            <ac:spMk id="5" creationId="{00000000-0000-0000-0000-000000000000}"/>
          </ac:spMkLst>
        </pc:spChg>
        <pc:spChg chg="mod">
          <ac:chgData name="Hoang Nhu Vinh (FE FGW DN)" userId="d2ccfa87-bd55-436a-894a-85c7f0ae780d" providerId="ADAL" clId="{4F83C405-5005-4683-A0FD-9BAEFF59CD88}" dt="2021-04-05T03:55:52.942" v="0"/>
          <ac:spMkLst>
            <pc:docMk/>
            <pc:sldMk cId="2087190546" sldId="349"/>
            <ac:spMk id="6" creationId="{00000000-0000-0000-0000-000000000000}"/>
          </ac:spMkLst>
        </pc:spChg>
        <pc:picChg chg="del">
          <ac:chgData name="Hoang Nhu Vinh (FE FGW DN)" userId="d2ccfa87-bd55-436a-894a-85c7f0ae780d" providerId="ADAL" clId="{4F83C405-5005-4683-A0FD-9BAEFF59CD88}" dt="2021-04-05T03:56:08.794" v="10" actId="478"/>
          <ac:picMkLst>
            <pc:docMk/>
            <pc:sldMk cId="2087190546" sldId="349"/>
            <ac:picMk id="8" creationId="{714E6570-DF10-4D43-9B0A-9612F3836581}"/>
          </ac:picMkLst>
        </pc:picChg>
      </pc:sldChg>
      <pc:sldChg chg="modSp del">
        <pc:chgData name="Hoang Nhu Vinh (FE FGW DN)" userId="d2ccfa87-bd55-436a-894a-85c7f0ae780d" providerId="ADAL" clId="{4F83C405-5005-4683-A0FD-9BAEFF59CD88}" dt="2021-04-05T03:56:06.792" v="7" actId="47"/>
        <pc:sldMkLst>
          <pc:docMk/>
          <pc:sldMk cId="144186764" sldId="405"/>
        </pc:sldMkLst>
        <pc:spChg chg="mod">
          <ac:chgData name="Hoang Nhu Vinh (FE FGW DN)" userId="d2ccfa87-bd55-436a-894a-85c7f0ae780d" providerId="ADAL" clId="{4F83C405-5005-4683-A0FD-9BAEFF59CD88}" dt="2021-04-05T03:55:52.942" v="0"/>
          <ac:spMkLst>
            <pc:docMk/>
            <pc:sldMk cId="144186764" sldId="405"/>
            <ac:spMk id="3" creationId="{00000000-0000-0000-0000-000000000000}"/>
          </ac:spMkLst>
        </pc:spChg>
        <pc:spChg chg="mod">
          <ac:chgData name="Hoang Nhu Vinh (FE FGW DN)" userId="d2ccfa87-bd55-436a-894a-85c7f0ae780d" providerId="ADAL" clId="{4F83C405-5005-4683-A0FD-9BAEFF59CD88}" dt="2021-04-05T03:55:52.942" v="0"/>
          <ac:spMkLst>
            <pc:docMk/>
            <pc:sldMk cId="144186764" sldId="405"/>
            <ac:spMk id="4" creationId="{00000000-0000-0000-0000-000000000000}"/>
          </ac:spMkLst>
        </pc:spChg>
      </pc:sldChg>
      <pc:sldChg chg="modSp">
        <pc:chgData name="Hoang Nhu Vinh (FE FGW DN)" userId="d2ccfa87-bd55-436a-894a-85c7f0ae780d" providerId="ADAL" clId="{4F83C405-5005-4683-A0FD-9BAEFF59CD88}" dt="2021-04-05T03:55:52.942" v="0"/>
        <pc:sldMkLst>
          <pc:docMk/>
          <pc:sldMk cId="1761009793" sldId="406"/>
        </pc:sldMkLst>
        <pc:spChg chg="mod">
          <ac:chgData name="Hoang Nhu Vinh (FE FGW DN)" userId="d2ccfa87-bd55-436a-894a-85c7f0ae780d" providerId="ADAL" clId="{4F83C405-5005-4683-A0FD-9BAEFF59CD88}" dt="2021-04-05T03:55:52.942" v="0"/>
          <ac:spMkLst>
            <pc:docMk/>
            <pc:sldMk cId="1761009793" sldId="406"/>
            <ac:spMk id="2" creationId="{00000000-0000-0000-0000-000000000000}"/>
          </ac:spMkLst>
        </pc:spChg>
        <pc:spChg chg="mod">
          <ac:chgData name="Hoang Nhu Vinh (FE FGW DN)" userId="d2ccfa87-bd55-436a-894a-85c7f0ae780d" providerId="ADAL" clId="{4F83C405-5005-4683-A0FD-9BAEFF59CD88}" dt="2021-04-05T03:55:52.942" v="0"/>
          <ac:spMkLst>
            <pc:docMk/>
            <pc:sldMk cId="1761009793" sldId="406"/>
            <ac:spMk id="3" creationId="{00000000-0000-0000-0000-000000000000}"/>
          </ac:spMkLst>
        </pc:spChg>
        <pc:spChg chg="mod">
          <ac:chgData name="Hoang Nhu Vinh (FE FGW DN)" userId="d2ccfa87-bd55-436a-894a-85c7f0ae780d" providerId="ADAL" clId="{4F83C405-5005-4683-A0FD-9BAEFF59CD88}" dt="2021-04-05T03:55:52.942" v="0"/>
          <ac:spMkLst>
            <pc:docMk/>
            <pc:sldMk cId="1761009793" sldId="406"/>
            <ac:spMk id="4" creationId="{00000000-0000-0000-0000-000000000000}"/>
          </ac:spMkLst>
        </pc:spChg>
      </pc:sldChg>
      <pc:sldChg chg="modSp">
        <pc:chgData name="Hoang Nhu Vinh (FE FGW DN)" userId="d2ccfa87-bd55-436a-894a-85c7f0ae780d" providerId="ADAL" clId="{4F83C405-5005-4683-A0FD-9BAEFF59CD88}" dt="2021-04-05T03:55:52.942" v="0"/>
        <pc:sldMkLst>
          <pc:docMk/>
          <pc:sldMk cId="1071356761" sldId="407"/>
        </pc:sldMkLst>
        <pc:spChg chg="mod">
          <ac:chgData name="Hoang Nhu Vinh (FE FGW DN)" userId="d2ccfa87-bd55-436a-894a-85c7f0ae780d" providerId="ADAL" clId="{4F83C405-5005-4683-A0FD-9BAEFF59CD88}" dt="2021-04-05T03:55:52.942" v="0"/>
          <ac:spMkLst>
            <pc:docMk/>
            <pc:sldMk cId="1071356761" sldId="407"/>
            <ac:spMk id="2" creationId="{00000000-0000-0000-0000-000000000000}"/>
          </ac:spMkLst>
        </pc:spChg>
        <pc:spChg chg="mod">
          <ac:chgData name="Hoang Nhu Vinh (FE FGW DN)" userId="d2ccfa87-bd55-436a-894a-85c7f0ae780d" providerId="ADAL" clId="{4F83C405-5005-4683-A0FD-9BAEFF59CD88}" dt="2021-04-05T03:55:52.942" v="0"/>
          <ac:spMkLst>
            <pc:docMk/>
            <pc:sldMk cId="1071356761" sldId="407"/>
            <ac:spMk id="4" creationId="{00000000-0000-0000-0000-000000000000}"/>
          </ac:spMkLst>
        </pc:spChg>
        <pc:spChg chg="mod">
          <ac:chgData name="Hoang Nhu Vinh (FE FGW DN)" userId="d2ccfa87-bd55-436a-894a-85c7f0ae780d" providerId="ADAL" clId="{4F83C405-5005-4683-A0FD-9BAEFF59CD88}" dt="2021-04-05T03:55:52.942" v="0"/>
          <ac:spMkLst>
            <pc:docMk/>
            <pc:sldMk cId="1071356761" sldId="407"/>
            <ac:spMk id="8" creationId="{00000000-0000-0000-0000-000000000000}"/>
          </ac:spMkLst>
        </pc:spChg>
      </pc:sldChg>
      <pc:sldChg chg="modSp">
        <pc:chgData name="Hoang Nhu Vinh (FE FGW DN)" userId="d2ccfa87-bd55-436a-894a-85c7f0ae780d" providerId="ADAL" clId="{4F83C405-5005-4683-A0FD-9BAEFF59CD88}" dt="2021-04-05T03:55:52.942" v="0"/>
        <pc:sldMkLst>
          <pc:docMk/>
          <pc:sldMk cId="2686440490" sldId="408"/>
        </pc:sldMkLst>
        <pc:spChg chg="mod">
          <ac:chgData name="Hoang Nhu Vinh (FE FGW DN)" userId="d2ccfa87-bd55-436a-894a-85c7f0ae780d" providerId="ADAL" clId="{4F83C405-5005-4683-A0FD-9BAEFF59CD88}" dt="2021-04-05T03:55:52.942" v="0"/>
          <ac:spMkLst>
            <pc:docMk/>
            <pc:sldMk cId="2686440490" sldId="408"/>
            <ac:spMk id="2" creationId="{00000000-0000-0000-0000-000000000000}"/>
          </ac:spMkLst>
        </pc:spChg>
        <pc:spChg chg="mod">
          <ac:chgData name="Hoang Nhu Vinh (FE FGW DN)" userId="d2ccfa87-bd55-436a-894a-85c7f0ae780d" providerId="ADAL" clId="{4F83C405-5005-4683-A0FD-9BAEFF59CD88}" dt="2021-04-05T03:55:52.942" v="0"/>
          <ac:spMkLst>
            <pc:docMk/>
            <pc:sldMk cId="2686440490" sldId="408"/>
            <ac:spMk id="4" creationId="{00000000-0000-0000-0000-000000000000}"/>
          </ac:spMkLst>
        </pc:spChg>
      </pc:sldChg>
      <pc:sldChg chg="modSp">
        <pc:chgData name="Hoang Nhu Vinh (FE FGW DN)" userId="d2ccfa87-bd55-436a-894a-85c7f0ae780d" providerId="ADAL" clId="{4F83C405-5005-4683-A0FD-9BAEFF59CD88}" dt="2021-04-05T03:55:52.942" v="0"/>
        <pc:sldMkLst>
          <pc:docMk/>
          <pc:sldMk cId="3937741713" sldId="409"/>
        </pc:sldMkLst>
        <pc:spChg chg="mod">
          <ac:chgData name="Hoang Nhu Vinh (FE FGW DN)" userId="d2ccfa87-bd55-436a-894a-85c7f0ae780d" providerId="ADAL" clId="{4F83C405-5005-4683-A0FD-9BAEFF59CD88}" dt="2021-04-05T03:55:52.942" v="0"/>
          <ac:spMkLst>
            <pc:docMk/>
            <pc:sldMk cId="3937741713" sldId="409"/>
            <ac:spMk id="2" creationId="{00000000-0000-0000-0000-000000000000}"/>
          </ac:spMkLst>
        </pc:spChg>
        <pc:spChg chg="mod">
          <ac:chgData name="Hoang Nhu Vinh (FE FGW DN)" userId="d2ccfa87-bd55-436a-894a-85c7f0ae780d" providerId="ADAL" clId="{4F83C405-5005-4683-A0FD-9BAEFF59CD88}" dt="2021-04-05T03:55:52.942" v="0"/>
          <ac:spMkLst>
            <pc:docMk/>
            <pc:sldMk cId="3937741713" sldId="409"/>
            <ac:spMk id="3" creationId="{00000000-0000-0000-0000-000000000000}"/>
          </ac:spMkLst>
        </pc:spChg>
        <pc:spChg chg="mod">
          <ac:chgData name="Hoang Nhu Vinh (FE FGW DN)" userId="d2ccfa87-bd55-436a-894a-85c7f0ae780d" providerId="ADAL" clId="{4F83C405-5005-4683-A0FD-9BAEFF59CD88}" dt="2021-04-05T03:55:52.942" v="0"/>
          <ac:spMkLst>
            <pc:docMk/>
            <pc:sldMk cId="3937741713" sldId="409"/>
            <ac:spMk id="4" creationId="{00000000-0000-0000-0000-000000000000}"/>
          </ac:spMkLst>
        </pc:spChg>
      </pc:sldChg>
      <pc:sldChg chg="modSp">
        <pc:chgData name="Hoang Nhu Vinh (FE FGW DN)" userId="d2ccfa87-bd55-436a-894a-85c7f0ae780d" providerId="ADAL" clId="{4F83C405-5005-4683-A0FD-9BAEFF59CD88}" dt="2021-04-05T03:55:52.942" v="0"/>
        <pc:sldMkLst>
          <pc:docMk/>
          <pc:sldMk cId="1218444938" sldId="413"/>
        </pc:sldMkLst>
        <pc:spChg chg="mod">
          <ac:chgData name="Hoang Nhu Vinh (FE FGW DN)" userId="d2ccfa87-bd55-436a-894a-85c7f0ae780d" providerId="ADAL" clId="{4F83C405-5005-4683-A0FD-9BAEFF59CD88}" dt="2021-04-05T03:55:52.942" v="0"/>
          <ac:spMkLst>
            <pc:docMk/>
            <pc:sldMk cId="1218444938" sldId="413"/>
            <ac:spMk id="2" creationId="{00000000-0000-0000-0000-000000000000}"/>
          </ac:spMkLst>
        </pc:spChg>
        <pc:spChg chg="mod">
          <ac:chgData name="Hoang Nhu Vinh (FE FGW DN)" userId="d2ccfa87-bd55-436a-894a-85c7f0ae780d" providerId="ADAL" clId="{4F83C405-5005-4683-A0FD-9BAEFF59CD88}" dt="2021-04-05T03:55:52.942" v="0"/>
          <ac:spMkLst>
            <pc:docMk/>
            <pc:sldMk cId="1218444938" sldId="413"/>
            <ac:spMk id="3" creationId="{00000000-0000-0000-0000-000000000000}"/>
          </ac:spMkLst>
        </pc:spChg>
        <pc:spChg chg="mod">
          <ac:chgData name="Hoang Nhu Vinh (FE FGW DN)" userId="d2ccfa87-bd55-436a-894a-85c7f0ae780d" providerId="ADAL" clId="{4F83C405-5005-4683-A0FD-9BAEFF59CD88}" dt="2021-04-05T03:55:52.942" v="0"/>
          <ac:spMkLst>
            <pc:docMk/>
            <pc:sldMk cId="1218444938" sldId="413"/>
            <ac:spMk id="4" creationId="{00000000-0000-0000-0000-000000000000}"/>
          </ac:spMkLst>
        </pc:spChg>
      </pc:sldChg>
      <pc:sldChg chg="modSp">
        <pc:chgData name="Hoang Nhu Vinh (FE FGW DN)" userId="d2ccfa87-bd55-436a-894a-85c7f0ae780d" providerId="ADAL" clId="{4F83C405-5005-4683-A0FD-9BAEFF59CD88}" dt="2021-04-05T03:55:52.942" v="0"/>
        <pc:sldMkLst>
          <pc:docMk/>
          <pc:sldMk cId="695483056" sldId="414"/>
        </pc:sldMkLst>
        <pc:spChg chg="mod">
          <ac:chgData name="Hoang Nhu Vinh (FE FGW DN)" userId="d2ccfa87-bd55-436a-894a-85c7f0ae780d" providerId="ADAL" clId="{4F83C405-5005-4683-A0FD-9BAEFF59CD88}" dt="2021-04-05T03:55:52.942" v="0"/>
          <ac:spMkLst>
            <pc:docMk/>
            <pc:sldMk cId="695483056" sldId="414"/>
            <ac:spMk id="2" creationId="{00000000-0000-0000-0000-000000000000}"/>
          </ac:spMkLst>
        </pc:spChg>
        <pc:spChg chg="mod">
          <ac:chgData name="Hoang Nhu Vinh (FE FGW DN)" userId="d2ccfa87-bd55-436a-894a-85c7f0ae780d" providerId="ADAL" clId="{4F83C405-5005-4683-A0FD-9BAEFF59CD88}" dt="2021-04-05T03:55:52.942" v="0"/>
          <ac:spMkLst>
            <pc:docMk/>
            <pc:sldMk cId="695483056" sldId="414"/>
            <ac:spMk id="4" creationId="{00000000-0000-0000-0000-000000000000}"/>
          </ac:spMkLst>
        </pc:spChg>
      </pc:sldChg>
      <pc:sldChg chg="modSp">
        <pc:chgData name="Hoang Nhu Vinh (FE FGW DN)" userId="d2ccfa87-bd55-436a-894a-85c7f0ae780d" providerId="ADAL" clId="{4F83C405-5005-4683-A0FD-9BAEFF59CD88}" dt="2021-04-05T03:55:52.942" v="0"/>
        <pc:sldMkLst>
          <pc:docMk/>
          <pc:sldMk cId="433889852" sldId="416"/>
        </pc:sldMkLst>
        <pc:spChg chg="mod">
          <ac:chgData name="Hoang Nhu Vinh (FE FGW DN)" userId="d2ccfa87-bd55-436a-894a-85c7f0ae780d" providerId="ADAL" clId="{4F83C405-5005-4683-A0FD-9BAEFF59CD88}" dt="2021-04-05T03:55:52.942" v="0"/>
          <ac:spMkLst>
            <pc:docMk/>
            <pc:sldMk cId="433889852" sldId="416"/>
            <ac:spMk id="2" creationId="{00000000-0000-0000-0000-000000000000}"/>
          </ac:spMkLst>
        </pc:spChg>
        <pc:spChg chg="mod">
          <ac:chgData name="Hoang Nhu Vinh (FE FGW DN)" userId="d2ccfa87-bd55-436a-894a-85c7f0ae780d" providerId="ADAL" clId="{4F83C405-5005-4683-A0FD-9BAEFF59CD88}" dt="2021-04-05T03:55:52.942" v="0"/>
          <ac:spMkLst>
            <pc:docMk/>
            <pc:sldMk cId="433889852" sldId="416"/>
            <ac:spMk id="3" creationId="{00000000-0000-0000-0000-000000000000}"/>
          </ac:spMkLst>
        </pc:spChg>
        <pc:spChg chg="mod">
          <ac:chgData name="Hoang Nhu Vinh (FE FGW DN)" userId="d2ccfa87-bd55-436a-894a-85c7f0ae780d" providerId="ADAL" clId="{4F83C405-5005-4683-A0FD-9BAEFF59CD88}" dt="2021-04-05T03:55:52.942" v="0"/>
          <ac:spMkLst>
            <pc:docMk/>
            <pc:sldMk cId="433889852" sldId="416"/>
            <ac:spMk id="4" creationId="{00000000-0000-0000-0000-000000000000}"/>
          </ac:spMkLst>
        </pc:spChg>
      </pc:sldChg>
      <pc:sldChg chg="modSp">
        <pc:chgData name="Hoang Nhu Vinh (FE FGW DN)" userId="d2ccfa87-bd55-436a-894a-85c7f0ae780d" providerId="ADAL" clId="{4F83C405-5005-4683-A0FD-9BAEFF59CD88}" dt="2021-04-05T03:55:52.942" v="0"/>
        <pc:sldMkLst>
          <pc:docMk/>
          <pc:sldMk cId="376302861" sldId="417"/>
        </pc:sldMkLst>
        <pc:spChg chg="mod">
          <ac:chgData name="Hoang Nhu Vinh (FE FGW DN)" userId="d2ccfa87-bd55-436a-894a-85c7f0ae780d" providerId="ADAL" clId="{4F83C405-5005-4683-A0FD-9BAEFF59CD88}" dt="2021-04-05T03:55:52.942" v="0"/>
          <ac:spMkLst>
            <pc:docMk/>
            <pc:sldMk cId="376302861" sldId="417"/>
            <ac:spMk id="2" creationId="{00000000-0000-0000-0000-000000000000}"/>
          </ac:spMkLst>
        </pc:spChg>
        <pc:spChg chg="mod">
          <ac:chgData name="Hoang Nhu Vinh (FE FGW DN)" userId="d2ccfa87-bd55-436a-894a-85c7f0ae780d" providerId="ADAL" clId="{4F83C405-5005-4683-A0FD-9BAEFF59CD88}" dt="2021-04-05T03:55:52.942" v="0"/>
          <ac:spMkLst>
            <pc:docMk/>
            <pc:sldMk cId="376302861" sldId="417"/>
            <ac:spMk id="3" creationId="{00000000-0000-0000-0000-000000000000}"/>
          </ac:spMkLst>
        </pc:spChg>
        <pc:spChg chg="mod">
          <ac:chgData name="Hoang Nhu Vinh (FE FGW DN)" userId="d2ccfa87-bd55-436a-894a-85c7f0ae780d" providerId="ADAL" clId="{4F83C405-5005-4683-A0FD-9BAEFF59CD88}" dt="2021-04-05T03:55:52.942" v="0"/>
          <ac:spMkLst>
            <pc:docMk/>
            <pc:sldMk cId="376302861" sldId="417"/>
            <ac:spMk id="4" creationId="{00000000-0000-0000-0000-000000000000}"/>
          </ac:spMkLst>
        </pc:spChg>
      </pc:sldChg>
      <pc:sldChg chg="modSp">
        <pc:chgData name="Hoang Nhu Vinh (FE FGW DN)" userId="d2ccfa87-bd55-436a-894a-85c7f0ae780d" providerId="ADAL" clId="{4F83C405-5005-4683-A0FD-9BAEFF59CD88}" dt="2021-04-05T03:55:52.942" v="0"/>
        <pc:sldMkLst>
          <pc:docMk/>
          <pc:sldMk cId="322990120" sldId="418"/>
        </pc:sldMkLst>
        <pc:spChg chg="mod">
          <ac:chgData name="Hoang Nhu Vinh (FE FGW DN)" userId="d2ccfa87-bd55-436a-894a-85c7f0ae780d" providerId="ADAL" clId="{4F83C405-5005-4683-A0FD-9BAEFF59CD88}" dt="2021-04-05T03:55:52.942" v="0"/>
          <ac:spMkLst>
            <pc:docMk/>
            <pc:sldMk cId="322990120" sldId="418"/>
            <ac:spMk id="2" creationId="{00000000-0000-0000-0000-000000000000}"/>
          </ac:spMkLst>
        </pc:spChg>
        <pc:spChg chg="mod">
          <ac:chgData name="Hoang Nhu Vinh (FE FGW DN)" userId="d2ccfa87-bd55-436a-894a-85c7f0ae780d" providerId="ADAL" clId="{4F83C405-5005-4683-A0FD-9BAEFF59CD88}" dt="2021-04-05T03:55:52.942" v="0"/>
          <ac:spMkLst>
            <pc:docMk/>
            <pc:sldMk cId="322990120" sldId="418"/>
            <ac:spMk id="3" creationId="{00000000-0000-0000-0000-000000000000}"/>
          </ac:spMkLst>
        </pc:spChg>
        <pc:spChg chg="mod">
          <ac:chgData name="Hoang Nhu Vinh (FE FGW DN)" userId="d2ccfa87-bd55-436a-894a-85c7f0ae780d" providerId="ADAL" clId="{4F83C405-5005-4683-A0FD-9BAEFF59CD88}" dt="2021-04-05T03:55:52.942" v="0"/>
          <ac:spMkLst>
            <pc:docMk/>
            <pc:sldMk cId="322990120" sldId="418"/>
            <ac:spMk id="4" creationId="{00000000-0000-0000-0000-000000000000}"/>
          </ac:spMkLst>
        </pc:spChg>
      </pc:sldChg>
      <pc:sldChg chg="modSp">
        <pc:chgData name="Hoang Nhu Vinh (FE FGW DN)" userId="d2ccfa87-bd55-436a-894a-85c7f0ae780d" providerId="ADAL" clId="{4F83C405-5005-4683-A0FD-9BAEFF59CD88}" dt="2021-04-05T03:55:52.942" v="0"/>
        <pc:sldMkLst>
          <pc:docMk/>
          <pc:sldMk cId="2900588029" sldId="419"/>
        </pc:sldMkLst>
        <pc:spChg chg="mod">
          <ac:chgData name="Hoang Nhu Vinh (FE FGW DN)" userId="d2ccfa87-bd55-436a-894a-85c7f0ae780d" providerId="ADAL" clId="{4F83C405-5005-4683-A0FD-9BAEFF59CD88}" dt="2021-04-05T03:55:52.942" v="0"/>
          <ac:spMkLst>
            <pc:docMk/>
            <pc:sldMk cId="2900588029" sldId="419"/>
            <ac:spMk id="2" creationId="{00000000-0000-0000-0000-000000000000}"/>
          </ac:spMkLst>
        </pc:spChg>
        <pc:spChg chg="mod">
          <ac:chgData name="Hoang Nhu Vinh (FE FGW DN)" userId="d2ccfa87-bd55-436a-894a-85c7f0ae780d" providerId="ADAL" clId="{4F83C405-5005-4683-A0FD-9BAEFF59CD88}" dt="2021-04-05T03:55:52.942" v="0"/>
          <ac:spMkLst>
            <pc:docMk/>
            <pc:sldMk cId="2900588029" sldId="419"/>
            <ac:spMk id="3" creationId="{00000000-0000-0000-0000-000000000000}"/>
          </ac:spMkLst>
        </pc:spChg>
        <pc:spChg chg="mod">
          <ac:chgData name="Hoang Nhu Vinh (FE FGW DN)" userId="d2ccfa87-bd55-436a-894a-85c7f0ae780d" providerId="ADAL" clId="{4F83C405-5005-4683-A0FD-9BAEFF59CD88}" dt="2021-04-05T03:55:52.942" v="0"/>
          <ac:spMkLst>
            <pc:docMk/>
            <pc:sldMk cId="2900588029" sldId="419"/>
            <ac:spMk id="4" creationId="{00000000-0000-0000-0000-000000000000}"/>
          </ac:spMkLst>
        </pc:spChg>
      </pc:sldChg>
      <pc:sldChg chg="modSp">
        <pc:chgData name="Hoang Nhu Vinh (FE FGW DN)" userId="d2ccfa87-bd55-436a-894a-85c7f0ae780d" providerId="ADAL" clId="{4F83C405-5005-4683-A0FD-9BAEFF59CD88}" dt="2021-04-05T03:55:52.942" v="0"/>
        <pc:sldMkLst>
          <pc:docMk/>
          <pc:sldMk cId="1828627390" sldId="420"/>
        </pc:sldMkLst>
        <pc:spChg chg="mod">
          <ac:chgData name="Hoang Nhu Vinh (FE FGW DN)" userId="d2ccfa87-bd55-436a-894a-85c7f0ae780d" providerId="ADAL" clId="{4F83C405-5005-4683-A0FD-9BAEFF59CD88}" dt="2021-04-05T03:55:52.942" v="0"/>
          <ac:spMkLst>
            <pc:docMk/>
            <pc:sldMk cId="1828627390" sldId="420"/>
            <ac:spMk id="2" creationId="{00000000-0000-0000-0000-000000000000}"/>
          </ac:spMkLst>
        </pc:spChg>
        <pc:spChg chg="mod">
          <ac:chgData name="Hoang Nhu Vinh (FE FGW DN)" userId="d2ccfa87-bd55-436a-894a-85c7f0ae780d" providerId="ADAL" clId="{4F83C405-5005-4683-A0FD-9BAEFF59CD88}" dt="2021-04-05T03:55:52.942" v="0"/>
          <ac:spMkLst>
            <pc:docMk/>
            <pc:sldMk cId="1828627390" sldId="420"/>
            <ac:spMk id="3" creationId="{00000000-0000-0000-0000-000000000000}"/>
          </ac:spMkLst>
        </pc:spChg>
        <pc:spChg chg="mod">
          <ac:chgData name="Hoang Nhu Vinh (FE FGW DN)" userId="d2ccfa87-bd55-436a-894a-85c7f0ae780d" providerId="ADAL" clId="{4F83C405-5005-4683-A0FD-9BAEFF59CD88}" dt="2021-04-05T03:55:52.942" v="0"/>
          <ac:spMkLst>
            <pc:docMk/>
            <pc:sldMk cId="1828627390" sldId="420"/>
            <ac:spMk id="4" creationId="{00000000-0000-0000-0000-000000000000}"/>
          </ac:spMkLst>
        </pc:spChg>
      </pc:sldChg>
      <pc:sldChg chg="modSp">
        <pc:chgData name="Hoang Nhu Vinh (FE FGW DN)" userId="d2ccfa87-bd55-436a-894a-85c7f0ae780d" providerId="ADAL" clId="{4F83C405-5005-4683-A0FD-9BAEFF59CD88}" dt="2021-04-05T03:55:52.942" v="0"/>
        <pc:sldMkLst>
          <pc:docMk/>
          <pc:sldMk cId="2654940888" sldId="423"/>
        </pc:sldMkLst>
        <pc:spChg chg="mod">
          <ac:chgData name="Hoang Nhu Vinh (FE FGW DN)" userId="d2ccfa87-bd55-436a-894a-85c7f0ae780d" providerId="ADAL" clId="{4F83C405-5005-4683-A0FD-9BAEFF59CD88}" dt="2021-04-05T03:55:52.942" v="0"/>
          <ac:spMkLst>
            <pc:docMk/>
            <pc:sldMk cId="2654940888" sldId="423"/>
            <ac:spMk id="5" creationId="{00000000-0000-0000-0000-000000000000}"/>
          </ac:spMkLst>
        </pc:spChg>
        <pc:spChg chg="mod">
          <ac:chgData name="Hoang Nhu Vinh (FE FGW DN)" userId="d2ccfa87-bd55-436a-894a-85c7f0ae780d" providerId="ADAL" clId="{4F83C405-5005-4683-A0FD-9BAEFF59CD88}" dt="2021-04-05T03:55:52.942" v="0"/>
          <ac:spMkLst>
            <pc:docMk/>
            <pc:sldMk cId="2654940888" sldId="423"/>
            <ac:spMk id="6" creationId="{00000000-0000-0000-0000-000000000000}"/>
          </ac:spMkLst>
        </pc:spChg>
      </pc:sldChg>
      <pc:sldChg chg="modSp">
        <pc:chgData name="Hoang Nhu Vinh (FE FGW DN)" userId="d2ccfa87-bd55-436a-894a-85c7f0ae780d" providerId="ADAL" clId="{4F83C405-5005-4683-A0FD-9BAEFF59CD88}" dt="2021-04-05T03:55:52.942" v="0"/>
        <pc:sldMkLst>
          <pc:docMk/>
          <pc:sldMk cId="1161162621" sldId="424"/>
        </pc:sldMkLst>
        <pc:spChg chg="mod">
          <ac:chgData name="Hoang Nhu Vinh (FE FGW DN)" userId="d2ccfa87-bd55-436a-894a-85c7f0ae780d" providerId="ADAL" clId="{4F83C405-5005-4683-A0FD-9BAEFF59CD88}" dt="2021-04-05T03:55:52.942" v="0"/>
          <ac:spMkLst>
            <pc:docMk/>
            <pc:sldMk cId="1161162621" sldId="424"/>
            <ac:spMk id="5" creationId="{00000000-0000-0000-0000-000000000000}"/>
          </ac:spMkLst>
        </pc:spChg>
        <pc:spChg chg="mod">
          <ac:chgData name="Hoang Nhu Vinh (FE FGW DN)" userId="d2ccfa87-bd55-436a-894a-85c7f0ae780d" providerId="ADAL" clId="{4F83C405-5005-4683-A0FD-9BAEFF59CD88}" dt="2021-04-05T03:55:52.942" v="0"/>
          <ac:spMkLst>
            <pc:docMk/>
            <pc:sldMk cId="1161162621" sldId="424"/>
            <ac:spMk id="6" creationId="{00000000-0000-0000-0000-000000000000}"/>
          </ac:spMkLst>
        </pc:spChg>
      </pc:sldChg>
      <pc:sldChg chg="modSp">
        <pc:chgData name="Hoang Nhu Vinh (FE FGW DN)" userId="d2ccfa87-bd55-436a-894a-85c7f0ae780d" providerId="ADAL" clId="{4F83C405-5005-4683-A0FD-9BAEFF59CD88}" dt="2021-04-05T03:55:52.942" v="0"/>
        <pc:sldMkLst>
          <pc:docMk/>
          <pc:sldMk cId="3428440230" sldId="425"/>
        </pc:sldMkLst>
        <pc:spChg chg="mod">
          <ac:chgData name="Hoang Nhu Vinh (FE FGW DN)" userId="d2ccfa87-bd55-436a-894a-85c7f0ae780d" providerId="ADAL" clId="{4F83C405-5005-4683-A0FD-9BAEFF59CD88}" dt="2021-04-05T03:55:52.942" v="0"/>
          <ac:spMkLst>
            <pc:docMk/>
            <pc:sldMk cId="3428440230" sldId="425"/>
            <ac:spMk id="5" creationId="{00000000-0000-0000-0000-000000000000}"/>
          </ac:spMkLst>
        </pc:spChg>
        <pc:spChg chg="mod">
          <ac:chgData name="Hoang Nhu Vinh (FE FGW DN)" userId="d2ccfa87-bd55-436a-894a-85c7f0ae780d" providerId="ADAL" clId="{4F83C405-5005-4683-A0FD-9BAEFF59CD88}" dt="2021-04-05T03:55:52.942" v="0"/>
          <ac:spMkLst>
            <pc:docMk/>
            <pc:sldMk cId="3428440230" sldId="425"/>
            <ac:spMk id="6" creationId="{00000000-0000-0000-0000-000000000000}"/>
          </ac:spMkLst>
        </pc:spChg>
      </pc:sldChg>
      <pc:sldChg chg="modSp">
        <pc:chgData name="Hoang Nhu Vinh (FE FGW DN)" userId="d2ccfa87-bd55-436a-894a-85c7f0ae780d" providerId="ADAL" clId="{4F83C405-5005-4683-A0FD-9BAEFF59CD88}" dt="2021-04-05T03:55:52.942" v="0"/>
        <pc:sldMkLst>
          <pc:docMk/>
          <pc:sldMk cId="3494048806" sldId="426"/>
        </pc:sldMkLst>
        <pc:spChg chg="mod">
          <ac:chgData name="Hoang Nhu Vinh (FE FGW DN)" userId="d2ccfa87-bd55-436a-894a-85c7f0ae780d" providerId="ADAL" clId="{4F83C405-5005-4683-A0FD-9BAEFF59CD88}" dt="2021-04-05T03:55:52.942" v="0"/>
          <ac:spMkLst>
            <pc:docMk/>
            <pc:sldMk cId="3494048806" sldId="426"/>
            <ac:spMk id="5" creationId="{00000000-0000-0000-0000-000000000000}"/>
          </ac:spMkLst>
        </pc:spChg>
        <pc:spChg chg="mod">
          <ac:chgData name="Hoang Nhu Vinh (FE FGW DN)" userId="d2ccfa87-bd55-436a-894a-85c7f0ae780d" providerId="ADAL" clId="{4F83C405-5005-4683-A0FD-9BAEFF59CD88}" dt="2021-04-05T03:55:52.942" v="0"/>
          <ac:spMkLst>
            <pc:docMk/>
            <pc:sldMk cId="3494048806" sldId="426"/>
            <ac:spMk id="6" creationId="{00000000-0000-0000-0000-000000000000}"/>
          </ac:spMkLst>
        </pc:spChg>
      </pc:sldChg>
      <pc:sldChg chg="delSp modSp mod">
        <pc:chgData name="Hoang Nhu Vinh (FE FGW DN)" userId="d2ccfa87-bd55-436a-894a-85c7f0ae780d" providerId="ADAL" clId="{4F83C405-5005-4683-A0FD-9BAEFF59CD88}" dt="2021-04-05T03:56:10.129" v="11" actId="478"/>
        <pc:sldMkLst>
          <pc:docMk/>
          <pc:sldMk cId="3763065903" sldId="427"/>
        </pc:sldMkLst>
        <pc:spChg chg="mod">
          <ac:chgData name="Hoang Nhu Vinh (FE FGW DN)" userId="d2ccfa87-bd55-436a-894a-85c7f0ae780d" providerId="ADAL" clId="{4F83C405-5005-4683-A0FD-9BAEFF59CD88}" dt="2021-04-05T03:55:52.942" v="0"/>
          <ac:spMkLst>
            <pc:docMk/>
            <pc:sldMk cId="3763065903" sldId="427"/>
            <ac:spMk id="5" creationId="{00000000-0000-0000-0000-000000000000}"/>
          </ac:spMkLst>
        </pc:spChg>
        <pc:spChg chg="mod">
          <ac:chgData name="Hoang Nhu Vinh (FE FGW DN)" userId="d2ccfa87-bd55-436a-894a-85c7f0ae780d" providerId="ADAL" clId="{4F83C405-5005-4683-A0FD-9BAEFF59CD88}" dt="2021-04-05T03:55:52.942" v="0"/>
          <ac:spMkLst>
            <pc:docMk/>
            <pc:sldMk cId="3763065903" sldId="427"/>
            <ac:spMk id="6" creationId="{00000000-0000-0000-0000-000000000000}"/>
          </ac:spMkLst>
        </pc:spChg>
        <pc:picChg chg="del">
          <ac:chgData name="Hoang Nhu Vinh (FE FGW DN)" userId="d2ccfa87-bd55-436a-894a-85c7f0ae780d" providerId="ADAL" clId="{4F83C405-5005-4683-A0FD-9BAEFF59CD88}" dt="2021-04-05T03:56:10.129" v="11" actId="478"/>
          <ac:picMkLst>
            <pc:docMk/>
            <pc:sldMk cId="3763065903" sldId="427"/>
            <ac:picMk id="7" creationId="{00000000-0000-0000-0000-000000000000}"/>
          </ac:picMkLst>
        </pc:picChg>
      </pc:sldChg>
      <pc:sldChg chg="modSp">
        <pc:chgData name="Hoang Nhu Vinh (FE FGW DN)" userId="d2ccfa87-bd55-436a-894a-85c7f0ae780d" providerId="ADAL" clId="{4F83C405-5005-4683-A0FD-9BAEFF59CD88}" dt="2021-04-05T03:55:52.942" v="0"/>
        <pc:sldMkLst>
          <pc:docMk/>
          <pc:sldMk cId="3545865764" sldId="428"/>
        </pc:sldMkLst>
        <pc:spChg chg="mod">
          <ac:chgData name="Hoang Nhu Vinh (FE FGW DN)" userId="d2ccfa87-bd55-436a-894a-85c7f0ae780d" providerId="ADAL" clId="{4F83C405-5005-4683-A0FD-9BAEFF59CD88}" dt="2021-04-05T03:55:52.942" v="0"/>
          <ac:spMkLst>
            <pc:docMk/>
            <pc:sldMk cId="3545865764" sldId="428"/>
            <ac:spMk id="2" creationId="{00000000-0000-0000-0000-000000000000}"/>
          </ac:spMkLst>
        </pc:spChg>
        <pc:spChg chg="mod">
          <ac:chgData name="Hoang Nhu Vinh (FE FGW DN)" userId="d2ccfa87-bd55-436a-894a-85c7f0ae780d" providerId="ADAL" clId="{4F83C405-5005-4683-A0FD-9BAEFF59CD88}" dt="2021-04-05T03:55:52.942" v="0"/>
          <ac:spMkLst>
            <pc:docMk/>
            <pc:sldMk cId="3545865764" sldId="428"/>
            <ac:spMk id="8" creationId="{00000000-0000-0000-0000-000000000000}"/>
          </ac:spMkLst>
        </pc:spChg>
        <pc:spChg chg="mod">
          <ac:chgData name="Hoang Nhu Vinh (FE FGW DN)" userId="d2ccfa87-bd55-436a-894a-85c7f0ae780d" providerId="ADAL" clId="{4F83C405-5005-4683-A0FD-9BAEFF59CD88}" dt="2021-04-05T03:55:52.942" v="0"/>
          <ac:spMkLst>
            <pc:docMk/>
            <pc:sldMk cId="3545865764" sldId="428"/>
            <ac:spMk id="9" creationId="{00000000-0000-0000-0000-000000000000}"/>
          </ac:spMkLst>
        </pc:spChg>
      </pc:sldChg>
      <pc:sldChg chg="modSp">
        <pc:chgData name="Hoang Nhu Vinh (FE FGW DN)" userId="d2ccfa87-bd55-436a-894a-85c7f0ae780d" providerId="ADAL" clId="{4F83C405-5005-4683-A0FD-9BAEFF59CD88}" dt="2021-04-05T03:55:52.942" v="0"/>
        <pc:sldMkLst>
          <pc:docMk/>
          <pc:sldMk cId="2703621076" sldId="429"/>
        </pc:sldMkLst>
        <pc:spChg chg="mod">
          <ac:chgData name="Hoang Nhu Vinh (FE FGW DN)" userId="d2ccfa87-bd55-436a-894a-85c7f0ae780d" providerId="ADAL" clId="{4F83C405-5005-4683-A0FD-9BAEFF59CD88}" dt="2021-04-05T03:55:52.942" v="0"/>
          <ac:spMkLst>
            <pc:docMk/>
            <pc:sldMk cId="2703621076" sldId="429"/>
            <ac:spMk id="2" creationId="{00000000-0000-0000-0000-000000000000}"/>
          </ac:spMkLst>
        </pc:spChg>
        <pc:spChg chg="mod">
          <ac:chgData name="Hoang Nhu Vinh (FE FGW DN)" userId="d2ccfa87-bd55-436a-894a-85c7f0ae780d" providerId="ADAL" clId="{4F83C405-5005-4683-A0FD-9BAEFF59CD88}" dt="2021-04-05T03:55:52.942" v="0"/>
          <ac:spMkLst>
            <pc:docMk/>
            <pc:sldMk cId="2703621076" sldId="429"/>
            <ac:spMk id="4" creationId="{00000000-0000-0000-0000-000000000000}"/>
          </ac:spMkLst>
        </pc:spChg>
      </pc:sldChg>
      <pc:sldChg chg="modSp">
        <pc:chgData name="Hoang Nhu Vinh (FE FGW DN)" userId="d2ccfa87-bd55-436a-894a-85c7f0ae780d" providerId="ADAL" clId="{4F83C405-5005-4683-A0FD-9BAEFF59CD88}" dt="2021-04-05T03:55:52.942" v="0"/>
        <pc:sldMkLst>
          <pc:docMk/>
          <pc:sldMk cId="1354685101" sldId="430"/>
        </pc:sldMkLst>
        <pc:spChg chg="mod">
          <ac:chgData name="Hoang Nhu Vinh (FE FGW DN)" userId="d2ccfa87-bd55-436a-894a-85c7f0ae780d" providerId="ADAL" clId="{4F83C405-5005-4683-A0FD-9BAEFF59CD88}" dt="2021-04-05T03:55:52.942" v="0"/>
          <ac:spMkLst>
            <pc:docMk/>
            <pc:sldMk cId="1354685101" sldId="430"/>
            <ac:spMk id="2" creationId="{00000000-0000-0000-0000-000000000000}"/>
          </ac:spMkLst>
        </pc:spChg>
        <pc:spChg chg="mod">
          <ac:chgData name="Hoang Nhu Vinh (FE FGW DN)" userId="d2ccfa87-bd55-436a-894a-85c7f0ae780d" providerId="ADAL" clId="{4F83C405-5005-4683-A0FD-9BAEFF59CD88}" dt="2021-04-05T03:55:52.942" v="0"/>
          <ac:spMkLst>
            <pc:docMk/>
            <pc:sldMk cId="1354685101" sldId="430"/>
            <ac:spMk id="3" creationId="{00000000-0000-0000-0000-000000000000}"/>
          </ac:spMkLst>
        </pc:spChg>
        <pc:spChg chg="mod">
          <ac:chgData name="Hoang Nhu Vinh (FE FGW DN)" userId="d2ccfa87-bd55-436a-894a-85c7f0ae780d" providerId="ADAL" clId="{4F83C405-5005-4683-A0FD-9BAEFF59CD88}" dt="2021-04-05T03:55:52.942" v="0"/>
          <ac:spMkLst>
            <pc:docMk/>
            <pc:sldMk cId="1354685101" sldId="430"/>
            <ac:spMk id="4" creationId="{00000000-0000-0000-0000-000000000000}"/>
          </ac:spMkLst>
        </pc:spChg>
      </pc:sldChg>
      <pc:sldChg chg="modSp">
        <pc:chgData name="Hoang Nhu Vinh (FE FGW DN)" userId="d2ccfa87-bd55-436a-894a-85c7f0ae780d" providerId="ADAL" clId="{4F83C405-5005-4683-A0FD-9BAEFF59CD88}" dt="2021-04-05T03:55:52.942" v="0"/>
        <pc:sldMkLst>
          <pc:docMk/>
          <pc:sldMk cId="2924439764" sldId="431"/>
        </pc:sldMkLst>
        <pc:spChg chg="mod">
          <ac:chgData name="Hoang Nhu Vinh (FE FGW DN)" userId="d2ccfa87-bd55-436a-894a-85c7f0ae780d" providerId="ADAL" clId="{4F83C405-5005-4683-A0FD-9BAEFF59CD88}" dt="2021-04-05T03:55:52.942" v="0"/>
          <ac:spMkLst>
            <pc:docMk/>
            <pc:sldMk cId="2924439764" sldId="431"/>
            <ac:spMk id="2" creationId="{00000000-0000-0000-0000-000000000000}"/>
          </ac:spMkLst>
        </pc:spChg>
        <pc:spChg chg="mod">
          <ac:chgData name="Hoang Nhu Vinh (FE FGW DN)" userId="d2ccfa87-bd55-436a-894a-85c7f0ae780d" providerId="ADAL" clId="{4F83C405-5005-4683-A0FD-9BAEFF59CD88}" dt="2021-04-05T03:55:52.942" v="0"/>
          <ac:spMkLst>
            <pc:docMk/>
            <pc:sldMk cId="2924439764" sldId="431"/>
            <ac:spMk id="3" creationId="{00000000-0000-0000-0000-000000000000}"/>
          </ac:spMkLst>
        </pc:spChg>
        <pc:spChg chg="mod">
          <ac:chgData name="Hoang Nhu Vinh (FE FGW DN)" userId="d2ccfa87-bd55-436a-894a-85c7f0ae780d" providerId="ADAL" clId="{4F83C405-5005-4683-A0FD-9BAEFF59CD88}" dt="2021-04-05T03:55:52.942" v="0"/>
          <ac:spMkLst>
            <pc:docMk/>
            <pc:sldMk cId="2924439764" sldId="431"/>
            <ac:spMk id="4" creationId="{00000000-0000-0000-0000-000000000000}"/>
          </ac:spMkLst>
        </pc:spChg>
      </pc:sldChg>
      <pc:sldChg chg="modSp del">
        <pc:chgData name="Hoang Nhu Vinh (FE FGW DN)" userId="d2ccfa87-bd55-436a-894a-85c7f0ae780d" providerId="ADAL" clId="{4F83C405-5005-4683-A0FD-9BAEFF59CD88}" dt="2021-04-05T03:56:07.220" v="8" actId="47"/>
        <pc:sldMkLst>
          <pc:docMk/>
          <pc:sldMk cId="92647416" sldId="432"/>
        </pc:sldMkLst>
        <pc:spChg chg="mod">
          <ac:chgData name="Hoang Nhu Vinh (FE FGW DN)" userId="d2ccfa87-bd55-436a-894a-85c7f0ae780d" providerId="ADAL" clId="{4F83C405-5005-4683-A0FD-9BAEFF59CD88}" dt="2021-04-05T03:55:52.942" v="0"/>
          <ac:spMkLst>
            <pc:docMk/>
            <pc:sldMk cId="92647416" sldId="432"/>
            <ac:spMk id="2" creationId="{00000000-0000-0000-0000-000000000000}"/>
          </ac:spMkLst>
        </pc:spChg>
        <pc:spChg chg="mod">
          <ac:chgData name="Hoang Nhu Vinh (FE FGW DN)" userId="d2ccfa87-bd55-436a-894a-85c7f0ae780d" providerId="ADAL" clId="{4F83C405-5005-4683-A0FD-9BAEFF59CD88}" dt="2021-04-05T03:55:52.942" v="0"/>
          <ac:spMkLst>
            <pc:docMk/>
            <pc:sldMk cId="92647416" sldId="432"/>
            <ac:spMk id="4" creationId="{00000000-0000-0000-0000-000000000000}"/>
          </ac:spMkLst>
        </pc:spChg>
      </pc:sldChg>
      <pc:sldChg chg="modSp">
        <pc:chgData name="Hoang Nhu Vinh (FE FGW DN)" userId="d2ccfa87-bd55-436a-894a-85c7f0ae780d" providerId="ADAL" clId="{4F83C405-5005-4683-A0FD-9BAEFF59CD88}" dt="2021-04-05T03:55:52.942" v="0"/>
        <pc:sldMkLst>
          <pc:docMk/>
          <pc:sldMk cId="1329458868" sldId="433"/>
        </pc:sldMkLst>
        <pc:spChg chg="mod">
          <ac:chgData name="Hoang Nhu Vinh (FE FGW DN)" userId="d2ccfa87-bd55-436a-894a-85c7f0ae780d" providerId="ADAL" clId="{4F83C405-5005-4683-A0FD-9BAEFF59CD88}" dt="2021-04-05T03:55:52.942" v="0"/>
          <ac:spMkLst>
            <pc:docMk/>
            <pc:sldMk cId="1329458868" sldId="433"/>
            <ac:spMk id="2" creationId="{8A2D6371-02CA-4528-B8D1-5B4A4E56D1A2}"/>
          </ac:spMkLst>
        </pc:spChg>
        <pc:spChg chg="mod">
          <ac:chgData name="Hoang Nhu Vinh (FE FGW DN)" userId="d2ccfa87-bd55-436a-894a-85c7f0ae780d" providerId="ADAL" clId="{4F83C405-5005-4683-A0FD-9BAEFF59CD88}" dt="2021-04-05T03:55:52.942" v="0"/>
          <ac:spMkLst>
            <pc:docMk/>
            <pc:sldMk cId="1329458868" sldId="433"/>
            <ac:spMk id="3" creationId="{A9252AD4-7F48-42A5-B272-8AF999B0AECB}"/>
          </ac:spMkLst>
        </pc:spChg>
        <pc:spChg chg="mod">
          <ac:chgData name="Hoang Nhu Vinh (FE FGW DN)" userId="d2ccfa87-bd55-436a-894a-85c7f0ae780d" providerId="ADAL" clId="{4F83C405-5005-4683-A0FD-9BAEFF59CD88}" dt="2021-04-05T03:55:52.942" v="0"/>
          <ac:spMkLst>
            <pc:docMk/>
            <pc:sldMk cId="1329458868" sldId="433"/>
            <ac:spMk id="4" creationId="{710FE648-4EEF-49C3-A4A0-71EE4BDBD85C}"/>
          </ac:spMkLst>
        </pc:spChg>
      </pc:sldChg>
      <pc:sldChg chg="modSp del">
        <pc:chgData name="Hoang Nhu Vinh (FE FGW DN)" userId="d2ccfa87-bd55-436a-894a-85c7f0ae780d" providerId="ADAL" clId="{4F83C405-5005-4683-A0FD-9BAEFF59CD88}" dt="2021-04-05T03:56:01.583" v="6" actId="47"/>
        <pc:sldMkLst>
          <pc:docMk/>
          <pc:sldMk cId="551358325" sldId="434"/>
        </pc:sldMkLst>
        <pc:spChg chg="mod">
          <ac:chgData name="Hoang Nhu Vinh (FE FGW DN)" userId="d2ccfa87-bd55-436a-894a-85c7f0ae780d" providerId="ADAL" clId="{4F83C405-5005-4683-A0FD-9BAEFF59CD88}" dt="2021-04-05T03:55:52.942" v="0"/>
          <ac:spMkLst>
            <pc:docMk/>
            <pc:sldMk cId="551358325" sldId="434"/>
            <ac:spMk id="2" creationId="{00000000-0000-0000-0000-000000000000}"/>
          </ac:spMkLst>
        </pc:spChg>
        <pc:spChg chg="mod">
          <ac:chgData name="Hoang Nhu Vinh (FE FGW DN)" userId="d2ccfa87-bd55-436a-894a-85c7f0ae780d" providerId="ADAL" clId="{4F83C405-5005-4683-A0FD-9BAEFF59CD88}" dt="2021-04-05T03:55:52.942" v="0"/>
          <ac:spMkLst>
            <pc:docMk/>
            <pc:sldMk cId="551358325" sldId="434"/>
            <ac:spMk id="4" creationId="{00000000-0000-0000-0000-000000000000}"/>
          </ac:spMkLst>
        </pc:spChg>
      </pc:sldChg>
      <pc:sldChg chg="modSp del">
        <pc:chgData name="Hoang Nhu Vinh (FE FGW DN)" userId="d2ccfa87-bd55-436a-894a-85c7f0ae780d" providerId="ADAL" clId="{4F83C405-5005-4683-A0FD-9BAEFF59CD88}" dt="2021-04-05T03:56:07.562" v="9" actId="47"/>
        <pc:sldMkLst>
          <pc:docMk/>
          <pc:sldMk cId="1673719366" sldId="435"/>
        </pc:sldMkLst>
        <pc:spChg chg="mod">
          <ac:chgData name="Hoang Nhu Vinh (FE FGW DN)" userId="d2ccfa87-bd55-436a-894a-85c7f0ae780d" providerId="ADAL" clId="{4F83C405-5005-4683-A0FD-9BAEFF59CD88}" dt="2021-04-05T03:55:52.942" v="0"/>
          <ac:spMkLst>
            <pc:docMk/>
            <pc:sldMk cId="1673719366" sldId="435"/>
            <ac:spMk id="3" creationId="{00000000-0000-0000-0000-000000000000}"/>
          </ac:spMkLst>
        </pc:spChg>
        <pc:spChg chg="mod">
          <ac:chgData name="Hoang Nhu Vinh (FE FGW DN)" userId="d2ccfa87-bd55-436a-894a-85c7f0ae780d" providerId="ADAL" clId="{4F83C405-5005-4683-A0FD-9BAEFF59CD88}" dt="2021-04-05T03:55:52.942" v="0"/>
          <ac:spMkLst>
            <pc:docMk/>
            <pc:sldMk cId="1673719366" sldId="435"/>
            <ac:spMk id="11" creationId="{00000000-0000-0000-0000-000000000000}"/>
          </ac:spMkLst>
        </pc:spChg>
      </pc:sldChg>
      <pc:sldMasterChg chg="delSldLayout modSldLayout">
        <pc:chgData name="Hoang Nhu Vinh (FE FGW DN)" userId="d2ccfa87-bd55-436a-894a-85c7f0ae780d" providerId="ADAL" clId="{4F83C405-5005-4683-A0FD-9BAEFF59CD88}" dt="2021-04-05T03:56:40.634" v="15" actId="2696"/>
        <pc:sldMasterMkLst>
          <pc:docMk/>
          <pc:sldMasterMk cId="2987452686" sldId="2147483674"/>
        </pc:sldMasterMkLst>
        <pc:sldLayoutChg chg="del">
          <pc:chgData name="Hoang Nhu Vinh (FE FGW DN)" userId="d2ccfa87-bd55-436a-894a-85c7f0ae780d" providerId="ADAL" clId="{4F83C405-5005-4683-A0FD-9BAEFF59CD88}" dt="2021-04-05T03:56:40.634" v="15" actId="2696"/>
          <pc:sldLayoutMkLst>
            <pc:docMk/>
            <pc:sldMasterMk cId="2987452686" sldId="2147483674"/>
            <pc:sldLayoutMk cId="1847488592" sldId="2147483661"/>
          </pc:sldLayoutMkLst>
        </pc:sldLayoutChg>
        <pc:sldLayoutChg chg="del">
          <pc:chgData name="Hoang Nhu Vinh (FE FGW DN)" userId="d2ccfa87-bd55-436a-894a-85c7f0ae780d" providerId="ADAL" clId="{4F83C405-5005-4683-A0FD-9BAEFF59CD88}" dt="2021-04-05T03:56:40.375" v="14" actId="2696"/>
          <pc:sldLayoutMkLst>
            <pc:docMk/>
            <pc:sldMasterMk cId="2987452686" sldId="2147483674"/>
            <pc:sldLayoutMk cId="1406769010" sldId="2147483662"/>
          </pc:sldLayoutMkLst>
        </pc:sldLayoutChg>
        <pc:sldLayoutChg chg="addSp delSp mod">
          <pc:chgData name="Hoang Nhu Vinh (FE FGW DN)" userId="d2ccfa87-bd55-436a-894a-85c7f0ae780d" providerId="ADAL" clId="{4F83C405-5005-4683-A0FD-9BAEFF59CD88}" dt="2021-04-05T03:56:22.696" v="12" actId="478"/>
          <pc:sldLayoutMkLst>
            <pc:docMk/>
            <pc:sldMasterMk cId="2987452686" sldId="2147483674"/>
            <pc:sldLayoutMk cId="126951438" sldId="2147483676"/>
          </pc:sldLayoutMkLst>
          <pc:picChg chg="add del">
            <ac:chgData name="Hoang Nhu Vinh (FE FGW DN)" userId="d2ccfa87-bd55-436a-894a-85c7f0ae780d" providerId="ADAL" clId="{4F83C405-5005-4683-A0FD-9BAEFF59CD88}" dt="2021-04-05T03:56:22.696" v="12" actId="478"/>
            <ac:picMkLst>
              <pc:docMk/>
              <pc:sldMasterMk cId="2987452686" sldId="2147483674"/>
              <pc:sldLayoutMk cId="126951438" sldId="2147483676"/>
              <ac:picMk id="7" creationId="{501E8CB8-1AC2-4394-9A7D-3AAEAFA2913C}"/>
            </ac:picMkLst>
          </pc:picChg>
        </pc:sldLayoutChg>
        <pc:sldLayoutChg chg="addSp delSp mod">
          <pc:chgData name="Hoang Nhu Vinh (FE FGW DN)" userId="d2ccfa87-bd55-436a-894a-85c7f0ae780d" providerId="ADAL" clId="{4F83C405-5005-4683-A0FD-9BAEFF59CD88}" dt="2021-04-05T03:56:39.214" v="13" actId="478"/>
          <pc:sldLayoutMkLst>
            <pc:docMk/>
            <pc:sldMasterMk cId="2987452686" sldId="2147483674"/>
            <pc:sldLayoutMk cId="1056783706" sldId="2147483677"/>
          </pc:sldLayoutMkLst>
          <pc:picChg chg="add del">
            <ac:chgData name="Hoang Nhu Vinh (FE FGW DN)" userId="d2ccfa87-bd55-436a-894a-85c7f0ae780d" providerId="ADAL" clId="{4F83C405-5005-4683-A0FD-9BAEFF59CD88}" dt="2021-04-05T03:56:39.214" v="13" actId="478"/>
            <ac:picMkLst>
              <pc:docMk/>
              <pc:sldMasterMk cId="2987452686" sldId="2147483674"/>
              <pc:sldLayoutMk cId="1056783706" sldId="2147483677"/>
              <ac:picMk id="4" creationId="{C6BF260F-4C13-4C63-BC5F-9C6BBCA5ABD4}"/>
            </ac:picMkLst>
          </pc:picChg>
        </pc:sldLayoutChg>
        <pc:sldLayoutChg chg="del">
          <pc:chgData name="Hoang Nhu Vinh (FE FGW DN)" userId="d2ccfa87-bd55-436a-894a-85c7f0ae780d" providerId="ADAL" clId="{4F83C405-5005-4683-A0FD-9BAEFF59CD88}" dt="2021-04-05T03:56:07.562" v="9" actId="47"/>
          <pc:sldLayoutMkLst>
            <pc:docMk/>
            <pc:sldMasterMk cId="2987452686" sldId="2147483674"/>
            <pc:sldLayoutMk cId="3177351395" sldId="2147483679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05-Apr-21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05-Apr-21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9617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351208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05-Apr-21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6951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1056783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8895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37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05-Apr-21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874526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://localhost:3000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reactjs.org/docs/installation.html" TargetMode="External"/><Relationship Id="rId2" Type="http://schemas.openxmlformats.org/officeDocument/2006/relationships/hyperlink" Target="https://reactjs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codepen.io/gaearon/pen/rrpgNB?editors=0010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reactjs.org/docs/jsx-in-depth.html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github.com/es-shims/es5-shim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gif"/><Relationship Id="rId2" Type="http://schemas.openxmlformats.org/officeDocument/2006/relationships/hyperlink" Target="https://reactjs.org/docs/reconciliation.html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457200"/>
            <a:ext cx="7910299" cy="1476352"/>
          </a:xfrm>
        </p:spPr>
        <p:txBody>
          <a:bodyPr/>
          <a:lstStyle/>
          <a:p>
            <a:r>
              <a:rPr lang="en-US"/>
              <a:t>Introduction to React.js</a:t>
            </a:r>
            <a:endParaRPr lang="en-US" dirty="0"/>
          </a:p>
        </p:txBody>
      </p:sp>
      <p:sp>
        <p:nvSpPr>
          <p:cNvPr id="22" name="Subtitle 5"/>
          <p:cNvSpPr>
            <a:spLocks noGrp="1"/>
          </p:cNvSpPr>
          <p:nvPr>
            <p:ph type="subTitle" idx="1"/>
          </p:nvPr>
        </p:nvSpPr>
        <p:spPr>
          <a:xfrm>
            <a:off x="3579812" y="1965299"/>
            <a:ext cx="7910299" cy="131130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What is React</a:t>
            </a:r>
          </a:p>
          <a:p>
            <a:r>
              <a:rPr lang="en-US" dirty="0"/>
              <a:t>JSX Overview and Syntax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BFACD4-965C-48AA-9987-A8B6D82F724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9A814AA-D8A9-4DAD-A509-7D35244B03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C49A52A-40A7-464C-B6E5-C0554F7C4A3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06C261E-3011-47C5-A9A2-09B85D4DF5D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Install</a:t>
            </a:r>
            <a:r>
              <a:rPr lang="en-US" dirty="0"/>
              <a:t>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React app creator </a:t>
            </a:r>
            <a:r>
              <a:rPr lang="en-US" dirty="0"/>
              <a:t>(one-time global install):</a:t>
            </a:r>
          </a:p>
          <a:p>
            <a:endParaRPr lang="en-US" dirty="0"/>
          </a:p>
          <a:p>
            <a:pPr>
              <a:spcBef>
                <a:spcPts val="1800"/>
              </a:spcBef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Run</a:t>
            </a:r>
            <a:r>
              <a:rPr lang="en-US" dirty="0"/>
              <a:t> the React app creator</a:t>
            </a:r>
          </a:p>
          <a:p>
            <a:endParaRPr lang="en-US" dirty="0"/>
          </a:p>
          <a:p>
            <a:pPr>
              <a:spcBef>
                <a:spcPts val="1800"/>
              </a:spcBef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Starts</a:t>
            </a:r>
            <a:r>
              <a:rPr lang="en-US" dirty="0"/>
              <a:t> your React app from the command line</a:t>
            </a:r>
          </a:p>
          <a:p>
            <a:endParaRPr lang="en-US" dirty="0"/>
          </a:p>
          <a:p>
            <a:pPr>
              <a:spcBef>
                <a:spcPts val="1800"/>
              </a:spcBef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Browse</a:t>
            </a:r>
            <a:r>
              <a:rPr lang="en-US" dirty="0"/>
              <a:t> you app from </a:t>
            </a:r>
            <a:r>
              <a:rPr lang="en-US" dirty="0">
                <a:hlinkClick r:id="rId2"/>
              </a:rPr>
              <a:t>http://localhost:3000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and Run the React App Creator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681988" y="1924494"/>
            <a:ext cx="10822624" cy="63874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npm -g install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create-react-app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681988" y="3448456"/>
            <a:ext cx="10822624" cy="63874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create-react-app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react-example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681988" y="5029200"/>
            <a:ext cx="10822624" cy="63874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npm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start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7612" y="4300932"/>
            <a:ext cx="2811447" cy="2027995"/>
          </a:xfrm>
          <a:prstGeom prst="rect">
            <a:avLst/>
          </a:prstGeom>
          <a:ln w="3175">
            <a:solidFill>
              <a:schemeClr val="bg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545865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Visit the </a:t>
            </a:r>
            <a:r>
              <a:rPr lang="en-US" dirty="0">
                <a:solidFill>
                  <a:schemeClr val="accent1"/>
                </a:solidFill>
              </a:rPr>
              <a:t>official website</a:t>
            </a:r>
          </a:p>
          <a:p>
            <a:pPr>
              <a:spcBef>
                <a:spcPts val="7800"/>
              </a:spcBef>
            </a:pPr>
            <a:r>
              <a:rPr lang="en-US" dirty="0"/>
              <a:t>Documentation</a:t>
            </a:r>
          </a:p>
          <a:p>
            <a:pPr>
              <a:spcBef>
                <a:spcPts val="7800"/>
              </a:spcBef>
            </a:pPr>
            <a:r>
              <a:rPr lang="en-US" dirty="0"/>
              <a:t>Online sandbox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Information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81988" y="1924494"/>
            <a:ext cx="10822624" cy="63874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hlinkClick r:id="rId2"/>
              </a:rPr>
              <a:t>https://reactjs.org/</a:t>
            </a:r>
            <a:endParaRPr lang="en-US" sz="3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681988" y="3565614"/>
            <a:ext cx="10822624" cy="63874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hlinkClick r:id="rId3"/>
              </a:rPr>
              <a:t>https://reactjs.org/docs/installation.html</a:t>
            </a:r>
            <a:endParaRPr lang="en-US" sz="3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681988" y="5206734"/>
            <a:ext cx="10822624" cy="66247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hlinkClick r:id="rId4"/>
              </a:rPr>
              <a:t>www.codepen.io/gaearon/pen/rrpgNB?editors=0010</a:t>
            </a:r>
            <a:endParaRPr lang="en-US" sz="3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4685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3579813" y="1151121"/>
            <a:ext cx="8415422" cy="5570356"/>
          </a:xfrm>
        </p:spPr>
        <p:txBody>
          <a:bodyPr/>
          <a:lstStyle/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package.json</a:t>
            </a:r>
            <a:r>
              <a:rPr lang="en-US" dirty="0"/>
              <a:t> – project configuration</a:t>
            </a:r>
          </a:p>
          <a:p>
            <a:pPr lvl="1"/>
            <a:r>
              <a:rPr lang="en-US" dirty="0"/>
              <a:t>Module name, dependencies, build actions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index.html</a:t>
            </a:r>
          </a:p>
          <a:p>
            <a:pPr lvl="1"/>
            <a:r>
              <a:rPr lang="en-US" dirty="0"/>
              <a:t>App main HTML file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index.js</a:t>
            </a:r>
            <a:endParaRPr lang="en-US" dirty="0"/>
          </a:p>
          <a:p>
            <a:pPr lvl="1"/>
            <a:r>
              <a:rPr lang="en-US" dirty="0"/>
              <a:t>App main JS file (startup script)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App.js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App.css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App.test.js</a:t>
            </a:r>
          </a:p>
          <a:p>
            <a:pPr lvl="1"/>
            <a:r>
              <a:rPr lang="en-US" dirty="0"/>
              <a:t>React component "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App</a:t>
            </a:r>
            <a:r>
              <a:rPr lang="en-US" dirty="0"/>
              <a:t>"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React App Structure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239" y="1676400"/>
            <a:ext cx="2724150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621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JSX Syntax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Overview, Syntax, Advantages</a:t>
            </a:r>
            <a:endParaRPr lang="bg-BG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BF94F72-909F-42EF-A12B-7AA7822061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0628" y="2466508"/>
            <a:ext cx="1924984" cy="192498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8BEFD5C-969E-4F12-AE46-6256108019D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226" y="2466508"/>
            <a:ext cx="1828800" cy="1828800"/>
          </a:xfrm>
          <a:prstGeom prst="rect">
            <a:avLst/>
          </a:prstGeom>
        </p:spPr>
      </p:pic>
      <p:sp>
        <p:nvSpPr>
          <p:cNvPr id="15" name="Plus Sign 14">
            <a:extLst>
              <a:ext uri="{FF2B5EF4-FFF2-40B4-BE49-F238E27FC236}">
                <a16:creationId xmlns:a16="http://schemas.microsoft.com/office/drawing/2014/main" id="{39755084-BC13-4A6A-90DF-A65DB83FD713}"/>
              </a:ext>
            </a:extLst>
          </p:cNvPr>
          <p:cNvSpPr/>
          <p:nvPr/>
        </p:nvSpPr>
        <p:spPr>
          <a:xfrm>
            <a:off x="4056996" y="3200400"/>
            <a:ext cx="513416" cy="5334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6" name="Equals 15">
            <a:extLst>
              <a:ext uri="{FF2B5EF4-FFF2-40B4-BE49-F238E27FC236}">
                <a16:creationId xmlns:a16="http://schemas.microsoft.com/office/drawing/2014/main" id="{A38A0DA0-4684-4E07-98D7-11FFBBEE26C8}"/>
              </a:ext>
            </a:extLst>
          </p:cNvPr>
          <p:cNvSpPr/>
          <p:nvPr/>
        </p:nvSpPr>
        <p:spPr>
          <a:xfrm>
            <a:off x="6814202" y="3162300"/>
            <a:ext cx="859772" cy="533400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93E5E6F-3795-4636-AA0D-B2F542838C18}"/>
              </a:ext>
            </a:extLst>
          </p:cNvPr>
          <p:cNvSpPr/>
          <p:nvPr/>
        </p:nvSpPr>
        <p:spPr>
          <a:xfrm>
            <a:off x="7691436" y="2651492"/>
            <a:ext cx="1899585" cy="163121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0000" b="1" cap="none" spc="0" dirty="0">
                <a:ln w="0"/>
                <a:solidFill>
                  <a:schemeClr val="accent1"/>
                </a:solidFill>
              </a:rPr>
              <a:t>JSX</a:t>
            </a:r>
          </a:p>
        </p:txBody>
      </p:sp>
    </p:spTree>
    <p:extLst>
      <p:ext uri="{BB962C8B-B14F-4D97-AF65-F5344CB8AC3E}">
        <p14:creationId xmlns:p14="http://schemas.microsoft.com/office/powerpoint/2010/main" val="34284402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800" dirty="0">
                <a:solidFill>
                  <a:schemeClr val="accent1"/>
                </a:solidFill>
              </a:rPr>
              <a:t>JSX</a:t>
            </a:r>
            <a:r>
              <a:rPr lang="en-US" sz="3800" dirty="0"/>
              <a:t> is React's JavaScript </a:t>
            </a:r>
            <a:r>
              <a:rPr lang="en-US" sz="3800" dirty="0">
                <a:solidFill>
                  <a:schemeClr val="accent1"/>
                </a:solidFill>
              </a:rPr>
              <a:t>superset language</a:t>
            </a:r>
          </a:p>
          <a:p>
            <a:pPr lvl="1"/>
            <a:r>
              <a:rPr lang="en-US" sz="3600" dirty="0"/>
              <a:t>Has all of JavaScript's </a:t>
            </a:r>
            <a:r>
              <a:rPr lang="en-US" sz="3600" dirty="0">
                <a:solidFill>
                  <a:schemeClr val="accent1"/>
                </a:solidFill>
              </a:rPr>
              <a:t>features</a:t>
            </a:r>
            <a:r>
              <a:rPr lang="en-US" sz="3600" dirty="0"/>
              <a:t> and more</a:t>
            </a:r>
          </a:p>
          <a:p>
            <a:r>
              <a:rPr lang="en-US" sz="3800" dirty="0"/>
              <a:t>Unique approach to </a:t>
            </a:r>
            <a:r>
              <a:rPr lang="en-US" sz="3800" dirty="0">
                <a:solidFill>
                  <a:schemeClr val="accent1"/>
                </a:solidFill>
              </a:rPr>
              <a:t>mixing HTML and JS</a:t>
            </a:r>
          </a:p>
          <a:p>
            <a:r>
              <a:rPr lang="en-US" sz="3800" dirty="0"/>
              <a:t>Compiles to </a:t>
            </a:r>
            <a:r>
              <a:rPr lang="en-US" sz="3800" dirty="0">
                <a:solidFill>
                  <a:schemeClr val="accent1"/>
                </a:solidFill>
              </a:rPr>
              <a:t>plain JavaScript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JSX Overview</a:t>
            </a:r>
            <a:endParaRPr lang="bg-BG" dirty="0"/>
          </a:p>
        </p:txBody>
      </p:sp>
      <p:grpSp>
        <p:nvGrpSpPr>
          <p:cNvPr id="5" name="Group 4"/>
          <p:cNvGrpSpPr/>
          <p:nvPr/>
        </p:nvGrpSpPr>
        <p:grpSpPr>
          <a:xfrm>
            <a:off x="8862387" y="3657600"/>
            <a:ext cx="2870825" cy="2622337"/>
            <a:chOff x="8099793" y="3332259"/>
            <a:chExt cx="3310415" cy="3023878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E8DD0EEA-EB15-4C9D-B9D8-206C97DA8B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99793" y="3332259"/>
              <a:ext cx="3310415" cy="3023878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359CD0C-95A7-4030-99CC-00CC7A7C0B18}"/>
                </a:ext>
              </a:extLst>
            </p:cNvPr>
            <p:cNvSpPr txBox="1"/>
            <p:nvPr/>
          </p:nvSpPr>
          <p:spPr>
            <a:xfrm rot="186021">
              <a:off x="9029568" y="4258606"/>
              <a:ext cx="1414442" cy="11711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0" b="1" i="0" u="none" strike="noStrike" kern="0" cap="none" spc="0" normalizeH="0" baseline="0" noProof="0" dirty="0">
                  <a:ln w="10160">
                    <a:solidFill>
                      <a:srgbClr val="A19574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uLnTx/>
                  <a:uFillTx/>
                </a:rPr>
                <a:t>JSX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735126-9CBC-452B-803F-97D20901065E}"/>
                </a:ext>
              </a:extLst>
            </p:cNvPr>
            <p:cNvSpPr txBox="1"/>
            <p:nvPr/>
          </p:nvSpPr>
          <p:spPr>
            <a:xfrm rot="186021">
              <a:off x="8466098" y="5316157"/>
              <a:ext cx="1904284" cy="5323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1" i="0" u="none" strike="noStrike" kern="0" cap="none" spc="0" normalizeH="0" baseline="0" noProof="0" dirty="0">
                  <a:ln w="10160">
                    <a:solidFill>
                      <a:srgbClr val="A19574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uLnTx/>
                  <a:uFillTx/>
                </a:rPr>
                <a:t>component</a:t>
              </a:r>
              <a:endParaRPr kumimoji="0" lang="en-US" sz="2800" b="1" i="0" u="none" strike="noStrike" kern="0" cap="none" spc="0" normalizeH="0" baseline="0" noProof="0" dirty="0">
                <a:ln w="10160">
                  <a:solidFill>
                    <a:srgbClr val="A19574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</a:endParaRPr>
            </a:p>
          </p:txBody>
        </p:sp>
      </p:grp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643508" y="4272127"/>
            <a:ext cx="7636624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 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className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="red"&gt;Children Text&lt;/div&gt;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643508" y="4910712"/>
            <a:ext cx="7636624" cy="130880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React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createElement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("div",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    { className: "red" },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    "Children Text" </a:t>
            </a:r>
            <a:r>
              <a:rPr lang="en-US" b="1" i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[, …]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218444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JSX Syntax</a:t>
            </a:r>
            <a:endParaRPr lang="bg-BG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81988" y="1233969"/>
            <a:ext cx="10822624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 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className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="red"&gt;Children Text&lt;/div&gt;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681988" y="2226065"/>
            <a:ext cx="10822624" cy="51544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MyCounter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count=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{3 + 5}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/&gt;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681988" y="3200400"/>
            <a:ext cx="10822624" cy="323003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gameScores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player1: 2,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player2: 5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DashboardUnit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data-index="2"&gt;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&lt;h1&gt;Scores&lt;/h1&gt;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Scoreboard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className="results" scores={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gameScores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DashboardUnit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&gt;;</a:t>
            </a:r>
          </a:p>
        </p:txBody>
      </p:sp>
      <p:sp>
        <p:nvSpPr>
          <p:cNvPr id="10" name="AutoShape 8"/>
          <p:cNvSpPr>
            <a:spLocks noChangeArrowheads="1"/>
          </p:cNvSpPr>
          <p:nvPr/>
        </p:nvSpPr>
        <p:spPr bwMode="auto">
          <a:xfrm>
            <a:off x="5561013" y="1657710"/>
            <a:ext cx="2590800" cy="677820"/>
          </a:xfrm>
          <a:prstGeom prst="wedgeRoundRectCallout">
            <a:avLst>
              <a:gd name="adj1" fmla="val -73784"/>
              <a:gd name="adj2" fmla="val 5205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Expression</a:t>
            </a:r>
          </a:p>
        </p:txBody>
      </p:sp>
      <p:sp>
        <p:nvSpPr>
          <p:cNvPr id="11" name="AutoShape 8"/>
          <p:cNvSpPr>
            <a:spLocks noChangeArrowheads="1"/>
          </p:cNvSpPr>
          <p:nvPr/>
        </p:nvSpPr>
        <p:spPr bwMode="auto">
          <a:xfrm>
            <a:off x="7770812" y="4038600"/>
            <a:ext cx="3033600" cy="1154546"/>
          </a:xfrm>
          <a:prstGeom prst="wedgeRoundRectCallout">
            <a:avLst>
              <a:gd name="adj1" fmla="val -26378"/>
              <a:gd name="adj2" fmla="val 8229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Assign 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variable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as property</a:t>
            </a:r>
          </a:p>
        </p:txBody>
      </p:sp>
      <p:sp>
        <p:nvSpPr>
          <p:cNvPr id="12" name="AutoShape 8"/>
          <p:cNvSpPr>
            <a:spLocks noChangeArrowheads="1"/>
          </p:cNvSpPr>
          <p:nvPr/>
        </p:nvSpPr>
        <p:spPr bwMode="auto">
          <a:xfrm>
            <a:off x="3156013" y="3886791"/>
            <a:ext cx="3643199" cy="677820"/>
          </a:xfrm>
          <a:prstGeom prst="wedgeRoundRectCallout">
            <a:avLst>
              <a:gd name="adj1" fmla="val -49880"/>
              <a:gd name="adj2" fmla="val 8965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Custom 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component</a:t>
            </a:r>
          </a:p>
        </p:txBody>
      </p:sp>
    </p:spTree>
    <p:extLst>
      <p:ext uri="{BB962C8B-B14F-4D97-AF65-F5344CB8AC3E}">
        <p14:creationId xmlns:p14="http://schemas.microsoft.com/office/powerpoint/2010/main" val="695483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9000"/>
              </a:spcAft>
            </a:pPr>
            <a:r>
              <a:rPr lang="en-US" dirty="0"/>
              <a:t>Write </a:t>
            </a:r>
            <a:r>
              <a:rPr lang="en-US" dirty="0">
                <a:solidFill>
                  <a:schemeClr val="accent1"/>
                </a:solidFill>
              </a:rPr>
              <a:t>HTML</a:t>
            </a:r>
            <a:r>
              <a:rPr lang="en-US" dirty="0"/>
              <a:t> directly in your script</a:t>
            </a:r>
          </a:p>
          <a:p>
            <a:r>
              <a:rPr lang="en-US" sz="3600" dirty="0"/>
              <a:t>No </a:t>
            </a:r>
            <a:r>
              <a:rPr lang="en-US" sz="3600" dirty="0">
                <a:solidFill>
                  <a:schemeClr val="accent1"/>
                </a:solidFill>
              </a:rPr>
              <a:t>templating</a:t>
            </a:r>
            <a:r>
              <a:rPr lang="en-US" sz="3600" dirty="0"/>
              <a:t> engines required</a:t>
            </a:r>
          </a:p>
          <a:p>
            <a:r>
              <a:rPr lang="en-US" sz="3600" dirty="0"/>
              <a:t>Support for ES6 </a:t>
            </a:r>
            <a:r>
              <a:rPr lang="en-US" sz="3600" dirty="0">
                <a:solidFill>
                  <a:schemeClr val="accent1"/>
                </a:solidFill>
              </a:rPr>
              <a:t>modules</a:t>
            </a:r>
          </a:p>
          <a:p>
            <a:r>
              <a:rPr lang="en-US" sz="3600" dirty="0"/>
              <a:t>Support for </a:t>
            </a:r>
            <a:r>
              <a:rPr lang="en-US" sz="3600" dirty="0">
                <a:solidFill>
                  <a:schemeClr val="accent1"/>
                </a:solidFill>
              </a:rPr>
              <a:t>asynchronous</a:t>
            </a:r>
            <a:r>
              <a:rPr lang="en-US" sz="3600" dirty="0"/>
              <a:t> functions</a:t>
            </a:r>
          </a:p>
          <a:p>
            <a:r>
              <a:rPr lang="en-US" sz="3600" dirty="0">
                <a:solidFill>
                  <a:schemeClr val="accent1"/>
                </a:solidFill>
              </a:rPr>
              <a:t>Errors</a:t>
            </a:r>
            <a:r>
              <a:rPr lang="en-US" sz="3600" dirty="0"/>
              <a:t> visible during compilation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</a:t>
            </a:r>
            <a:endParaRPr lang="bg-BG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CEE76D5-72AA-42F4-8740-230BF7ABA8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7262" y="2064570"/>
            <a:ext cx="8994300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dropdown = &lt;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Dropdown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&gt;A dropdown list&lt;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/Dropdown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A8B5771-8906-4E9D-9E5F-6461DCDF5F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4767" y="3247315"/>
            <a:ext cx="2475446" cy="2467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889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Standard elements use lowercase names</a:t>
            </a:r>
          </a:p>
          <a:p>
            <a:pPr lvl="1"/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div</a:t>
            </a:r>
            <a:r>
              <a:rPr lang="en-US" dirty="0"/>
              <a:t>, </a:t>
            </a:r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span</a:t>
            </a:r>
            <a:r>
              <a:rPr lang="en-US" dirty="0"/>
              <a:t>, </a:t>
            </a:r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form</a:t>
            </a:r>
            <a:r>
              <a:rPr lang="en-US" dirty="0"/>
              <a:t>, </a:t>
            </a:r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input</a:t>
            </a:r>
            <a:r>
              <a:rPr lang="en-US" dirty="0"/>
              <a:t>, …</a:t>
            </a:r>
          </a:p>
          <a:p>
            <a:r>
              <a:rPr lang="en-US" dirty="0"/>
              <a:t>Custom components </a:t>
            </a:r>
            <a:r>
              <a:rPr lang="en-US" b="1" dirty="0">
                <a:solidFill>
                  <a:schemeClr val="accent1"/>
                </a:solidFill>
              </a:rPr>
              <a:t>always</a:t>
            </a:r>
            <a:r>
              <a:rPr lang="en-US" dirty="0"/>
              <a:t> use title case</a:t>
            </a:r>
          </a:p>
          <a:p>
            <a:pPr lvl="1"/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MyCustomComponent</a:t>
            </a:r>
            <a:r>
              <a:rPr lang="en-US" dirty="0"/>
              <a:t>, </a:t>
            </a:r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Greeting</a:t>
            </a:r>
            <a:r>
              <a:rPr lang="en-US" dirty="0"/>
              <a:t>, </a:t>
            </a:r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ScoreBoard</a:t>
            </a:r>
            <a:r>
              <a:rPr lang="en-US" dirty="0"/>
              <a:t>, …</a:t>
            </a:r>
          </a:p>
          <a:p>
            <a:r>
              <a:rPr lang="en-US" dirty="0"/>
              <a:t>Element type cannot be an expression – use a </a:t>
            </a:r>
            <a:r>
              <a:rPr lang="en-US" dirty="0">
                <a:solidFill>
                  <a:schemeClr val="accent1"/>
                </a:solidFill>
              </a:rPr>
              <a:t>variable</a:t>
            </a:r>
            <a:r>
              <a:rPr lang="en-US" dirty="0"/>
              <a:t> instead</a:t>
            </a:r>
          </a:p>
          <a:p>
            <a:r>
              <a:rPr lang="en-US" dirty="0"/>
              <a:t>There must be a </a:t>
            </a:r>
            <a:r>
              <a:rPr lang="en-US" dirty="0">
                <a:solidFill>
                  <a:schemeClr val="accent1"/>
                </a:solidFill>
              </a:rPr>
              <a:t>root element</a:t>
            </a:r>
          </a:p>
          <a:p>
            <a:pPr>
              <a:spcBef>
                <a:spcPts val="2400"/>
              </a:spcBef>
            </a:pPr>
            <a:r>
              <a:rPr lang="en-US" dirty="0"/>
              <a:t>More info at: </a:t>
            </a:r>
            <a:r>
              <a:rPr lang="en-US" dirty="0">
                <a:hlinkClick r:id="rId2"/>
              </a:rPr>
              <a:t>https://reactjs.org/docs/jsx-in-depth.html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JSX Rules and Principles</a:t>
            </a:r>
          </a:p>
        </p:txBody>
      </p:sp>
    </p:spTree>
    <p:extLst>
      <p:ext uri="{BB962C8B-B14F-4D97-AF65-F5344CB8AC3E}">
        <p14:creationId xmlns:p14="http://schemas.microsoft.com/office/powerpoint/2010/main" val="2924439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JSX </a:t>
            </a:r>
            <a:r>
              <a:rPr lang="en-US" dirty="0">
                <a:solidFill>
                  <a:schemeClr val="accent1"/>
                </a:solidFill>
              </a:rPr>
              <a:t>compiles</a:t>
            </a:r>
            <a:r>
              <a:rPr lang="en-US" dirty="0"/>
              <a:t> to function calls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Compilation</a:t>
            </a:r>
            <a:endParaRPr lang="bg-BG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276100" y="1981200"/>
            <a:ext cx="7636624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 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className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="red"&gt;Children Text&lt;/div&gt;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276100" y="4101398"/>
            <a:ext cx="7636624" cy="130880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React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createElement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("div",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    { className: "red" },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    "Children Text" </a:t>
            </a:r>
            <a:r>
              <a:rPr lang="en-US" b="1" i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[, …]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2589212" y="2731654"/>
            <a:ext cx="3352800" cy="1154546"/>
          </a:xfrm>
          <a:prstGeom prst="wedgeRoundRectCallout">
            <a:avLst>
              <a:gd name="adj1" fmla="val 45826"/>
              <a:gd name="adj2" fmla="val 7464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Element 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(HTML tag name)</a:t>
            </a:r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6245224" y="2966786"/>
            <a:ext cx="3352800" cy="677820"/>
          </a:xfrm>
          <a:prstGeom prst="wedgeRoundRectCallout">
            <a:avLst>
              <a:gd name="adj1" fmla="val -32430"/>
              <a:gd name="adj2" fmla="val 18574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Properties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object</a:t>
            </a:r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3960812" y="5681663"/>
            <a:ext cx="3352800" cy="677820"/>
          </a:xfrm>
          <a:prstGeom prst="wedgeRoundRectCallout">
            <a:avLst>
              <a:gd name="adj1" fmla="val 32424"/>
              <a:gd name="adj2" fmla="val -10336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 of 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children</a:t>
            </a:r>
          </a:p>
        </p:txBody>
      </p:sp>
    </p:spTree>
    <p:extLst>
      <p:ext uri="{BB962C8B-B14F-4D97-AF65-F5344CB8AC3E}">
        <p14:creationId xmlns:p14="http://schemas.microsoft.com/office/powerpoint/2010/main" val="376302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React supports </a:t>
            </a:r>
            <a:r>
              <a:rPr lang="en-US" dirty="0">
                <a:solidFill>
                  <a:schemeClr val="accent1"/>
                </a:solidFill>
              </a:rPr>
              <a:t>all popular browsers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Including</a:t>
            </a:r>
            <a:r>
              <a:rPr lang="en-US" dirty="0"/>
              <a:t> Internet Explorer 9!</a:t>
            </a:r>
          </a:p>
          <a:p>
            <a:r>
              <a:rPr lang="en-US" dirty="0"/>
              <a:t>Compiled JSX will work on </a:t>
            </a:r>
            <a:r>
              <a:rPr lang="en-US" dirty="0">
                <a:solidFill>
                  <a:schemeClr val="accent1"/>
                </a:solidFill>
              </a:rPr>
              <a:t>any browser </a:t>
            </a:r>
            <a:r>
              <a:rPr lang="en-US" dirty="0"/>
              <a:t>that has </a:t>
            </a:r>
            <a:r>
              <a:rPr lang="en-US" dirty="0">
                <a:solidFill>
                  <a:schemeClr val="accent1"/>
                </a:solidFill>
              </a:rPr>
              <a:t>ES5</a:t>
            </a:r>
          </a:p>
          <a:p>
            <a:r>
              <a:rPr lang="en-US" dirty="0"/>
              <a:t>Some features may need to be </a:t>
            </a:r>
            <a:r>
              <a:rPr lang="en-US" b="1" dirty="0">
                <a:solidFill>
                  <a:schemeClr val="accent1"/>
                </a:solidFill>
              </a:rPr>
              <a:t>polyfilled</a:t>
            </a:r>
            <a:endParaRPr lang="bg-BG" b="1" dirty="0">
              <a:solidFill>
                <a:schemeClr val="accent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Supported Browsers</a:t>
            </a:r>
            <a:endParaRPr lang="bg-BG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81988" y="3962400"/>
            <a:ext cx="10822624" cy="63874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hlinkClick r:id="rId2"/>
              </a:rPr>
              <a:t>https://github.com/es-shims/es5-shim</a:t>
            </a:r>
            <a:endParaRPr lang="en-US" sz="3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CDBCD1A-3FA9-4798-8632-674BBD791DB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5615" y="4647317"/>
            <a:ext cx="2103017" cy="210301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0F106F9-5E71-405E-A974-2BFB6A9E78C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5075" y="4843754"/>
            <a:ext cx="1722938" cy="179024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76EA8F3-1D38-482C-A20C-3F90F0C4847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6181" y="4862804"/>
            <a:ext cx="1742682" cy="1711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90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React Overview</a:t>
            </a:r>
            <a:endParaRPr lang="bg-BG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Installation</a:t>
            </a:r>
            <a:endParaRPr lang="bg-BG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JSX Syntax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Rendering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Hello World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Rendering Engine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Rendering Elements, Virtual DOM</a:t>
            </a:r>
            <a:endParaRPr lang="bg-BG" dirty="0"/>
          </a:p>
        </p:txBody>
      </p:sp>
      <p:grpSp>
        <p:nvGrpSpPr>
          <p:cNvPr id="3" name="Group 2"/>
          <p:cNvGrpSpPr/>
          <p:nvPr/>
        </p:nvGrpSpPr>
        <p:grpSpPr>
          <a:xfrm>
            <a:off x="4037409" y="1693149"/>
            <a:ext cx="4114007" cy="2684419"/>
            <a:chOff x="4001834" y="2448316"/>
            <a:chExt cx="4114007" cy="2684419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810D25B-7602-41DF-810E-E43FD0B946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17985">
              <a:off x="5657367" y="2448316"/>
              <a:ext cx="2458474" cy="2458478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932F3D17-A3F2-41DC-AD7B-325EB017AE6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17985">
              <a:off x="4001834" y="3050899"/>
              <a:ext cx="2081836" cy="2081836"/>
            </a:xfrm>
            <a:prstGeom prst="rect">
              <a:avLst/>
            </a:prstGeom>
          </p:spPr>
        </p:pic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9012" y="3591084"/>
            <a:ext cx="2590800" cy="1057116"/>
          </a:xfrm>
          <a:prstGeom prst="rect">
            <a:avLst/>
          </a:prstGeom>
          <a:ln w="19050">
            <a:solidFill>
              <a:srgbClr val="00B0F0">
                <a:alpha val="30196"/>
              </a:srgbClr>
            </a:solidFill>
          </a:ln>
        </p:spPr>
      </p:pic>
    </p:spTree>
    <p:extLst>
      <p:ext uri="{BB962C8B-B14F-4D97-AF65-F5344CB8AC3E}">
        <p14:creationId xmlns:p14="http://schemas.microsoft.com/office/powerpoint/2010/main" val="34940488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React elements are </a:t>
            </a:r>
            <a:r>
              <a:rPr lang="en-US" dirty="0">
                <a:solidFill>
                  <a:schemeClr val="accent1"/>
                </a:solidFill>
              </a:rPr>
              <a:t>plain object</a:t>
            </a:r>
          </a:p>
          <a:p>
            <a:pPr lvl="1"/>
            <a:r>
              <a:rPr lang="en-US" dirty="0"/>
              <a:t>Unlike DOM elements, they are </a:t>
            </a:r>
            <a:r>
              <a:rPr lang="en-US" dirty="0">
                <a:solidFill>
                  <a:schemeClr val="accent1"/>
                </a:solidFill>
              </a:rPr>
              <a:t>cheap to create</a:t>
            </a:r>
          </a:p>
          <a:p>
            <a:r>
              <a:rPr lang="en-US" dirty="0"/>
              <a:t>To </a:t>
            </a:r>
            <a:r>
              <a:rPr lang="en-US" dirty="0">
                <a:solidFill>
                  <a:schemeClr val="accent1"/>
                </a:solidFill>
              </a:rPr>
              <a:t>output</a:t>
            </a:r>
            <a:r>
              <a:rPr lang="en-US" dirty="0"/>
              <a:t> an element on the page: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Rendering Elements</a:t>
            </a:r>
            <a:endParaRPr lang="bg-BG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054224" y="3741780"/>
            <a:ext cx="8077200" cy="20666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const element = &lt;h1&gt;Hello, world&lt;/h1&gt;;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ReactDOM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render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element,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document.getElementById('root')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7008812" y="2827380"/>
            <a:ext cx="3886200" cy="677820"/>
          </a:xfrm>
          <a:prstGeom prst="wedgeRoundRectCallout">
            <a:avLst>
              <a:gd name="adj1" fmla="val -47170"/>
              <a:gd name="adj2" fmla="val 9867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JSX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elemet definition</a:t>
            </a:r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6246812" y="5646780"/>
            <a:ext cx="3352800" cy="677820"/>
          </a:xfrm>
          <a:prstGeom prst="wedgeRoundRectCallout">
            <a:avLst>
              <a:gd name="adj1" fmla="val -29207"/>
              <a:gd name="adj2" fmla="val -9019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Target container</a:t>
            </a:r>
          </a:p>
        </p:txBody>
      </p:sp>
    </p:spTree>
    <p:extLst>
      <p:ext uri="{BB962C8B-B14F-4D97-AF65-F5344CB8AC3E}">
        <p14:creationId xmlns:p14="http://schemas.microsoft.com/office/powerpoint/2010/main" val="2900588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React keeps track of all elements in a </a:t>
            </a:r>
            <a:r>
              <a:rPr lang="en-US" dirty="0">
                <a:solidFill>
                  <a:schemeClr val="accent1"/>
                </a:solidFill>
              </a:rPr>
              <a:t>virtual DOM</a:t>
            </a:r>
          </a:p>
          <a:p>
            <a:pPr lvl="1"/>
            <a:r>
              <a:rPr lang="en-US" dirty="0"/>
              <a:t>On change, a </a:t>
            </a:r>
            <a:r>
              <a:rPr lang="en-US" dirty="0">
                <a:solidFill>
                  <a:schemeClr val="accent1"/>
                </a:solidFill>
              </a:rPr>
              <a:t>diffing algorithm </a:t>
            </a:r>
            <a:r>
              <a:rPr lang="en-US" dirty="0"/>
              <a:t>is applied</a:t>
            </a:r>
          </a:p>
          <a:p>
            <a:pPr lvl="1"/>
            <a:r>
              <a:rPr lang="en-US" dirty="0"/>
              <a:t>Only the </a:t>
            </a:r>
            <a:r>
              <a:rPr lang="en-US" dirty="0">
                <a:solidFill>
                  <a:schemeClr val="accent1"/>
                </a:solidFill>
              </a:rPr>
              <a:t>needed</a:t>
            </a:r>
            <a:r>
              <a:rPr lang="en-US" dirty="0"/>
              <a:t> parts are updated in the </a:t>
            </a:r>
            <a:r>
              <a:rPr lang="en-US" dirty="0">
                <a:solidFill>
                  <a:schemeClr val="accent1"/>
                </a:solidFill>
              </a:rPr>
              <a:t>browser</a:t>
            </a:r>
          </a:p>
          <a:p>
            <a:pPr lvl="1"/>
            <a:r>
              <a:rPr lang="en-US" dirty="0"/>
              <a:t>More info at: </a:t>
            </a:r>
            <a:r>
              <a:rPr lang="en-US" dirty="0">
                <a:hlinkClick r:id="rId2"/>
              </a:rPr>
              <a:t>reactjs.org/docs/reconciliation.html</a:t>
            </a:r>
            <a:endParaRPr lang="en-US" dirty="0"/>
          </a:p>
          <a:p>
            <a:pPr>
              <a:spcBef>
                <a:spcPts val="5400"/>
              </a:spcBef>
            </a:pPr>
            <a:r>
              <a:rPr lang="en-US" dirty="0"/>
              <a:t>React syntax is </a:t>
            </a:r>
            <a:r>
              <a:rPr lang="en-US" dirty="0">
                <a:solidFill>
                  <a:schemeClr val="accent1"/>
                </a:solidFill>
              </a:rPr>
              <a:t>declarative</a:t>
            </a:r>
          </a:p>
          <a:p>
            <a:pPr lvl="1"/>
            <a:r>
              <a:rPr lang="en-US" dirty="0"/>
              <a:t>You only describe the desired </a:t>
            </a:r>
            <a:r>
              <a:rPr lang="en-US" dirty="0">
                <a:solidFill>
                  <a:schemeClr val="accent1"/>
                </a:solidFill>
              </a:rPr>
              <a:t>result</a:t>
            </a:r>
          </a:p>
          <a:p>
            <a:pPr lvl="1"/>
            <a:r>
              <a:rPr lang="en-US" dirty="0"/>
              <a:t>ReactDOM takes care of the </a:t>
            </a:r>
            <a:r>
              <a:rPr lang="en-US" dirty="0">
                <a:solidFill>
                  <a:schemeClr val="accent1"/>
                </a:solidFill>
              </a:rPr>
              <a:t>order of operations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DOM</a:t>
            </a:r>
            <a:endParaRPr lang="bg-B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6412" y="1295400"/>
            <a:ext cx="2012823" cy="3209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627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 with React.js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Live Demo</a:t>
            </a:r>
            <a:endParaRPr lang="bg-BG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5812" y="1845134"/>
            <a:ext cx="2248654" cy="216813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1812" y="2060570"/>
            <a:ext cx="2157736" cy="1969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0659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accent1"/>
                </a:solidFill>
              </a:rPr>
              <a:t>React</a:t>
            </a:r>
            <a:r>
              <a:rPr lang="en-US" sz="3200" dirty="0"/>
              <a:t> is a JavaScript library for building </a:t>
            </a:r>
            <a:r>
              <a:rPr lang="en-US" sz="3200" dirty="0">
                <a:solidFill>
                  <a:schemeClr val="accent1"/>
                </a:solidFill>
              </a:rPr>
              <a:t>user interfaces.</a:t>
            </a:r>
            <a:endParaRPr lang="en-US" sz="3200" dirty="0"/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accent1"/>
                </a:solidFill>
              </a:rPr>
              <a:t>React</a:t>
            </a:r>
            <a:r>
              <a:rPr lang="en-US" sz="3200" dirty="0"/>
              <a:t> uses all of the </a:t>
            </a:r>
            <a:r>
              <a:rPr lang="en-US" sz="3200" dirty="0">
                <a:solidFill>
                  <a:schemeClr val="accent1"/>
                </a:solidFill>
              </a:rPr>
              <a:t>ES6</a:t>
            </a:r>
            <a:r>
              <a:rPr lang="en-US" sz="3200" dirty="0"/>
              <a:t> features.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accent1"/>
                </a:solidFill>
              </a:rPr>
              <a:t>JSX</a:t>
            </a:r>
            <a:r>
              <a:rPr lang="en-US" sz="3200" dirty="0"/>
              <a:t> is React's JavaScript </a:t>
            </a:r>
            <a:r>
              <a:rPr lang="en-US" sz="3200" dirty="0">
                <a:solidFill>
                  <a:schemeClr val="accent1"/>
                </a:solidFill>
              </a:rPr>
              <a:t>superset</a:t>
            </a:r>
            <a:r>
              <a:rPr lang="en-US" sz="3200" dirty="0"/>
              <a:t> language</a:t>
            </a:r>
          </a:p>
          <a:p>
            <a:pPr>
              <a:lnSpc>
                <a:spcPct val="100000"/>
              </a:lnSpc>
              <a:spcBef>
                <a:spcPts val="8000"/>
              </a:spcBef>
            </a:pPr>
            <a:r>
              <a:rPr lang="en-US" sz="3000" dirty="0">
                <a:solidFill>
                  <a:schemeClr val="accent1"/>
                </a:solidFill>
              </a:rPr>
              <a:t>Rendering</a:t>
            </a:r>
            <a:r>
              <a:rPr lang="en-US" sz="3000" dirty="0"/>
              <a:t> an element is done in the </a:t>
            </a:r>
            <a:r>
              <a:rPr lang="en-US" sz="3000" dirty="0">
                <a:solidFill>
                  <a:schemeClr val="accent1"/>
                </a:solidFill>
              </a:rPr>
              <a:t>following</a:t>
            </a:r>
            <a:r>
              <a:rPr lang="en-US" sz="3000" dirty="0"/>
              <a:t> way: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1DA2619C-438E-4BDE-819B-1F9378C5F4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907" y="3234284"/>
            <a:ext cx="8076166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MyCounter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count=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{3 + 5}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/&gt;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1EE81F43-37AB-4778-A848-F6B9F8F250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906" y="4664363"/>
            <a:ext cx="8077200" cy="16966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ReactDOM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render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&lt;h1&gt;Welcome to React.js!&lt;/h1&gt;,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document.getElementById('root')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Overview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History and Philosophy</a:t>
            </a:r>
            <a:endParaRPr lang="bg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63B42D4-FA42-42B9-BBC9-B6CCD426EB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3139" y="1308698"/>
            <a:ext cx="3542546" cy="3415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940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React</a:t>
            </a:r>
            <a:r>
              <a:rPr lang="en-US" dirty="0"/>
              <a:t> is a JavaScript library for building </a:t>
            </a:r>
            <a:r>
              <a:rPr lang="en-US" dirty="0">
                <a:solidFill>
                  <a:schemeClr val="accent1"/>
                </a:solidFill>
              </a:rPr>
              <a:t>user interfaces </a:t>
            </a:r>
            <a:r>
              <a:rPr lang="en-US" dirty="0"/>
              <a:t>(UI)</a:t>
            </a:r>
          </a:p>
          <a:p>
            <a:r>
              <a:rPr lang="en-US" dirty="0"/>
              <a:t>Focused on creating </a:t>
            </a:r>
            <a:r>
              <a:rPr lang="en-US" dirty="0">
                <a:solidFill>
                  <a:schemeClr val="accent1"/>
                </a:solidFill>
              </a:rPr>
              <a:t>reusable components</a:t>
            </a:r>
          </a:p>
          <a:p>
            <a:r>
              <a:rPr lang="en-US" dirty="0"/>
              <a:t>Developed by </a:t>
            </a:r>
            <a:r>
              <a:rPr lang="en-US" dirty="0">
                <a:solidFill>
                  <a:schemeClr val="accent1"/>
                </a:solidFill>
              </a:rPr>
              <a:t>Facebook</a:t>
            </a:r>
            <a:r>
              <a:rPr lang="en-US" dirty="0"/>
              <a:t> engineer Jordan Walke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React.js?</a:t>
            </a:r>
            <a:endParaRPr lang="bg-BG" dirty="0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986788" y="3345688"/>
            <a:ext cx="10213024" cy="317931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HelloMessage</a:t>
            </a: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extends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React.Component </a:t>
            </a: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render()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&lt;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</a:t>
            </a: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&gt;Hello {this.props.name}&lt;/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</a:t>
            </a: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ReactDOM.render(&lt;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HelloMessage</a:t>
            </a: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name="Maria" /&gt;,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document.getElementById('main'));</a:t>
            </a:r>
          </a:p>
        </p:txBody>
      </p:sp>
    </p:spTree>
    <p:extLst>
      <p:ext uri="{BB962C8B-B14F-4D97-AF65-F5344CB8AC3E}">
        <p14:creationId xmlns:p14="http://schemas.microsoft.com/office/powerpoint/2010/main" val="1761009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Open-source</a:t>
            </a:r>
          </a:p>
          <a:p>
            <a:pPr>
              <a:lnSpc>
                <a:spcPct val="130000"/>
              </a:lnSpc>
            </a:pPr>
            <a:r>
              <a:rPr lang="en-US" dirty="0"/>
              <a:t>Declarative</a:t>
            </a:r>
          </a:p>
          <a:p>
            <a:pPr lvl="1"/>
            <a:r>
              <a:rPr lang="en-US" dirty="0"/>
              <a:t>Design </a:t>
            </a:r>
            <a:r>
              <a:rPr lang="en-US" dirty="0">
                <a:solidFill>
                  <a:schemeClr val="accent1"/>
                </a:solidFill>
              </a:rPr>
              <a:t>simple</a:t>
            </a:r>
            <a:r>
              <a:rPr lang="en-US" dirty="0"/>
              <a:t> views for each </a:t>
            </a:r>
            <a:r>
              <a:rPr lang="en-US" dirty="0">
                <a:solidFill>
                  <a:schemeClr val="accent1"/>
                </a:solidFill>
              </a:rPr>
              <a:t>state</a:t>
            </a:r>
            <a:r>
              <a:rPr lang="en-US" dirty="0"/>
              <a:t> in your app</a:t>
            </a:r>
          </a:p>
          <a:p>
            <a:pPr lvl="1"/>
            <a:r>
              <a:rPr lang="en-US" dirty="0"/>
              <a:t>Easier to </a:t>
            </a:r>
            <a:r>
              <a:rPr lang="en-US" dirty="0">
                <a:solidFill>
                  <a:schemeClr val="accent1"/>
                </a:solidFill>
              </a:rPr>
              <a:t>debug</a:t>
            </a:r>
          </a:p>
          <a:p>
            <a:pPr>
              <a:lnSpc>
                <a:spcPct val="130000"/>
              </a:lnSpc>
            </a:pPr>
            <a:r>
              <a:rPr lang="en-US" dirty="0"/>
              <a:t>Component-Based</a:t>
            </a:r>
          </a:p>
          <a:p>
            <a:pPr lvl="1"/>
            <a:r>
              <a:rPr lang="en-US" dirty="0"/>
              <a:t>Encapsulated </a:t>
            </a:r>
            <a:r>
              <a:rPr lang="en-US" dirty="0">
                <a:solidFill>
                  <a:schemeClr val="accent1"/>
                </a:solidFill>
              </a:rPr>
              <a:t>components</a:t>
            </a:r>
            <a:r>
              <a:rPr lang="en-US" dirty="0"/>
              <a:t> that manage their </a:t>
            </a:r>
            <a:r>
              <a:rPr lang="en-US" dirty="0">
                <a:solidFill>
                  <a:schemeClr val="accent1"/>
                </a:solidFill>
              </a:rPr>
              <a:t>own</a:t>
            </a:r>
            <a:r>
              <a:rPr lang="en-US" dirty="0"/>
              <a:t> state</a:t>
            </a:r>
          </a:p>
          <a:p>
            <a:pPr lvl="1"/>
            <a:r>
              <a:rPr lang="en-US" dirty="0"/>
              <a:t>Keep </a:t>
            </a:r>
            <a:r>
              <a:rPr lang="en-US" dirty="0">
                <a:solidFill>
                  <a:schemeClr val="accent1"/>
                </a:solidFill>
              </a:rPr>
              <a:t>state</a:t>
            </a:r>
            <a:r>
              <a:rPr lang="en-US" dirty="0"/>
              <a:t> out of the </a:t>
            </a:r>
            <a:r>
              <a:rPr lang="en-US" dirty="0">
                <a:solidFill>
                  <a:schemeClr val="accent1"/>
                </a:solidFill>
              </a:rPr>
              <a:t>DOM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Features</a:t>
            </a:r>
            <a:endParaRPr lang="bg-BG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EAC2BF3-1315-49EA-A4B7-1274D43FA3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4327" y="1744376"/>
            <a:ext cx="2191922" cy="219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356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A2D6371-02CA-4528-B8D1-5B4A4E56D1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52AD4-7F48-42A5-B272-8AF999B0AE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Isomorphic</a:t>
            </a:r>
          </a:p>
          <a:p>
            <a:pPr lvl="1"/>
            <a:r>
              <a:rPr lang="en-US" sz="3400" dirty="0">
                <a:solidFill>
                  <a:schemeClr val="accent1"/>
                </a:solidFill>
              </a:rPr>
              <a:t>JavaScript</a:t>
            </a:r>
            <a:r>
              <a:rPr lang="en-US" sz="3400" dirty="0"/>
              <a:t> that runs on </a:t>
            </a:r>
            <a:r>
              <a:rPr lang="en-US" sz="3400" dirty="0">
                <a:solidFill>
                  <a:schemeClr val="accent1"/>
                </a:solidFill>
              </a:rPr>
              <a:t>both</a:t>
            </a:r>
            <a:r>
              <a:rPr lang="en-US" sz="3400" dirty="0"/>
              <a:t> client &amp; server</a:t>
            </a:r>
          </a:p>
          <a:p>
            <a:pPr lvl="1"/>
            <a:r>
              <a:rPr lang="en-US" sz="3400" dirty="0">
                <a:solidFill>
                  <a:schemeClr val="accent1"/>
                </a:solidFill>
              </a:rPr>
              <a:t>Better</a:t>
            </a:r>
            <a:r>
              <a:rPr lang="en-US" sz="3400" dirty="0"/>
              <a:t> user experience </a:t>
            </a:r>
          </a:p>
          <a:p>
            <a:pPr>
              <a:lnSpc>
                <a:spcPct val="130000"/>
              </a:lnSpc>
            </a:pPr>
            <a:r>
              <a:rPr lang="en-US" sz="3600" dirty="0"/>
              <a:t>Native support</a:t>
            </a:r>
          </a:p>
          <a:p>
            <a:pPr lvl="1"/>
            <a:r>
              <a:rPr lang="en-US" sz="3400" dirty="0"/>
              <a:t>Compose rich </a:t>
            </a:r>
            <a:r>
              <a:rPr lang="en-US" sz="3400" dirty="0">
                <a:solidFill>
                  <a:schemeClr val="accent1"/>
                </a:solidFill>
              </a:rPr>
              <a:t>mobile</a:t>
            </a:r>
            <a:r>
              <a:rPr lang="en-US" sz="3400" dirty="0"/>
              <a:t> UI in </a:t>
            </a:r>
            <a:r>
              <a:rPr lang="en-US" sz="3400" dirty="0">
                <a:solidFill>
                  <a:schemeClr val="accent1"/>
                </a:solidFill>
              </a:rPr>
              <a:t>Android</a:t>
            </a:r>
            <a:r>
              <a:rPr lang="en-US" sz="3400" dirty="0"/>
              <a:t>, </a:t>
            </a:r>
            <a:r>
              <a:rPr lang="en-US" sz="3400" dirty="0">
                <a:solidFill>
                  <a:schemeClr val="accent1"/>
                </a:solidFill>
              </a:rPr>
              <a:t>iOS</a:t>
            </a:r>
            <a:endParaRPr lang="en-US" sz="34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10FE648-4EEF-49C3-A4A0-71EE4BDBD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F12063A-DDA6-4CBD-B533-810F990C8D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9335" y="2514600"/>
            <a:ext cx="3019425" cy="35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458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0D2A3045-57A9-4FA0-B3A0-55C5576C25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0612" y="1750961"/>
            <a:ext cx="3534271" cy="3534271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Users</a:t>
            </a:r>
            <a:endParaRPr lang="bg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EB45B8-F368-414F-BD40-F20FCB4216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309" y="1161778"/>
            <a:ext cx="2444492" cy="244449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0EAE107-7093-4442-A3B7-1BA9131BAA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1212" y="3886200"/>
            <a:ext cx="2391785" cy="243232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5952675-87E3-4834-BB3D-C82BFD31E97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8044" y="4648200"/>
            <a:ext cx="5447568" cy="156072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72C9DDF-7777-4B58-9204-310AF9E3CFA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1212" y="1229413"/>
            <a:ext cx="3078217" cy="177663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1E95603E-0358-44CD-82FB-35B4C21F759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9712" y="1390245"/>
            <a:ext cx="2857500" cy="142875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4CB920CF-11E5-4277-9997-8EC7813562C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035" y="3787962"/>
            <a:ext cx="2737040" cy="273704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D0E08BA-DCCB-4251-916D-061ADADEBCF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9612" y="2712864"/>
            <a:ext cx="1610467" cy="1610467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92685589-2098-4DB5-BE3C-4CBF2FCB286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8267" y="1557701"/>
            <a:ext cx="2692556" cy="934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440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Easy</a:t>
            </a:r>
            <a:r>
              <a:rPr lang="en-US" sz="3600" dirty="0"/>
              <a:t> to learn</a:t>
            </a:r>
          </a:p>
          <a:p>
            <a:r>
              <a:rPr lang="en-US" sz="3600" dirty="0"/>
              <a:t>Fast </a:t>
            </a:r>
            <a:r>
              <a:rPr lang="en-US" sz="3600" dirty="0">
                <a:solidFill>
                  <a:schemeClr val="accent1"/>
                </a:solidFill>
              </a:rPr>
              <a:t>performance</a:t>
            </a:r>
          </a:p>
          <a:p>
            <a:r>
              <a:rPr lang="en-US" sz="3600" dirty="0"/>
              <a:t>Use all of </a:t>
            </a:r>
            <a:r>
              <a:rPr lang="en-US" sz="3600" dirty="0">
                <a:solidFill>
                  <a:schemeClr val="accent1"/>
                </a:solidFill>
              </a:rPr>
              <a:t>ES6 </a:t>
            </a:r>
            <a:r>
              <a:rPr lang="en-US" sz="3600" dirty="0"/>
              <a:t>features</a:t>
            </a:r>
          </a:p>
          <a:p>
            <a:pPr lvl="1"/>
            <a:r>
              <a:rPr lang="en-US" sz="3400" dirty="0">
                <a:solidFill>
                  <a:schemeClr val="accent1"/>
                </a:solidFill>
              </a:rPr>
              <a:t>Promises</a:t>
            </a:r>
            <a:r>
              <a:rPr lang="en-US" sz="3400" dirty="0"/>
              <a:t>, </a:t>
            </a:r>
            <a:r>
              <a:rPr lang="en-US" sz="3400" dirty="0">
                <a:solidFill>
                  <a:schemeClr val="accent1"/>
                </a:solidFill>
              </a:rPr>
              <a:t>Classes</a:t>
            </a:r>
            <a:r>
              <a:rPr lang="en-US" sz="3400" dirty="0"/>
              <a:t> and </a:t>
            </a:r>
            <a:r>
              <a:rPr lang="en-US" sz="3400" dirty="0">
                <a:solidFill>
                  <a:schemeClr val="accent1"/>
                </a:solidFill>
              </a:rPr>
              <a:t>Modules</a:t>
            </a:r>
          </a:p>
          <a:p>
            <a:r>
              <a:rPr lang="en-US" sz="3600" dirty="0"/>
              <a:t>Compatible with other </a:t>
            </a:r>
            <a:r>
              <a:rPr lang="en-US" sz="3600" dirty="0">
                <a:solidFill>
                  <a:schemeClr val="accent1"/>
                </a:solidFill>
              </a:rPr>
              <a:t>libraries</a:t>
            </a:r>
          </a:p>
          <a:p>
            <a:r>
              <a:rPr lang="en-US" sz="3600" dirty="0"/>
              <a:t>Great </a:t>
            </a:r>
            <a:r>
              <a:rPr lang="en-US" sz="3600" dirty="0">
                <a:solidFill>
                  <a:schemeClr val="accent1"/>
                </a:solidFill>
              </a:rPr>
              <a:t>error reporting</a:t>
            </a:r>
            <a:endParaRPr lang="en-US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</a:t>
            </a:r>
            <a:endParaRPr lang="bg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D2F15E1-5CA3-45D1-9CC2-133A4DB1BE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2156" y="2261901"/>
            <a:ext cx="2776001" cy="2767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741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Installation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Packages, Setup, Structure</a:t>
            </a:r>
            <a:endParaRPr lang="bg-BG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D3E7F92-C01E-4066-86C3-ED8994823D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6812" y="2246966"/>
            <a:ext cx="2305050" cy="23050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31F21AB-62A2-4BDC-BEF4-0F6C96B026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8374" y="2180291"/>
            <a:ext cx="2438400" cy="2438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FCDA6E8-8B0C-4278-A4FD-C10ED387B1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6774" y="2314089"/>
            <a:ext cx="2361590" cy="2361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162621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Custom 1">
      <a:dk1>
        <a:sysClr val="windowText" lastClr="000000"/>
      </a:dk1>
      <a:lt1>
        <a:sysClr val="window" lastClr="FFFFFF"/>
      </a:lt1>
      <a:dk2>
        <a:srgbClr val="D9D5C7"/>
      </a:dk2>
      <a:lt2>
        <a:srgbClr val="FBEEDC"/>
      </a:lt2>
      <a:accent1>
        <a:srgbClr val="F3BE60"/>
      </a:accent1>
      <a:accent2>
        <a:srgbClr val="00B050"/>
      </a:accent2>
      <a:accent3>
        <a:srgbClr val="3BABFF"/>
      </a:accent3>
      <a:accent4>
        <a:srgbClr val="7030A0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01. HTML-CSS-Overview" id="{909E0C88-95C7-4527-A7CD-73FF1F5F2726}" vid="{CCC40116-D7DD-4AF0-80D8-75ED5AEA5A37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Template_Dark</Template>
  <TotalTime>1161</TotalTime>
  <Words>937</Words>
  <Application>Microsoft Office PowerPoint</Application>
  <PresentationFormat>Custom</PresentationFormat>
  <Paragraphs>191</Paragraphs>
  <Slides>24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Consolas</vt:lpstr>
      <vt:lpstr>Wingdings</vt:lpstr>
      <vt:lpstr>SoftUni 16x9</vt:lpstr>
      <vt:lpstr>Introduction to React.js</vt:lpstr>
      <vt:lpstr>Table of Contents</vt:lpstr>
      <vt:lpstr>React Overview</vt:lpstr>
      <vt:lpstr>What is React.js?</vt:lpstr>
      <vt:lpstr>Features</vt:lpstr>
      <vt:lpstr>Features</vt:lpstr>
      <vt:lpstr>React Users</vt:lpstr>
      <vt:lpstr>Advantages</vt:lpstr>
      <vt:lpstr>React Installation</vt:lpstr>
      <vt:lpstr>Install and Run the React App Creator</vt:lpstr>
      <vt:lpstr>Finding Information</vt:lpstr>
      <vt:lpstr>React App Structure</vt:lpstr>
      <vt:lpstr>JSX Syntax</vt:lpstr>
      <vt:lpstr>JSX Overview</vt:lpstr>
      <vt:lpstr>JSX Syntax</vt:lpstr>
      <vt:lpstr>Advantages</vt:lpstr>
      <vt:lpstr>JSX Rules and Principles</vt:lpstr>
      <vt:lpstr>Compilation</vt:lpstr>
      <vt:lpstr>Supported Browsers</vt:lpstr>
      <vt:lpstr>Rendering Engine</vt:lpstr>
      <vt:lpstr>Rendering Elements</vt:lpstr>
      <vt:lpstr>Virtual DOM</vt:lpstr>
      <vt:lpstr>Hello World with React.js</vt:lpstr>
      <vt:lpstr>Summary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ReactJS Course Overview</dc:title>
  <dc:subject>Software Development Course</dc:subject>
  <dc:creator>Software University Foundation</dc:creator>
  <cp:keywords>SoftUni, Software University, programming, software development, software engineering, course, javascript, react, redux, web</cp:keywords>
  <dc:description>Software University Foundation - http://softuni.foundation/</dc:description>
  <cp:lastModifiedBy>Hoang Nhu Vinh (FE FGW DN)</cp:lastModifiedBy>
  <cp:revision>97</cp:revision>
  <dcterms:created xsi:type="dcterms:W3CDTF">2014-01-02T17:00:34Z</dcterms:created>
  <dcterms:modified xsi:type="dcterms:W3CDTF">2021-04-05T03:56:42Z</dcterms:modified>
  <cp:category>programming; computer programming; software development, javascript, web, react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