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2"/>
    <p:sldMasterId id="2147483711" r:id="rId3"/>
  </p:sldMasterIdLst>
  <p:notesMasterIdLst>
    <p:notesMasterId r:id="rId33"/>
  </p:notesMasterIdLst>
  <p:handoutMasterIdLst>
    <p:handoutMasterId r:id="rId34"/>
  </p:handoutMasterIdLst>
  <p:sldIdLst>
    <p:sldId id="394" r:id="rId4"/>
    <p:sldId id="655" r:id="rId5"/>
    <p:sldId id="672" r:id="rId6"/>
    <p:sldId id="684" r:id="rId7"/>
    <p:sldId id="677" r:id="rId8"/>
    <p:sldId id="628" r:id="rId9"/>
    <p:sldId id="656" r:id="rId10"/>
    <p:sldId id="657" r:id="rId11"/>
    <p:sldId id="634" r:id="rId12"/>
    <p:sldId id="658" r:id="rId13"/>
    <p:sldId id="659" r:id="rId14"/>
    <p:sldId id="661" r:id="rId15"/>
    <p:sldId id="665" r:id="rId16"/>
    <p:sldId id="662" r:id="rId17"/>
    <p:sldId id="706" r:id="rId18"/>
    <p:sldId id="707" r:id="rId19"/>
    <p:sldId id="708" r:id="rId20"/>
    <p:sldId id="709" r:id="rId21"/>
    <p:sldId id="666" r:id="rId22"/>
    <p:sldId id="667" r:id="rId23"/>
    <p:sldId id="664" r:id="rId24"/>
    <p:sldId id="663" r:id="rId25"/>
    <p:sldId id="679" r:id="rId26"/>
    <p:sldId id="678" r:id="rId27"/>
    <p:sldId id="710" r:id="rId28"/>
    <p:sldId id="680" r:id="rId29"/>
    <p:sldId id="681" r:id="rId30"/>
    <p:sldId id="682" r:id="rId31"/>
    <p:sldId id="683" r:id="rId3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1CE0663-FF9A-432D-BC38-4D3F108A7811}">
          <p14:sldIdLst>
            <p14:sldId id="394"/>
            <p14:sldId id="655"/>
          </p14:sldIdLst>
        </p14:section>
        <p14:section name="Virtual DOM" id="{49C83C33-196A-4BBE-89D9-80B776B414F1}">
          <p14:sldIdLst>
            <p14:sldId id="672"/>
            <p14:sldId id="684"/>
            <p14:sldId id="677"/>
          </p14:sldIdLst>
        </p14:section>
        <p14:section name="Routing Overview" id="{C2C5CD79-D1EC-4B90-B692-66B31CE9E7CF}">
          <p14:sldIdLst>
            <p14:sldId id="628"/>
            <p14:sldId id="656"/>
            <p14:sldId id="657"/>
          </p14:sldIdLst>
        </p14:section>
        <p14:section name="React Router" id="{DC4C1E39-09F2-4BCB-87DE-FD09A42EB6A8}">
          <p14:sldIdLst>
            <p14:sldId id="634"/>
            <p14:sldId id="658"/>
            <p14:sldId id="659"/>
            <p14:sldId id="661"/>
            <p14:sldId id="665"/>
            <p14:sldId id="662"/>
            <p14:sldId id="706"/>
            <p14:sldId id="707"/>
            <p14:sldId id="708"/>
            <p14:sldId id="709"/>
            <p14:sldId id="666"/>
            <p14:sldId id="667"/>
            <p14:sldId id="664"/>
            <p14:sldId id="663"/>
          </p14:sldIdLst>
        </p14:section>
        <p14:section name="React Lazy &amp; Suspense" id="{9684CA24-C918-4E90-BA38-BDB44D451326}">
          <p14:sldIdLst>
            <p14:sldId id="679"/>
            <p14:sldId id="678"/>
            <p14:sldId id="710"/>
            <p14:sldId id="680"/>
            <p14:sldId id="681"/>
            <p14:sldId id="682"/>
            <p14:sldId id="683"/>
          </p14:sldIdLst>
        </p14:section>
        <p14:section name="Conclusion" id="{8FBD8AD9-4FBB-4D4B-8026-071DED16604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A22E"/>
    <a:srgbClr val="E85C0E"/>
    <a:srgbClr val="F8DC9E"/>
    <a:srgbClr val="FBEEDC"/>
    <a:srgbClr val="FBEEC9"/>
    <a:srgbClr val="603A14"/>
    <a:srgbClr val="BAB398"/>
    <a:srgbClr val="ADA485"/>
    <a:srgbClr val="C6C0AA"/>
    <a:srgbClr val="6636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E9639D4-E3E2-4D34-9284-5A2195B3D0D7}" styleName="Светъл стил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Светъл стил 2 -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83" autoAdjust="0"/>
  </p:normalViewPr>
  <p:slideViewPr>
    <p:cSldViewPr>
      <p:cViewPr varScale="1">
        <p:scale>
          <a:sx n="84" d="100"/>
          <a:sy n="84" d="100"/>
        </p:scale>
        <p:origin x="658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48" y="31891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733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microsoft.com/office/2016/11/relationships/changesInfo" Target="changesInfos/changesInfo1.xml"/><Relationship Id="rId21" Type="http://schemas.openxmlformats.org/officeDocument/2006/relationships/slide" Target="slides/slide18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ang Nhu Vinh (FE FGW DN)" userId="d2ccfa87-bd55-436a-894a-85c7f0ae780d" providerId="ADAL" clId="{906AC30D-876D-4A66-8D05-79E2A82CB81D}"/>
    <pc:docChg chg="custSel delSld modSld modMainMaster modSection">
      <pc:chgData name="Hoang Nhu Vinh (FE FGW DN)" userId="d2ccfa87-bd55-436a-894a-85c7f0ae780d" providerId="ADAL" clId="{906AC30D-876D-4A66-8D05-79E2A82CB81D}" dt="2021-04-05T03:30:45.891" v="9" actId="47"/>
      <pc:docMkLst>
        <pc:docMk/>
      </pc:docMkLst>
      <pc:sldChg chg="addSp delSp modSp mod">
        <pc:chgData name="Hoang Nhu Vinh (FE FGW DN)" userId="d2ccfa87-bd55-436a-894a-85c7f0ae780d" providerId="ADAL" clId="{906AC30D-876D-4A66-8D05-79E2A82CB81D}" dt="2021-04-05T03:30:35.566" v="2" actId="478"/>
        <pc:sldMkLst>
          <pc:docMk/>
          <pc:sldMk cId="4014073037" sldId="394"/>
        </pc:sldMkLst>
        <pc:spChg chg="add mod">
          <ac:chgData name="Hoang Nhu Vinh (FE FGW DN)" userId="d2ccfa87-bd55-436a-894a-85c7f0ae780d" providerId="ADAL" clId="{906AC30D-876D-4A66-8D05-79E2A82CB81D}" dt="2021-04-05T03:30:32.609" v="1" actId="478"/>
          <ac:spMkLst>
            <pc:docMk/>
            <pc:sldMk cId="4014073037" sldId="394"/>
            <ac:spMk id="3" creationId="{7747F185-D1E6-4B9B-A40A-DCF0BB88B376}"/>
          </ac:spMkLst>
        </pc:spChg>
        <pc:spChg chg="del mod">
          <ac:chgData name="Hoang Nhu Vinh (FE FGW DN)" userId="d2ccfa87-bd55-436a-894a-85c7f0ae780d" providerId="ADAL" clId="{906AC30D-876D-4A66-8D05-79E2A82CB81D}" dt="2021-04-05T03:30:32.609" v="1" actId="478"/>
          <ac:spMkLst>
            <pc:docMk/>
            <pc:sldMk cId="4014073037" sldId="394"/>
            <ac:spMk id="7" creationId="{00000000-0000-0000-0000-000000000000}"/>
          </ac:spMkLst>
        </pc:spChg>
        <pc:spChg chg="del mod">
          <ac:chgData name="Hoang Nhu Vinh (FE FGW DN)" userId="d2ccfa87-bd55-436a-894a-85c7f0ae780d" providerId="ADAL" clId="{906AC30D-876D-4A66-8D05-79E2A82CB81D}" dt="2021-04-05T03:30:32.609" v="1" actId="478"/>
          <ac:spMkLst>
            <pc:docMk/>
            <pc:sldMk cId="4014073037" sldId="394"/>
            <ac:spMk id="8" creationId="{00000000-0000-0000-0000-000000000000}"/>
          </ac:spMkLst>
        </pc:spChg>
        <pc:spChg chg="add mod">
          <ac:chgData name="Hoang Nhu Vinh (FE FGW DN)" userId="d2ccfa87-bd55-436a-894a-85c7f0ae780d" providerId="ADAL" clId="{906AC30D-876D-4A66-8D05-79E2A82CB81D}" dt="2021-04-05T03:30:32.609" v="1" actId="478"/>
          <ac:spMkLst>
            <pc:docMk/>
            <pc:sldMk cId="4014073037" sldId="394"/>
            <ac:spMk id="9" creationId="{3BB172C6-FB5A-4B01-889F-E0D47ACBAF94}"/>
          </ac:spMkLst>
        </pc:spChg>
        <pc:spChg chg="del">
          <ac:chgData name="Hoang Nhu Vinh (FE FGW DN)" userId="d2ccfa87-bd55-436a-894a-85c7f0ae780d" providerId="ADAL" clId="{906AC30D-876D-4A66-8D05-79E2A82CB81D}" dt="2021-04-05T03:30:35.566" v="2" actId="478"/>
          <ac:spMkLst>
            <pc:docMk/>
            <pc:sldMk cId="4014073037" sldId="394"/>
            <ac:spMk id="11" creationId="{00000000-0000-0000-0000-000000000000}"/>
          </ac:spMkLst>
        </pc:spChg>
        <pc:spChg chg="del">
          <ac:chgData name="Hoang Nhu Vinh (FE FGW DN)" userId="d2ccfa87-bd55-436a-894a-85c7f0ae780d" providerId="ADAL" clId="{906AC30D-876D-4A66-8D05-79E2A82CB81D}" dt="2021-04-05T03:30:35.566" v="2" actId="478"/>
          <ac:spMkLst>
            <pc:docMk/>
            <pc:sldMk cId="4014073037" sldId="394"/>
            <ac:spMk id="12" creationId="{00000000-0000-0000-0000-000000000000}"/>
          </ac:spMkLst>
        </pc:spChg>
        <pc:spChg chg="add mod">
          <ac:chgData name="Hoang Nhu Vinh (FE FGW DN)" userId="d2ccfa87-bd55-436a-894a-85c7f0ae780d" providerId="ADAL" clId="{906AC30D-876D-4A66-8D05-79E2A82CB81D}" dt="2021-04-05T03:30:35.566" v="2" actId="478"/>
          <ac:spMkLst>
            <pc:docMk/>
            <pc:sldMk cId="4014073037" sldId="394"/>
            <ac:spMk id="13" creationId="{0136EDD7-DD13-4C8E-99F5-408EC87427E4}"/>
          </ac:spMkLst>
        </pc:spChg>
        <pc:spChg chg="add mod">
          <ac:chgData name="Hoang Nhu Vinh (FE FGW DN)" userId="d2ccfa87-bd55-436a-894a-85c7f0ae780d" providerId="ADAL" clId="{906AC30D-876D-4A66-8D05-79E2A82CB81D}" dt="2021-04-05T03:30:35.566" v="2" actId="478"/>
          <ac:spMkLst>
            <pc:docMk/>
            <pc:sldMk cId="4014073037" sldId="394"/>
            <ac:spMk id="15" creationId="{1D42E400-0E4B-433A-B99A-F8840A62A677}"/>
          </ac:spMkLst>
        </pc:spChg>
      </pc:sldChg>
      <pc:sldChg chg="modSp del">
        <pc:chgData name="Hoang Nhu Vinh (FE FGW DN)" userId="d2ccfa87-bd55-436a-894a-85c7f0ae780d" providerId="ADAL" clId="{906AC30D-876D-4A66-8D05-79E2A82CB81D}" dt="2021-04-05T03:30:37.872" v="4" actId="47"/>
        <pc:sldMkLst>
          <pc:docMk/>
          <pc:sldMk cId="393130676" sldId="547"/>
        </pc:sldMkLst>
        <pc:spChg chg="mod">
          <ac:chgData name="Hoang Nhu Vinh (FE FGW DN)" userId="d2ccfa87-bd55-436a-894a-85c7f0ae780d" providerId="ADAL" clId="{906AC30D-876D-4A66-8D05-79E2A82CB81D}" dt="2021-04-05T03:30:29.997" v="0"/>
          <ac:spMkLst>
            <pc:docMk/>
            <pc:sldMk cId="393130676" sldId="547"/>
            <ac:spMk id="2" creationId="{00000000-0000-0000-0000-000000000000}"/>
          </ac:spMkLst>
        </pc:spChg>
        <pc:spChg chg="mod">
          <ac:chgData name="Hoang Nhu Vinh (FE FGW DN)" userId="d2ccfa87-bd55-436a-894a-85c7f0ae780d" providerId="ADAL" clId="{906AC30D-876D-4A66-8D05-79E2A82CB81D}" dt="2021-04-05T03:30:29.997" v="0"/>
          <ac:spMkLst>
            <pc:docMk/>
            <pc:sldMk cId="393130676" sldId="547"/>
            <ac:spMk id="3" creationId="{00000000-0000-0000-0000-000000000000}"/>
          </ac:spMkLst>
        </pc:spChg>
        <pc:spChg chg="mod">
          <ac:chgData name="Hoang Nhu Vinh (FE FGW DN)" userId="d2ccfa87-bd55-436a-894a-85c7f0ae780d" providerId="ADAL" clId="{906AC30D-876D-4A66-8D05-79E2A82CB81D}" dt="2021-04-05T03:30:29.997" v="0"/>
          <ac:spMkLst>
            <pc:docMk/>
            <pc:sldMk cId="393130676" sldId="547"/>
            <ac:spMk id="4" creationId="{00000000-0000-0000-0000-000000000000}"/>
          </ac:spMkLst>
        </pc:spChg>
      </pc:sldChg>
      <pc:sldChg chg="modSp del">
        <pc:chgData name="Hoang Nhu Vinh (FE FGW DN)" userId="d2ccfa87-bd55-436a-894a-85c7f0ae780d" providerId="ADAL" clId="{906AC30D-876D-4A66-8D05-79E2A82CB81D}" dt="2021-04-05T03:30:45.217" v="8" actId="47"/>
        <pc:sldMkLst>
          <pc:docMk/>
          <pc:sldMk cId="1807249323" sldId="570"/>
        </pc:sldMkLst>
        <pc:spChg chg="mod">
          <ac:chgData name="Hoang Nhu Vinh (FE FGW DN)" userId="d2ccfa87-bd55-436a-894a-85c7f0ae780d" providerId="ADAL" clId="{906AC30D-876D-4A66-8D05-79E2A82CB81D}" dt="2021-04-05T03:30:29.997" v="0"/>
          <ac:spMkLst>
            <pc:docMk/>
            <pc:sldMk cId="1807249323" sldId="570"/>
            <ac:spMk id="444418" creationId="{00000000-0000-0000-0000-000000000000}"/>
          </ac:spMkLst>
        </pc:spChg>
      </pc:sldChg>
      <pc:sldChg chg="modSp del">
        <pc:chgData name="Hoang Nhu Vinh (FE FGW DN)" userId="d2ccfa87-bd55-436a-894a-85c7f0ae780d" providerId="ADAL" clId="{906AC30D-876D-4A66-8D05-79E2A82CB81D}" dt="2021-04-05T03:30:44.950" v="7" actId="47"/>
        <pc:sldMkLst>
          <pc:docMk/>
          <pc:sldMk cId="2789068029" sldId="579"/>
        </pc:sldMkLst>
        <pc:spChg chg="mod">
          <ac:chgData name="Hoang Nhu Vinh (FE FGW DN)" userId="d2ccfa87-bd55-436a-894a-85c7f0ae780d" providerId="ADAL" clId="{906AC30D-876D-4A66-8D05-79E2A82CB81D}" dt="2021-04-05T03:30:29.997" v="0"/>
          <ac:spMkLst>
            <pc:docMk/>
            <pc:sldMk cId="2789068029" sldId="579"/>
            <ac:spMk id="444418" creationId="{00000000-0000-0000-0000-000000000000}"/>
          </ac:spMkLst>
        </pc:spChg>
      </pc:sldChg>
      <pc:sldChg chg="modSp del">
        <pc:chgData name="Hoang Nhu Vinh (FE FGW DN)" userId="d2ccfa87-bd55-436a-894a-85c7f0ae780d" providerId="ADAL" clId="{906AC30D-876D-4A66-8D05-79E2A82CB81D}" dt="2021-04-05T03:30:44.668" v="6" actId="47"/>
        <pc:sldMkLst>
          <pc:docMk/>
          <pc:sldMk cId="808964560" sldId="599"/>
        </pc:sldMkLst>
        <pc:spChg chg="mod">
          <ac:chgData name="Hoang Nhu Vinh (FE FGW DN)" userId="d2ccfa87-bd55-436a-894a-85c7f0ae780d" providerId="ADAL" clId="{906AC30D-876D-4A66-8D05-79E2A82CB81D}" dt="2021-04-05T03:30:29.997" v="0"/>
          <ac:spMkLst>
            <pc:docMk/>
            <pc:sldMk cId="808964560" sldId="599"/>
            <ac:spMk id="3" creationId="{00000000-0000-0000-0000-000000000000}"/>
          </ac:spMkLst>
        </pc:spChg>
        <pc:spChg chg="mod">
          <ac:chgData name="Hoang Nhu Vinh (FE FGW DN)" userId="d2ccfa87-bd55-436a-894a-85c7f0ae780d" providerId="ADAL" clId="{906AC30D-876D-4A66-8D05-79E2A82CB81D}" dt="2021-04-05T03:30:29.997" v="0"/>
          <ac:spMkLst>
            <pc:docMk/>
            <pc:sldMk cId="808964560" sldId="599"/>
            <ac:spMk id="4" creationId="{00000000-0000-0000-0000-000000000000}"/>
          </ac:spMkLst>
        </pc:spChg>
      </pc:sldChg>
      <pc:sldChg chg="modSp del">
        <pc:chgData name="Hoang Nhu Vinh (FE FGW DN)" userId="d2ccfa87-bd55-436a-894a-85c7f0ae780d" providerId="ADAL" clId="{906AC30D-876D-4A66-8D05-79E2A82CB81D}" dt="2021-04-05T03:30:44.441" v="5" actId="47"/>
        <pc:sldMkLst>
          <pc:docMk/>
          <pc:sldMk cId="3403761011" sldId="600"/>
        </pc:sldMkLst>
        <pc:spChg chg="mod">
          <ac:chgData name="Hoang Nhu Vinh (FE FGW DN)" userId="d2ccfa87-bd55-436a-894a-85c7f0ae780d" providerId="ADAL" clId="{906AC30D-876D-4A66-8D05-79E2A82CB81D}" dt="2021-04-05T03:30:29.997" v="0"/>
          <ac:spMkLst>
            <pc:docMk/>
            <pc:sldMk cId="3403761011" sldId="600"/>
            <ac:spMk id="2" creationId="{00000000-0000-0000-0000-000000000000}"/>
          </ac:spMkLst>
        </pc:spChg>
        <pc:spChg chg="mod">
          <ac:chgData name="Hoang Nhu Vinh (FE FGW DN)" userId="d2ccfa87-bd55-436a-894a-85c7f0ae780d" providerId="ADAL" clId="{906AC30D-876D-4A66-8D05-79E2A82CB81D}" dt="2021-04-05T03:30:29.997" v="0"/>
          <ac:spMkLst>
            <pc:docMk/>
            <pc:sldMk cId="3403761011" sldId="600"/>
            <ac:spMk id="3" creationId="{00000000-0000-0000-0000-000000000000}"/>
          </ac:spMkLst>
        </pc:spChg>
        <pc:spChg chg="mod">
          <ac:chgData name="Hoang Nhu Vinh (FE FGW DN)" userId="d2ccfa87-bd55-436a-894a-85c7f0ae780d" providerId="ADAL" clId="{906AC30D-876D-4A66-8D05-79E2A82CB81D}" dt="2021-04-05T03:30:29.997" v="0"/>
          <ac:spMkLst>
            <pc:docMk/>
            <pc:sldMk cId="3403761011" sldId="600"/>
            <ac:spMk id="4" creationId="{00000000-0000-0000-0000-000000000000}"/>
          </ac:spMkLst>
        </pc:spChg>
      </pc:sldChg>
      <pc:sldChg chg="modSp">
        <pc:chgData name="Hoang Nhu Vinh (FE FGW DN)" userId="d2ccfa87-bd55-436a-894a-85c7f0ae780d" providerId="ADAL" clId="{906AC30D-876D-4A66-8D05-79E2A82CB81D}" dt="2021-04-05T03:30:29.997" v="0"/>
        <pc:sldMkLst>
          <pc:docMk/>
          <pc:sldMk cId="3044314551" sldId="628"/>
        </pc:sldMkLst>
        <pc:spChg chg="mod">
          <ac:chgData name="Hoang Nhu Vinh (FE FGW DN)" userId="d2ccfa87-bd55-436a-894a-85c7f0ae780d" providerId="ADAL" clId="{906AC30D-876D-4A66-8D05-79E2A82CB81D}" dt="2021-04-05T03:30:29.997" v="0"/>
          <ac:spMkLst>
            <pc:docMk/>
            <pc:sldMk cId="3044314551" sldId="628"/>
            <ac:spMk id="5" creationId="{00000000-0000-0000-0000-000000000000}"/>
          </ac:spMkLst>
        </pc:spChg>
        <pc:spChg chg="mod">
          <ac:chgData name="Hoang Nhu Vinh (FE FGW DN)" userId="d2ccfa87-bd55-436a-894a-85c7f0ae780d" providerId="ADAL" clId="{906AC30D-876D-4A66-8D05-79E2A82CB81D}" dt="2021-04-05T03:30:29.997" v="0"/>
          <ac:spMkLst>
            <pc:docMk/>
            <pc:sldMk cId="3044314551" sldId="628"/>
            <ac:spMk id="6" creationId="{00000000-0000-0000-0000-000000000000}"/>
          </ac:spMkLst>
        </pc:spChg>
      </pc:sldChg>
      <pc:sldChg chg="modSp">
        <pc:chgData name="Hoang Nhu Vinh (FE FGW DN)" userId="d2ccfa87-bd55-436a-894a-85c7f0ae780d" providerId="ADAL" clId="{906AC30D-876D-4A66-8D05-79E2A82CB81D}" dt="2021-04-05T03:30:29.997" v="0"/>
        <pc:sldMkLst>
          <pc:docMk/>
          <pc:sldMk cId="2489891262" sldId="634"/>
        </pc:sldMkLst>
        <pc:spChg chg="mod">
          <ac:chgData name="Hoang Nhu Vinh (FE FGW DN)" userId="d2ccfa87-bd55-436a-894a-85c7f0ae780d" providerId="ADAL" clId="{906AC30D-876D-4A66-8D05-79E2A82CB81D}" dt="2021-04-05T03:30:29.997" v="0"/>
          <ac:spMkLst>
            <pc:docMk/>
            <pc:sldMk cId="2489891262" sldId="634"/>
            <ac:spMk id="2" creationId="{00000000-0000-0000-0000-000000000000}"/>
          </ac:spMkLst>
        </pc:spChg>
        <pc:spChg chg="mod">
          <ac:chgData name="Hoang Nhu Vinh (FE FGW DN)" userId="d2ccfa87-bd55-436a-894a-85c7f0ae780d" providerId="ADAL" clId="{906AC30D-876D-4A66-8D05-79E2A82CB81D}" dt="2021-04-05T03:30:29.997" v="0"/>
          <ac:spMkLst>
            <pc:docMk/>
            <pc:sldMk cId="2489891262" sldId="634"/>
            <ac:spMk id="6" creationId="{00000000-0000-0000-0000-000000000000}"/>
          </ac:spMkLst>
        </pc:spChg>
      </pc:sldChg>
      <pc:sldChg chg="del">
        <pc:chgData name="Hoang Nhu Vinh (FE FGW DN)" userId="d2ccfa87-bd55-436a-894a-85c7f0ae780d" providerId="ADAL" clId="{906AC30D-876D-4A66-8D05-79E2A82CB81D}" dt="2021-04-05T03:30:45.891" v="9" actId="47"/>
        <pc:sldMkLst>
          <pc:docMk/>
          <pc:sldMk cId="4147993768" sldId="649"/>
        </pc:sldMkLst>
      </pc:sldChg>
      <pc:sldChg chg="delSp modSp mod">
        <pc:chgData name="Hoang Nhu Vinh (FE FGW DN)" userId="d2ccfa87-bd55-436a-894a-85c7f0ae780d" providerId="ADAL" clId="{906AC30D-876D-4A66-8D05-79E2A82CB81D}" dt="2021-04-05T03:30:36.918" v="3" actId="478"/>
        <pc:sldMkLst>
          <pc:docMk/>
          <pc:sldMk cId="2611235119" sldId="655"/>
        </pc:sldMkLst>
        <pc:spChg chg="mod">
          <ac:chgData name="Hoang Nhu Vinh (FE FGW DN)" userId="d2ccfa87-bd55-436a-894a-85c7f0ae780d" providerId="ADAL" clId="{906AC30D-876D-4A66-8D05-79E2A82CB81D}" dt="2021-04-05T03:30:29.997" v="0"/>
          <ac:spMkLst>
            <pc:docMk/>
            <pc:sldMk cId="2611235119" sldId="655"/>
            <ac:spMk id="444418" creationId="{00000000-0000-0000-0000-000000000000}"/>
          </ac:spMkLst>
        </pc:spChg>
        <pc:picChg chg="del">
          <ac:chgData name="Hoang Nhu Vinh (FE FGW DN)" userId="d2ccfa87-bd55-436a-894a-85c7f0ae780d" providerId="ADAL" clId="{906AC30D-876D-4A66-8D05-79E2A82CB81D}" dt="2021-04-05T03:30:36.918" v="3" actId="478"/>
          <ac:picMkLst>
            <pc:docMk/>
            <pc:sldMk cId="2611235119" sldId="655"/>
            <ac:picMk id="5" creationId="{8A4321C1-0DAC-40C4-A4A0-54B7CB9291FC}"/>
          </ac:picMkLst>
        </pc:picChg>
      </pc:sldChg>
      <pc:sldChg chg="modSp">
        <pc:chgData name="Hoang Nhu Vinh (FE FGW DN)" userId="d2ccfa87-bd55-436a-894a-85c7f0ae780d" providerId="ADAL" clId="{906AC30D-876D-4A66-8D05-79E2A82CB81D}" dt="2021-04-05T03:30:29.997" v="0"/>
        <pc:sldMkLst>
          <pc:docMk/>
          <pc:sldMk cId="1169637876" sldId="656"/>
        </pc:sldMkLst>
        <pc:spChg chg="mod">
          <ac:chgData name="Hoang Nhu Vinh (FE FGW DN)" userId="d2ccfa87-bd55-436a-894a-85c7f0ae780d" providerId="ADAL" clId="{906AC30D-876D-4A66-8D05-79E2A82CB81D}" dt="2021-04-05T03:30:29.997" v="0"/>
          <ac:spMkLst>
            <pc:docMk/>
            <pc:sldMk cId="1169637876" sldId="656"/>
            <ac:spMk id="4" creationId="{00000000-0000-0000-0000-000000000000}"/>
          </ac:spMkLst>
        </pc:spChg>
      </pc:sldChg>
      <pc:sldChg chg="modSp">
        <pc:chgData name="Hoang Nhu Vinh (FE FGW DN)" userId="d2ccfa87-bd55-436a-894a-85c7f0ae780d" providerId="ADAL" clId="{906AC30D-876D-4A66-8D05-79E2A82CB81D}" dt="2021-04-05T03:30:29.997" v="0"/>
        <pc:sldMkLst>
          <pc:docMk/>
          <pc:sldMk cId="1097332589" sldId="657"/>
        </pc:sldMkLst>
        <pc:spChg chg="mod">
          <ac:chgData name="Hoang Nhu Vinh (FE FGW DN)" userId="d2ccfa87-bd55-436a-894a-85c7f0ae780d" providerId="ADAL" clId="{906AC30D-876D-4A66-8D05-79E2A82CB81D}" dt="2021-04-05T03:30:29.997" v="0"/>
          <ac:spMkLst>
            <pc:docMk/>
            <pc:sldMk cId="1097332589" sldId="657"/>
            <ac:spMk id="4" creationId="{00000000-0000-0000-0000-000000000000}"/>
          </ac:spMkLst>
        </pc:spChg>
      </pc:sldChg>
      <pc:sldChg chg="modSp">
        <pc:chgData name="Hoang Nhu Vinh (FE FGW DN)" userId="d2ccfa87-bd55-436a-894a-85c7f0ae780d" providerId="ADAL" clId="{906AC30D-876D-4A66-8D05-79E2A82CB81D}" dt="2021-04-05T03:30:29.997" v="0"/>
        <pc:sldMkLst>
          <pc:docMk/>
          <pc:sldMk cId="3631412201" sldId="658"/>
        </pc:sldMkLst>
        <pc:spChg chg="mod">
          <ac:chgData name="Hoang Nhu Vinh (FE FGW DN)" userId="d2ccfa87-bd55-436a-894a-85c7f0ae780d" providerId="ADAL" clId="{906AC30D-876D-4A66-8D05-79E2A82CB81D}" dt="2021-04-05T03:30:29.997" v="0"/>
          <ac:spMkLst>
            <pc:docMk/>
            <pc:sldMk cId="3631412201" sldId="658"/>
            <ac:spMk id="4" creationId="{00000000-0000-0000-0000-000000000000}"/>
          </ac:spMkLst>
        </pc:spChg>
      </pc:sldChg>
      <pc:sldChg chg="modSp">
        <pc:chgData name="Hoang Nhu Vinh (FE FGW DN)" userId="d2ccfa87-bd55-436a-894a-85c7f0ae780d" providerId="ADAL" clId="{906AC30D-876D-4A66-8D05-79E2A82CB81D}" dt="2021-04-05T03:30:29.997" v="0"/>
        <pc:sldMkLst>
          <pc:docMk/>
          <pc:sldMk cId="312845000" sldId="659"/>
        </pc:sldMkLst>
        <pc:spChg chg="mod">
          <ac:chgData name="Hoang Nhu Vinh (FE FGW DN)" userId="d2ccfa87-bd55-436a-894a-85c7f0ae780d" providerId="ADAL" clId="{906AC30D-876D-4A66-8D05-79E2A82CB81D}" dt="2021-04-05T03:30:29.997" v="0"/>
          <ac:spMkLst>
            <pc:docMk/>
            <pc:sldMk cId="312845000" sldId="659"/>
            <ac:spMk id="4" creationId="{00000000-0000-0000-0000-000000000000}"/>
          </ac:spMkLst>
        </pc:spChg>
      </pc:sldChg>
      <pc:sldChg chg="modSp">
        <pc:chgData name="Hoang Nhu Vinh (FE FGW DN)" userId="d2ccfa87-bd55-436a-894a-85c7f0ae780d" providerId="ADAL" clId="{906AC30D-876D-4A66-8D05-79E2A82CB81D}" dt="2021-04-05T03:30:29.997" v="0"/>
        <pc:sldMkLst>
          <pc:docMk/>
          <pc:sldMk cId="1519049114" sldId="661"/>
        </pc:sldMkLst>
        <pc:spChg chg="mod">
          <ac:chgData name="Hoang Nhu Vinh (FE FGW DN)" userId="d2ccfa87-bd55-436a-894a-85c7f0ae780d" providerId="ADAL" clId="{906AC30D-876D-4A66-8D05-79E2A82CB81D}" dt="2021-04-05T03:30:29.997" v="0"/>
          <ac:spMkLst>
            <pc:docMk/>
            <pc:sldMk cId="1519049114" sldId="661"/>
            <ac:spMk id="4" creationId="{00000000-0000-0000-0000-000000000000}"/>
          </ac:spMkLst>
        </pc:spChg>
      </pc:sldChg>
      <pc:sldChg chg="modSp">
        <pc:chgData name="Hoang Nhu Vinh (FE FGW DN)" userId="d2ccfa87-bd55-436a-894a-85c7f0ae780d" providerId="ADAL" clId="{906AC30D-876D-4A66-8D05-79E2A82CB81D}" dt="2021-04-05T03:30:29.997" v="0"/>
        <pc:sldMkLst>
          <pc:docMk/>
          <pc:sldMk cId="1514635508" sldId="662"/>
        </pc:sldMkLst>
        <pc:spChg chg="mod">
          <ac:chgData name="Hoang Nhu Vinh (FE FGW DN)" userId="d2ccfa87-bd55-436a-894a-85c7f0ae780d" providerId="ADAL" clId="{906AC30D-876D-4A66-8D05-79E2A82CB81D}" dt="2021-04-05T03:30:29.997" v="0"/>
          <ac:spMkLst>
            <pc:docMk/>
            <pc:sldMk cId="1514635508" sldId="662"/>
            <ac:spMk id="4" creationId="{00000000-0000-0000-0000-000000000000}"/>
          </ac:spMkLst>
        </pc:spChg>
      </pc:sldChg>
      <pc:sldChg chg="modSp">
        <pc:chgData name="Hoang Nhu Vinh (FE FGW DN)" userId="d2ccfa87-bd55-436a-894a-85c7f0ae780d" providerId="ADAL" clId="{906AC30D-876D-4A66-8D05-79E2A82CB81D}" dt="2021-04-05T03:30:29.997" v="0"/>
        <pc:sldMkLst>
          <pc:docMk/>
          <pc:sldMk cId="2716070465" sldId="663"/>
        </pc:sldMkLst>
        <pc:spChg chg="mod">
          <ac:chgData name="Hoang Nhu Vinh (FE FGW DN)" userId="d2ccfa87-bd55-436a-894a-85c7f0ae780d" providerId="ADAL" clId="{906AC30D-876D-4A66-8D05-79E2A82CB81D}" dt="2021-04-05T03:30:29.997" v="0"/>
          <ac:spMkLst>
            <pc:docMk/>
            <pc:sldMk cId="2716070465" sldId="663"/>
            <ac:spMk id="4" creationId="{00000000-0000-0000-0000-000000000000}"/>
          </ac:spMkLst>
        </pc:spChg>
      </pc:sldChg>
      <pc:sldChg chg="modSp">
        <pc:chgData name="Hoang Nhu Vinh (FE FGW DN)" userId="d2ccfa87-bd55-436a-894a-85c7f0ae780d" providerId="ADAL" clId="{906AC30D-876D-4A66-8D05-79E2A82CB81D}" dt="2021-04-05T03:30:29.997" v="0"/>
        <pc:sldMkLst>
          <pc:docMk/>
          <pc:sldMk cId="3413119841" sldId="664"/>
        </pc:sldMkLst>
        <pc:spChg chg="mod">
          <ac:chgData name="Hoang Nhu Vinh (FE FGW DN)" userId="d2ccfa87-bd55-436a-894a-85c7f0ae780d" providerId="ADAL" clId="{906AC30D-876D-4A66-8D05-79E2A82CB81D}" dt="2021-04-05T03:30:29.997" v="0"/>
          <ac:spMkLst>
            <pc:docMk/>
            <pc:sldMk cId="3413119841" sldId="664"/>
            <ac:spMk id="4" creationId="{00000000-0000-0000-0000-000000000000}"/>
          </ac:spMkLst>
        </pc:spChg>
      </pc:sldChg>
      <pc:sldChg chg="modSp">
        <pc:chgData name="Hoang Nhu Vinh (FE FGW DN)" userId="d2ccfa87-bd55-436a-894a-85c7f0ae780d" providerId="ADAL" clId="{906AC30D-876D-4A66-8D05-79E2A82CB81D}" dt="2021-04-05T03:30:29.997" v="0"/>
        <pc:sldMkLst>
          <pc:docMk/>
          <pc:sldMk cId="4230503649" sldId="665"/>
        </pc:sldMkLst>
        <pc:spChg chg="mod">
          <ac:chgData name="Hoang Nhu Vinh (FE FGW DN)" userId="d2ccfa87-bd55-436a-894a-85c7f0ae780d" providerId="ADAL" clId="{906AC30D-876D-4A66-8D05-79E2A82CB81D}" dt="2021-04-05T03:30:29.997" v="0"/>
          <ac:spMkLst>
            <pc:docMk/>
            <pc:sldMk cId="4230503649" sldId="665"/>
            <ac:spMk id="4" creationId="{00000000-0000-0000-0000-000000000000}"/>
          </ac:spMkLst>
        </pc:spChg>
      </pc:sldChg>
      <pc:sldChg chg="modSp">
        <pc:chgData name="Hoang Nhu Vinh (FE FGW DN)" userId="d2ccfa87-bd55-436a-894a-85c7f0ae780d" providerId="ADAL" clId="{906AC30D-876D-4A66-8D05-79E2A82CB81D}" dt="2021-04-05T03:30:29.997" v="0"/>
        <pc:sldMkLst>
          <pc:docMk/>
          <pc:sldMk cId="4131622737" sldId="666"/>
        </pc:sldMkLst>
        <pc:spChg chg="mod">
          <ac:chgData name="Hoang Nhu Vinh (FE FGW DN)" userId="d2ccfa87-bd55-436a-894a-85c7f0ae780d" providerId="ADAL" clId="{906AC30D-876D-4A66-8D05-79E2A82CB81D}" dt="2021-04-05T03:30:29.997" v="0"/>
          <ac:spMkLst>
            <pc:docMk/>
            <pc:sldMk cId="4131622737" sldId="666"/>
            <ac:spMk id="4" creationId="{00000000-0000-0000-0000-000000000000}"/>
          </ac:spMkLst>
        </pc:spChg>
      </pc:sldChg>
      <pc:sldChg chg="modSp">
        <pc:chgData name="Hoang Nhu Vinh (FE FGW DN)" userId="d2ccfa87-bd55-436a-894a-85c7f0ae780d" providerId="ADAL" clId="{906AC30D-876D-4A66-8D05-79E2A82CB81D}" dt="2021-04-05T03:30:29.997" v="0"/>
        <pc:sldMkLst>
          <pc:docMk/>
          <pc:sldMk cId="3475035180" sldId="667"/>
        </pc:sldMkLst>
        <pc:spChg chg="mod">
          <ac:chgData name="Hoang Nhu Vinh (FE FGW DN)" userId="d2ccfa87-bd55-436a-894a-85c7f0ae780d" providerId="ADAL" clId="{906AC30D-876D-4A66-8D05-79E2A82CB81D}" dt="2021-04-05T03:30:29.997" v="0"/>
          <ac:spMkLst>
            <pc:docMk/>
            <pc:sldMk cId="3475035180" sldId="667"/>
            <ac:spMk id="4" creationId="{00000000-0000-0000-0000-000000000000}"/>
          </ac:spMkLst>
        </pc:spChg>
      </pc:sldChg>
      <pc:sldChg chg="modSp">
        <pc:chgData name="Hoang Nhu Vinh (FE FGW DN)" userId="d2ccfa87-bd55-436a-894a-85c7f0ae780d" providerId="ADAL" clId="{906AC30D-876D-4A66-8D05-79E2A82CB81D}" dt="2021-04-05T03:30:29.997" v="0"/>
        <pc:sldMkLst>
          <pc:docMk/>
          <pc:sldMk cId="534510265" sldId="672"/>
        </pc:sldMkLst>
        <pc:spChg chg="mod">
          <ac:chgData name="Hoang Nhu Vinh (FE FGW DN)" userId="d2ccfa87-bd55-436a-894a-85c7f0ae780d" providerId="ADAL" clId="{906AC30D-876D-4A66-8D05-79E2A82CB81D}" dt="2021-04-05T03:30:29.997" v="0"/>
          <ac:spMkLst>
            <pc:docMk/>
            <pc:sldMk cId="534510265" sldId="672"/>
            <ac:spMk id="5" creationId="{00000000-0000-0000-0000-000000000000}"/>
          </ac:spMkLst>
        </pc:spChg>
      </pc:sldChg>
      <pc:sldChg chg="modSp">
        <pc:chgData name="Hoang Nhu Vinh (FE FGW DN)" userId="d2ccfa87-bd55-436a-894a-85c7f0ae780d" providerId="ADAL" clId="{906AC30D-876D-4A66-8D05-79E2A82CB81D}" dt="2021-04-05T03:30:29.997" v="0"/>
        <pc:sldMkLst>
          <pc:docMk/>
          <pc:sldMk cId="92687137" sldId="677"/>
        </pc:sldMkLst>
        <pc:spChg chg="mod">
          <ac:chgData name="Hoang Nhu Vinh (FE FGW DN)" userId="d2ccfa87-bd55-436a-894a-85c7f0ae780d" providerId="ADAL" clId="{906AC30D-876D-4A66-8D05-79E2A82CB81D}" dt="2021-04-05T03:30:29.997" v="0"/>
          <ac:spMkLst>
            <pc:docMk/>
            <pc:sldMk cId="92687137" sldId="677"/>
            <ac:spMk id="2" creationId="{00000000-0000-0000-0000-000000000000}"/>
          </ac:spMkLst>
        </pc:spChg>
        <pc:spChg chg="mod">
          <ac:chgData name="Hoang Nhu Vinh (FE FGW DN)" userId="d2ccfa87-bd55-436a-894a-85c7f0ae780d" providerId="ADAL" clId="{906AC30D-876D-4A66-8D05-79E2A82CB81D}" dt="2021-04-05T03:30:29.997" v="0"/>
          <ac:spMkLst>
            <pc:docMk/>
            <pc:sldMk cId="92687137" sldId="677"/>
            <ac:spMk id="3" creationId="{00000000-0000-0000-0000-000000000000}"/>
          </ac:spMkLst>
        </pc:spChg>
        <pc:spChg chg="mod">
          <ac:chgData name="Hoang Nhu Vinh (FE FGW DN)" userId="d2ccfa87-bd55-436a-894a-85c7f0ae780d" providerId="ADAL" clId="{906AC30D-876D-4A66-8D05-79E2A82CB81D}" dt="2021-04-05T03:30:29.997" v="0"/>
          <ac:spMkLst>
            <pc:docMk/>
            <pc:sldMk cId="92687137" sldId="677"/>
            <ac:spMk id="4" creationId="{00000000-0000-0000-0000-000000000000}"/>
          </ac:spMkLst>
        </pc:spChg>
      </pc:sldChg>
      <pc:sldChg chg="modSp">
        <pc:chgData name="Hoang Nhu Vinh (FE FGW DN)" userId="d2ccfa87-bd55-436a-894a-85c7f0ae780d" providerId="ADAL" clId="{906AC30D-876D-4A66-8D05-79E2A82CB81D}" dt="2021-04-05T03:30:29.997" v="0"/>
        <pc:sldMkLst>
          <pc:docMk/>
          <pc:sldMk cId="738774555" sldId="678"/>
        </pc:sldMkLst>
        <pc:spChg chg="mod">
          <ac:chgData name="Hoang Nhu Vinh (FE FGW DN)" userId="d2ccfa87-bd55-436a-894a-85c7f0ae780d" providerId="ADAL" clId="{906AC30D-876D-4A66-8D05-79E2A82CB81D}" dt="2021-04-05T03:30:29.997" v="0"/>
          <ac:spMkLst>
            <pc:docMk/>
            <pc:sldMk cId="738774555" sldId="678"/>
            <ac:spMk id="3" creationId="{00000000-0000-0000-0000-000000000000}"/>
          </ac:spMkLst>
        </pc:spChg>
        <pc:spChg chg="mod">
          <ac:chgData name="Hoang Nhu Vinh (FE FGW DN)" userId="d2ccfa87-bd55-436a-894a-85c7f0ae780d" providerId="ADAL" clId="{906AC30D-876D-4A66-8D05-79E2A82CB81D}" dt="2021-04-05T03:30:29.997" v="0"/>
          <ac:spMkLst>
            <pc:docMk/>
            <pc:sldMk cId="738774555" sldId="678"/>
            <ac:spMk id="4" creationId="{00000000-0000-0000-0000-000000000000}"/>
          </ac:spMkLst>
        </pc:spChg>
      </pc:sldChg>
      <pc:sldChg chg="modSp">
        <pc:chgData name="Hoang Nhu Vinh (FE FGW DN)" userId="d2ccfa87-bd55-436a-894a-85c7f0ae780d" providerId="ADAL" clId="{906AC30D-876D-4A66-8D05-79E2A82CB81D}" dt="2021-04-05T03:30:29.997" v="0"/>
        <pc:sldMkLst>
          <pc:docMk/>
          <pc:sldMk cId="1713464939" sldId="679"/>
        </pc:sldMkLst>
        <pc:spChg chg="mod">
          <ac:chgData name="Hoang Nhu Vinh (FE FGW DN)" userId="d2ccfa87-bd55-436a-894a-85c7f0ae780d" providerId="ADAL" clId="{906AC30D-876D-4A66-8D05-79E2A82CB81D}" dt="2021-04-05T03:30:29.997" v="0"/>
          <ac:spMkLst>
            <pc:docMk/>
            <pc:sldMk cId="1713464939" sldId="679"/>
            <ac:spMk id="5" creationId="{00000000-0000-0000-0000-000000000000}"/>
          </ac:spMkLst>
        </pc:spChg>
        <pc:spChg chg="mod">
          <ac:chgData name="Hoang Nhu Vinh (FE FGW DN)" userId="d2ccfa87-bd55-436a-894a-85c7f0ae780d" providerId="ADAL" clId="{906AC30D-876D-4A66-8D05-79E2A82CB81D}" dt="2021-04-05T03:30:29.997" v="0"/>
          <ac:spMkLst>
            <pc:docMk/>
            <pc:sldMk cId="1713464939" sldId="679"/>
            <ac:spMk id="6" creationId="{00000000-0000-0000-0000-000000000000}"/>
          </ac:spMkLst>
        </pc:spChg>
      </pc:sldChg>
      <pc:sldChg chg="modSp">
        <pc:chgData name="Hoang Nhu Vinh (FE FGW DN)" userId="d2ccfa87-bd55-436a-894a-85c7f0ae780d" providerId="ADAL" clId="{906AC30D-876D-4A66-8D05-79E2A82CB81D}" dt="2021-04-05T03:30:29.997" v="0"/>
        <pc:sldMkLst>
          <pc:docMk/>
          <pc:sldMk cId="1612792129" sldId="680"/>
        </pc:sldMkLst>
        <pc:spChg chg="mod">
          <ac:chgData name="Hoang Nhu Vinh (FE FGW DN)" userId="d2ccfa87-bd55-436a-894a-85c7f0ae780d" providerId="ADAL" clId="{906AC30D-876D-4A66-8D05-79E2A82CB81D}" dt="2021-04-05T03:30:29.997" v="0"/>
          <ac:spMkLst>
            <pc:docMk/>
            <pc:sldMk cId="1612792129" sldId="680"/>
            <ac:spMk id="4" creationId="{00000000-0000-0000-0000-000000000000}"/>
          </ac:spMkLst>
        </pc:spChg>
      </pc:sldChg>
      <pc:sldChg chg="modSp">
        <pc:chgData name="Hoang Nhu Vinh (FE FGW DN)" userId="d2ccfa87-bd55-436a-894a-85c7f0ae780d" providerId="ADAL" clId="{906AC30D-876D-4A66-8D05-79E2A82CB81D}" dt="2021-04-05T03:30:29.997" v="0"/>
        <pc:sldMkLst>
          <pc:docMk/>
          <pc:sldMk cId="2923227600" sldId="681"/>
        </pc:sldMkLst>
        <pc:spChg chg="mod">
          <ac:chgData name="Hoang Nhu Vinh (FE FGW DN)" userId="d2ccfa87-bd55-436a-894a-85c7f0ae780d" providerId="ADAL" clId="{906AC30D-876D-4A66-8D05-79E2A82CB81D}" dt="2021-04-05T03:30:29.997" v="0"/>
          <ac:spMkLst>
            <pc:docMk/>
            <pc:sldMk cId="2923227600" sldId="681"/>
            <ac:spMk id="2" creationId="{00000000-0000-0000-0000-000000000000}"/>
          </ac:spMkLst>
        </pc:spChg>
        <pc:spChg chg="mod">
          <ac:chgData name="Hoang Nhu Vinh (FE FGW DN)" userId="d2ccfa87-bd55-436a-894a-85c7f0ae780d" providerId="ADAL" clId="{906AC30D-876D-4A66-8D05-79E2A82CB81D}" dt="2021-04-05T03:30:29.997" v="0"/>
          <ac:spMkLst>
            <pc:docMk/>
            <pc:sldMk cId="2923227600" sldId="681"/>
            <ac:spMk id="3" creationId="{00000000-0000-0000-0000-000000000000}"/>
          </ac:spMkLst>
        </pc:spChg>
        <pc:spChg chg="mod">
          <ac:chgData name="Hoang Nhu Vinh (FE FGW DN)" userId="d2ccfa87-bd55-436a-894a-85c7f0ae780d" providerId="ADAL" clId="{906AC30D-876D-4A66-8D05-79E2A82CB81D}" dt="2021-04-05T03:30:29.997" v="0"/>
          <ac:spMkLst>
            <pc:docMk/>
            <pc:sldMk cId="2923227600" sldId="681"/>
            <ac:spMk id="4" creationId="{00000000-0000-0000-0000-000000000000}"/>
          </ac:spMkLst>
        </pc:spChg>
      </pc:sldChg>
      <pc:sldChg chg="modSp">
        <pc:chgData name="Hoang Nhu Vinh (FE FGW DN)" userId="d2ccfa87-bd55-436a-894a-85c7f0ae780d" providerId="ADAL" clId="{906AC30D-876D-4A66-8D05-79E2A82CB81D}" dt="2021-04-05T03:30:29.997" v="0"/>
        <pc:sldMkLst>
          <pc:docMk/>
          <pc:sldMk cId="1827092507" sldId="682"/>
        </pc:sldMkLst>
        <pc:spChg chg="mod">
          <ac:chgData name="Hoang Nhu Vinh (FE FGW DN)" userId="d2ccfa87-bd55-436a-894a-85c7f0ae780d" providerId="ADAL" clId="{906AC30D-876D-4A66-8D05-79E2A82CB81D}" dt="2021-04-05T03:30:29.997" v="0"/>
          <ac:spMkLst>
            <pc:docMk/>
            <pc:sldMk cId="1827092507" sldId="682"/>
            <ac:spMk id="2" creationId="{00000000-0000-0000-0000-000000000000}"/>
          </ac:spMkLst>
        </pc:spChg>
        <pc:spChg chg="mod">
          <ac:chgData name="Hoang Nhu Vinh (FE FGW DN)" userId="d2ccfa87-bd55-436a-894a-85c7f0ae780d" providerId="ADAL" clId="{906AC30D-876D-4A66-8D05-79E2A82CB81D}" dt="2021-04-05T03:30:29.997" v="0"/>
          <ac:spMkLst>
            <pc:docMk/>
            <pc:sldMk cId="1827092507" sldId="682"/>
            <ac:spMk id="3" creationId="{00000000-0000-0000-0000-000000000000}"/>
          </ac:spMkLst>
        </pc:spChg>
        <pc:spChg chg="mod">
          <ac:chgData name="Hoang Nhu Vinh (FE FGW DN)" userId="d2ccfa87-bd55-436a-894a-85c7f0ae780d" providerId="ADAL" clId="{906AC30D-876D-4A66-8D05-79E2A82CB81D}" dt="2021-04-05T03:30:29.997" v="0"/>
          <ac:spMkLst>
            <pc:docMk/>
            <pc:sldMk cId="1827092507" sldId="682"/>
            <ac:spMk id="4" creationId="{00000000-0000-0000-0000-000000000000}"/>
          </ac:spMkLst>
        </pc:spChg>
      </pc:sldChg>
      <pc:sldChg chg="modSp">
        <pc:chgData name="Hoang Nhu Vinh (FE FGW DN)" userId="d2ccfa87-bd55-436a-894a-85c7f0ae780d" providerId="ADAL" clId="{906AC30D-876D-4A66-8D05-79E2A82CB81D}" dt="2021-04-05T03:30:29.997" v="0"/>
        <pc:sldMkLst>
          <pc:docMk/>
          <pc:sldMk cId="61051831" sldId="683"/>
        </pc:sldMkLst>
        <pc:spChg chg="mod">
          <ac:chgData name="Hoang Nhu Vinh (FE FGW DN)" userId="d2ccfa87-bd55-436a-894a-85c7f0ae780d" providerId="ADAL" clId="{906AC30D-876D-4A66-8D05-79E2A82CB81D}" dt="2021-04-05T03:30:29.997" v="0"/>
          <ac:spMkLst>
            <pc:docMk/>
            <pc:sldMk cId="61051831" sldId="683"/>
            <ac:spMk id="3" creationId="{00000000-0000-0000-0000-000000000000}"/>
          </ac:spMkLst>
        </pc:spChg>
        <pc:spChg chg="mod">
          <ac:chgData name="Hoang Nhu Vinh (FE FGW DN)" userId="d2ccfa87-bd55-436a-894a-85c7f0ae780d" providerId="ADAL" clId="{906AC30D-876D-4A66-8D05-79E2A82CB81D}" dt="2021-04-05T03:30:29.997" v="0"/>
          <ac:spMkLst>
            <pc:docMk/>
            <pc:sldMk cId="61051831" sldId="683"/>
            <ac:spMk id="4" creationId="{00000000-0000-0000-0000-000000000000}"/>
          </ac:spMkLst>
        </pc:spChg>
      </pc:sldChg>
      <pc:sldChg chg="modSp">
        <pc:chgData name="Hoang Nhu Vinh (FE FGW DN)" userId="d2ccfa87-bd55-436a-894a-85c7f0ae780d" providerId="ADAL" clId="{906AC30D-876D-4A66-8D05-79E2A82CB81D}" dt="2021-04-05T03:30:29.997" v="0"/>
        <pc:sldMkLst>
          <pc:docMk/>
          <pc:sldMk cId="1807019023" sldId="684"/>
        </pc:sldMkLst>
        <pc:spChg chg="mod">
          <ac:chgData name="Hoang Nhu Vinh (FE FGW DN)" userId="d2ccfa87-bd55-436a-894a-85c7f0ae780d" providerId="ADAL" clId="{906AC30D-876D-4A66-8D05-79E2A82CB81D}" dt="2021-04-05T03:30:29.997" v="0"/>
          <ac:spMkLst>
            <pc:docMk/>
            <pc:sldMk cId="1807019023" sldId="684"/>
            <ac:spMk id="4" creationId="{AA94553B-A107-46A9-BBF5-2D7D2AB4C88F}"/>
          </ac:spMkLst>
        </pc:spChg>
        <pc:spChg chg="mod">
          <ac:chgData name="Hoang Nhu Vinh (FE FGW DN)" userId="d2ccfa87-bd55-436a-894a-85c7f0ae780d" providerId="ADAL" clId="{906AC30D-876D-4A66-8D05-79E2A82CB81D}" dt="2021-04-05T03:30:29.997" v="0"/>
          <ac:spMkLst>
            <pc:docMk/>
            <pc:sldMk cId="1807019023" sldId="684"/>
            <ac:spMk id="5" creationId="{B2E15756-12AF-4DEF-BBCD-0ABA5CB872CA}"/>
          </ac:spMkLst>
        </pc:spChg>
      </pc:sldChg>
      <pc:sldChg chg="modSp">
        <pc:chgData name="Hoang Nhu Vinh (FE FGW DN)" userId="d2ccfa87-bd55-436a-894a-85c7f0ae780d" providerId="ADAL" clId="{906AC30D-876D-4A66-8D05-79E2A82CB81D}" dt="2021-04-05T03:30:29.997" v="0"/>
        <pc:sldMkLst>
          <pc:docMk/>
          <pc:sldMk cId="4103357157" sldId="706"/>
        </pc:sldMkLst>
        <pc:spChg chg="mod">
          <ac:chgData name="Hoang Nhu Vinh (FE FGW DN)" userId="d2ccfa87-bd55-436a-894a-85c7f0ae780d" providerId="ADAL" clId="{906AC30D-876D-4A66-8D05-79E2A82CB81D}" dt="2021-04-05T03:30:29.997" v="0"/>
          <ac:spMkLst>
            <pc:docMk/>
            <pc:sldMk cId="4103357157" sldId="706"/>
            <ac:spMk id="2" creationId="{00000000-0000-0000-0000-000000000000}"/>
          </ac:spMkLst>
        </pc:spChg>
        <pc:spChg chg="mod">
          <ac:chgData name="Hoang Nhu Vinh (FE FGW DN)" userId="d2ccfa87-bd55-436a-894a-85c7f0ae780d" providerId="ADAL" clId="{906AC30D-876D-4A66-8D05-79E2A82CB81D}" dt="2021-04-05T03:30:29.997" v="0"/>
          <ac:spMkLst>
            <pc:docMk/>
            <pc:sldMk cId="4103357157" sldId="706"/>
            <ac:spMk id="3" creationId="{00000000-0000-0000-0000-000000000000}"/>
          </ac:spMkLst>
        </pc:spChg>
        <pc:spChg chg="mod">
          <ac:chgData name="Hoang Nhu Vinh (FE FGW DN)" userId="d2ccfa87-bd55-436a-894a-85c7f0ae780d" providerId="ADAL" clId="{906AC30D-876D-4A66-8D05-79E2A82CB81D}" dt="2021-04-05T03:30:29.997" v="0"/>
          <ac:spMkLst>
            <pc:docMk/>
            <pc:sldMk cId="4103357157" sldId="706"/>
            <ac:spMk id="4" creationId="{00000000-0000-0000-0000-000000000000}"/>
          </ac:spMkLst>
        </pc:spChg>
      </pc:sldChg>
      <pc:sldChg chg="modSp">
        <pc:chgData name="Hoang Nhu Vinh (FE FGW DN)" userId="d2ccfa87-bd55-436a-894a-85c7f0ae780d" providerId="ADAL" clId="{906AC30D-876D-4A66-8D05-79E2A82CB81D}" dt="2021-04-05T03:30:29.997" v="0"/>
        <pc:sldMkLst>
          <pc:docMk/>
          <pc:sldMk cId="1121544768" sldId="707"/>
        </pc:sldMkLst>
        <pc:spChg chg="mod">
          <ac:chgData name="Hoang Nhu Vinh (FE FGW DN)" userId="d2ccfa87-bd55-436a-894a-85c7f0ae780d" providerId="ADAL" clId="{906AC30D-876D-4A66-8D05-79E2A82CB81D}" dt="2021-04-05T03:30:29.997" v="0"/>
          <ac:spMkLst>
            <pc:docMk/>
            <pc:sldMk cId="1121544768" sldId="707"/>
            <ac:spMk id="3" creationId="{00000000-0000-0000-0000-000000000000}"/>
          </ac:spMkLst>
        </pc:spChg>
        <pc:spChg chg="mod">
          <ac:chgData name="Hoang Nhu Vinh (FE FGW DN)" userId="d2ccfa87-bd55-436a-894a-85c7f0ae780d" providerId="ADAL" clId="{906AC30D-876D-4A66-8D05-79E2A82CB81D}" dt="2021-04-05T03:30:29.997" v="0"/>
          <ac:spMkLst>
            <pc:docMk/>
            <pc:sldMk cId="1121544768" sldId="707"/>
            <ac:spMk id="4" creationId="{00000000-0000-0000-0000-000000000000}"/>
          </ac:spMkLst>
        </pc:spChg>
      </pc:sldChg>
      <pc:sldChg chg="modSp">
        <pc:chgData name="Hoang Nhu Vinh (FE FGW DN)" userId="d2ccfa87-bd55-436a-894a-85c7f0ae780d" providerId="ADAL" clId="{906AC30D-876D-4A66-8D05-79E2A82CB81D}" dt="2021-04-05T03:30:29.997" v="0"/>
        <pc:sldMkLst>
          <pc:docMk/>
          <pc:sldMk cId="3941799948" sldId="708"/>
        </pc:sldMkLst>
        <pc:spChg chg="mod">
          <ac:chgData name="Hoang Nhu Vinh (FE FGW DN)" userId="d2ccfa87-bd55-436a-894a-85c7f0ae780d" providerId="ADAL" clId="{906AC30D-876D-4A66-8D05-79E2A82CB81D}" dt="2021-04-05T03:30:29.997" v="0"/>
          <ac:spMkLst>
            <pc:docMk/>
            <pc:sldMk cId="3941799948" sldId="708"/>
            <ac:spMk id="2" creationId="{00000000-0000-0000-0000-000000000000}"/>
          </ac:spMkLst>
        </pc:spChg>
        <pc:spChg chg="mod">
          <ac:chgData name="Hoang Nhu Vinh (FE FGW DN)" userId="d2ccfa87-bd55-436a-894a-85c7f0ae780d" providerId="ADAL" clId="{906AC30D-876D-4A66-8D05-79E2A82CB81D}" dt="2021-04-05T03:30:29.997" v="0"/>
          <ac:spMkLst>
            <pc:docMk/>
            <pc:sldMk cId="3941799948" sldId="708"/>
            <ac:spMk id="3" creationId="{00000000-0000-0000-0000-000000000000}"/>
          </ac:spMkLst>
        </pc:spChg>
        <pc:spChg chg="mod">
          <ac:chgData name="Hoang Nhu Vinh (FE FGW DN)" userId="d2ccfa87-bd55-436a-894a-85c7f0ae780d" providerId="ADAL" clId="{906AC30D-876D-4A66-8D05-79E2A82CB81D}" dt="2021-04-05T03:30:29.997" v="0"/>
          <ac:spMkLst>
            <pc:docMk/>
            <pc:sldMk cId="3941799948" sldId="708"/>
            <ac:spMk id="4" creationId="{00000000-0000-0000-0000-000000000000}"/>
          </ac:spMkLst>
        </pc:spChg>
      </pc:sldChg>
      <pc:sldChg chg="modSp">
        <pc:chgData name="Hoang Nhu Vinh (FE FGW DN)" userId="d2ccfa87-bd55-436a-894a-85c7f0ae780d" providerId="ADAL" clId="{906AC30D-876D-4A66-8D05-79E2A82CB81D}" dt="2021-04-05T03:30:29.997" v="0"/>
        <pc:sldMkLst>
          <pc:docMk/>
          <pc:sldMk cId="2075171051" sldId="709"/>
        </pc:sldMkLst>
        <pc:spChg chg="mod">
          <ac:chgData name="Hoang Nhu Vinh (FE FGW DN)" userId="d2ccfa87-bd55-436a-894a-85c7f0ae780d" providerId="ADAL" clId="{906AC30D-876D-4A66-8D05-79E2A82CB81D}" dt="2021-04-05T03:30:29.997" v="0"/>
          <ac:spMkLst>
            <pc:docMk/>
            <pc:sldMk cId="2075171051" sldId="709"/>
            <ac:spMk id="2" creationId="{00000000-0000-0000-0000-000000000000}"/>
          </ac:spMkLst>
        </pc:spChg>
        <pc:spChg chg="mod">
          <ac:chgData name="Hoang Nhu Vinh (FE FGW DN)" userId="d2ccfa87-bd55-436a-894a-85c7f0ae780d" providerId="ADAL" clId="{906AC30D-876D-4A66-8D05-79E2A82CB81D}" dt="2021-04-05T03:30:29.997" v="0"/>
          <ac:spMkLst>
            <pc:docMk/>
            <pc:sldMk cId="2075171051" sldId="709"/>
            <ac:spMk id="3" creationId="{00000000-0000-0000-0000-000000000000}"/>
          </ac:spMkLst>
        </pc:spChg>
        <pc:spChg chg="mod">
          <ac:chgData name="Hoang Nhu Vinh (FE FGW DN)" userId="d2ccfa87-bd55-436a-894a-85c7f0ae780d" providerId="ADAL" clId="{906AC30D-876D-4A66-8D05-79E2A82CB81D}" dt="2021-04-05T03:30:29.997" v="0"/>
          <ac:spMkLst>
            <pc:docMk/>
            <pc:sldMk cId="2075171051" sldId="709"/>
            <ac:spMk id="4" creationId="{00000000-0000-0000-0000-000000000000}"/>
          </ac:spMkLst>
        </pc:spChg>
      </pc:sldChg>
      <pc:sldChg chg="modSp">
        <pc:chgData name="Hoang Nhu Vinh (FE FGW DN)" userId="d2ccfa87-bd55-436a-894a-85c7f0ae780d" providerId="ADAL" clId="{906AC30D-876D-4A66-8D05-79E2A82CB81D}" dt="2021-04-05T03:30:29.997" v="0"/>
        <pc:sldMkLst>
          <pc:docMk/>
          <pc:sldMk cId="1164379847" sldId="710"/>
        </pc:sldMkLst>
        <pc:spChg chg="mod">
          <ac:chgData name="Hoang Nhu Vinh (FE FGW DN)" userId="d2ccfa87-bd55-436a-894a-85c7f0ae780d" providerId="ADAL" clId="{906AC30D-876D-4A66-8D05-79E2A82CB81D}" dt="2021-04-05T03:30:29.997" v="0"/>
          <ac:spMkLst>
            <pc:docMk/>
            <pc:sldMk cId="1164379847" sldId="710"/>
            <ac:spMk id="3" creationId="{00000000-0000-0000-0000-000000000000}"/>
          </ac:spMkLst>
        </pc:spChg>
        <pc:spChg chg="mod">
          <ac:chgData name="Hoang Nhu Vinh (FE FGW DN)" userId="d2ccfa87-bd55-436a-894a-85c7f0ae780d" providerId="ADAL" clId="{906AC30D-876D-4A66-8D05-79E2A82CB81D}" dt="2021-04-05T03:30:29.997" v="0"/>
          <ac:spMkLst>
            <pc:docMk/>
            <pc:sldMk cId="1164379847" sldId="710"/>
            <ac:spMk id="4" creationId="{00000000-0000-0000-0000-000000000000}"/>
          </ac:spMkLst>
        </pc:spChg>
      </pc:sldChg>
      <pc:sldMasterChg chg="modSldLayout">
        <pc:chgData name="Hoang Nhu Vinh (FE FGW DN)" userId="d2ccfa87-bd55-436a-894a-85c7f0ae780d" providerId="ADAL" clId="{906AC30D-876D-4A66-8D05-79E2A82CB81D}" dt="2021-04-05T03:30:29.997" v="0"/>
        <pc:sldMasterMkLst>
          <pc:docMk/>
          <pc:sldMasterMk cId="2969004929" sldId="2147483711"/>
        </pc:sldMasterMkLst>
        <pc:sldLayoutChg chg="delSp">
          <pc:chgData name="Hoang Nhu Vinh (FE FGW DN)" userId="d2ccfa87-bd55-436a-894a-85c7f0ae780d" providerId="ADAL" clId="{906AC30D-876D-4A66-8D05-79E2A82CB81D}" dt="2021-04-05T03:30:29.997" v="0"/>
          <pc:sldLayoutMkLst>
            <pc:docMk/>
            <pc:sldMasterMk cId="2969004929" sldId="2147483711"/>
            <pc:sldLayoutMk cId="2007679525" sldId="2147483723"/>
          </pc:sldLayoutMkLst>
          <pc:spChg chg="del">
            <ac:chgData name="Hoang Nhu Vinh (FE FGW DN)" userId="d2ccfa87-bd55-436a-894a-85c7f0ae780d" providerId="ADAL" clId="{906AC30D-876D-4A66-8D05-79E2A82CB81D}" dt="2021-04-05T03:30:29.997" v="0"/>
            <ac:spMkLst>
              <pc:docMk/>
              <pc:sldMasterMk cId="2969004929" sldId="2147483711"/>
              <pc:sldLayoutMk cId="2007679525" sldId="2147483723"/>
              <ac:spMk id="4" creationId="{00000000-0000-0000-0000-000000000000}"/>
            </ac:spMkLst>
          </pc:spChg>
          <pc:picChg chg="del">
            <ac:chgData name="Hoang Nhu Vinh (FE FGW DN)" userId="d2ccfa87-bd55-436a-894a-85c7f0ae780d" providerId="ADAL" clId="{906AC30D-876D-4A66-8D05-79E2A82CB81D}" dt="2021-04-05T03:30:29.997" v="0"/>
            <ac:picMkLst>
              <pc:docMk/>
              <pc:sldMasterMk cId="2969004929" sldId="2147483711"/>
              <pc:sldLayoutMk cId="2007679525" sldId="2147483723"/>
              <ac:picMk id="6" creationId="{455D431A-1BDA-40DB-B7D8-23653331B7C3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05-Apr-21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05-Apr-21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223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9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8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 latinLnBrk="0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 latinLnBrk="0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049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0" y="27569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809417" y="703245"/>
            <a:ext cx="6543440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57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1F0BE-C845-41D7-980D-08F47344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05-Apr-21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1AECB-B130-49B3-BA09-BE6F9499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59D535-5F61-423F-B295-136EB6A1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98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830858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93046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05-Apr-21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85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414704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877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4763" y="15240"/>
            <a:ext cx="12192000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05-Apr-21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0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275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05-Apr-21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297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05-Apr-21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73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05-Apr-21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67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653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08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05-Apr-21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74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05-Apr-21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68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3492" y="0"/>
            <a:ext cx="12192000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05-Apr-21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92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05-Apr-21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496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200767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05-Apr-21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7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05-Apr-21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962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 latinLnBrk="0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>
              <a:defRPr/>
            </a:lvl2pPr>
          </a:lstStyle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05-Apr-21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593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ECF49BE-911D-4AA9-ACBB-00FF28322ABD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05-Apr-21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57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05-Apr-21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00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1121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073" y="1880169"/>
            <a:ext cx="10946680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05-Apr-21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21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9103550-B62A-4EFE-815D-0BE048B690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936" y="274677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DC34D6-9228-4253-9C4C-D8A6DA24AA56}"/>
              </a:ext>
            </a:extLst>
          </p:cNvPr>
          <p:cNvSpPr/>
          <p:nvPr/>
        </p:nvSpPr>
        <p:spPr>
          <a:xfrm>
            <a:off x="-3175" y="9525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298FECF-EFE4-4F1B-B56E-2184F0CA17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936" y="284202"/>
            <a:ext cx="2125527" cy="5302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FD2D4F1-AF85-4B10-8FB0-9E23BF5A25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  <a:endParaRPr lang="bg-BG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50CCF-9572-47BC-99D4-752FC5DAD94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05-Apr-21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0209300-FF05-499D-B365-957E5FF129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A4ACB69-3FFB-4CAD-A98D-4B0BB5C820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63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05-Apr-21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4084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0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05-Apr-21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9004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2160" userDrawn="1">
          <p15:clr>
            <a:srgbClr val="F26B43"/>
          </p15:clr>
        </p15:guide>
        <p15:guide id="6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17872" y="1291271"/>
            <a:ext cx="11142726" cy="882654"/>
          </a:xfrm>
        </p:spPr>
        <p:txBody>
          <a:bodyPr>
            <a:noAutofit/>
          </a:bodyPr>
          <a:lstStyle/>
          <a:p>
            <a:r>
              <a:rPr lang="en-US" sz="3600" dirty="0"/>
              <a:t>Single Page Applications, Blueprint for SPA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8012" y="228600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React - Routing</a:t>
            </a:r>
          </a:p>
        </p:txBody>
      </p:sp>
      <p:pic>
        <p:nvPicPr>
          <p:cNvPr id="1028" name="Picture 4" descr="Ð ÐµÐ·ÑÐ»ÑÐ°Ñ Ñ Ð¸Ð·Ð¾Ð±ÑÐ°Ð¶ÐµÐ½Ð¸Ðµ Ð·Ð° react j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2" y="2403768"/>
            <a:ext cx="2670554" cy="2388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7F185-D1E6-4B9B-A40A-DCF0BB88B37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BB172C6-FB5A-4B01-889F-E0D47ACBAF9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136EDD7-DD13-4C8E-99F5-408EC87427E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D42E400-0E4B-433A-B99A-F8840A62A67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React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Router</a:t>
            </a:r>
            <a:r>
              <a:rPr lang="en-US" dirty="0"/>
              <a:t> is an </a:t>
            </a:r>
            <a:r>
              <a:rPr lang="en-US" b="1" dirty="0">
                <a:solidFill>
                  <a:schemeClr val="bg1"/>
                </a:solidFill>
              </a:rPr>
              <a:t>API</a:t>
            </a:r>
            <a:r>
              <a:rPr lang="en-US" dirty="0"/>
              <a:t> for React applications</a:t>
            </a:r>
          </a:p>
          <a:p>
            <a:pPr>
              <a:buClr>
                <a:schemeClr val="tx1"/>
              </a:buClr>
            </a:pPr>
            <a:r>
              <a:rPr lang="en-US" dirty="0"/>
              <a:t>Uses component structure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Router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10</a:t>
            </a:fld>
            <a:endParaRPr lang="en-US" sz="10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D16067B-F28E-4E40-B5BA-A34CE4545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3" y="2463722"/>
            <a:ext cx="8534400" cy="41595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const App =(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&lt;div&gt;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path="/catalog"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={Catalog}/&gt;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path="/about"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={About}/&gt;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&lt;/div&gt;);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ReactDOM.render((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BrowserRouter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&lt;App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BrowserRouter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), document.getElementById('root'))</a:t>
            </a:r>
          </a:p>
        </p:txBody>
      </p:sp>
    </p:spTree>
    <p:extLst>
      <p:ext uri="{BB962C8B-B14F-4D97-AF65-F5344CB8AC3E}">
        <p14:creationId xmlns:p14="http://schemas.microsoft.com/office/powerpoint/2010/main" val="363141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542799" cy="502107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Install using </a:t>
            </a:r>
            <a:r>
              <a:rPr lang="en-US" noProof="1"/>
              <a:t>npm</a:t>
            </a:r>
            <a:r>
              <a:rPr lang="en-US" dirty="0"/>
              <a:t> from the terminal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Route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Link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BrowserRouter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Switch </a:t>
            </a:r>
            <a:r>
              <a:rPr lang="en-US" dirty="0"/>
              <a:t>components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helps to implement the routing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and Setup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11</a:t>
            </a:fld>
            <a:endParaRPr lang="en-US" sz="1000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60412" y="1905000"/>
            <a:ext cx="6477000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npm install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react-router-dom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--save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60412" y="3886200"/>
            <a:ext cx="10210800" cy="13088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import {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BrowserRouter as Router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} from 'react-router-dom';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import {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} from 'react-router-dom';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import {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} from 'react-router-dom';</a:t>
            </a:r>
          </a:p>
        </p:txBody>
      </p:sp>
    </p:spTree>
    <p:extLst>
      <p:ext uri="{BB962C8B-B14F-4D97-AF65-F5344CB8AC3E}">
        <p14:creationId xmlns:p14="http://schemas.microsoft.com/office/powerpoint/2010/main" val="31284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466599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React components can be wrapped in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Route</a:t>
            </a:r>
            <a:r>
              <a:rPr lang="en-US" dirty="0"/>
              <a:t> and bound to a specific path</a:t>
            </a:r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More Scenes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12</a:t>
            </a:fld>
            <a:endParaRPr lang="en-US" sz="10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60412" y="2514600"/>
            <a:ext cx="8001000" cy="20666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Router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history={hashHistory}&gt;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 path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="/"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exact component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={App}/&gt;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 path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="/catalog"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={Catalog}/&gt;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 path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="/about"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={About}/&gt;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51904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noProof="1"/>
              <a:t>By default, if two </a:t>
            </a:r>
            <a:r>
              <a:rPr lang="en-US" b="1" noProof="1">
                <a:solidFill>
                  <a:schemeClr val="bg1"/>
                </a:solidFill>
              </a:rPr>
              <a:t>Routes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noProof="1"/>
              <a:t>match, both will be rendered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Switch</a:t>
            </a:r>
            <a:r>
              <a:rPr lang="en-US" noProof="1"/>
              <a:t> renders only the </a:t>
            </a:r>
            <a:r>
              <a:rPr lang="en-US" b="1" noProof="1">
                <a:solidFill>
                  <a:schemeClr val="bg1"/>
                </a:solidFill>
              </a:rPr>
              <a:t>first</a:t>
            </a:r>
            <a:r>
              <a:rPr lang="en-US" noProof="1"/>
              <a:t> match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Exclusive Rendering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13</a:t>
            </a:fld>
            <a:endParaRPr lang="en-US" sz="1000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60413" y="2670680"/>
            <a:ext cx="7467600" cy="24544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&lt;Route path="/" exact component={Home}&gt;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&lt;Route path="/about" component={About}/&gt;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&lt;Route path="/:user" component={User}/&gt;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&lt;Route component={NotFoundRoute}/&gt;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3351212" y="4953000"/>
            <a:ext cx="2590800" cy="510778"/>
          </a:xfrm>
          <a:prstGeom prst="wedgeRoundRectCallout">
            <a:avLst>
              <a:gd name="adj1" fmla="val -40503"/>
              <a:gd name="adj2" fmla="val -9878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  <a:latin typeface="+mj-lt"/>
                <a:cs typeface="Consolas" pitchFamily="49" charset="0"/>
              </a:rPr>
              <a:t>Default route</a:t>
            </a:r>
            <a:endParaRPr lang="en-US" b="1" noProof="1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3050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Link</a:t>
            </a:r>
            <a:r>
              <a:rPr lang="en-US" dirty="0"/>
              <a:t> replaces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&lt;a&gt;</a:t>
            </a:r>
            <a:r>
              <a:rPr lang="en-US" dirty="0"/>
              <a:t> and automatically prevents </a:t>
            </a:r>
            <a:r>
              <a:rPr lang="en-US" b="1" dirty="0">
                <a:solidFill>
                  <a:schemeClr val="bg1"/>
                </a:solidFill>
              </a:rPr>
              <a:t>page reload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with Link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14</a:t>
            </a:fld>
            <a:endParaRPr lang="en-US" sz="10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60412" y="1924602"/>
            <a:ext cx="7381517" cy="44111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class App extends Component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render()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return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&lt;div&gt;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&lt;h1&gt;React Router Tutorial&lt;/h1&gt;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 to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="/catalog"&gt;Catalog&lt;/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 to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="/about"&gt;About&lt;/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463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Every component that’s wrapped by Router has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Match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Location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History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Router</a:t>
            </a:r>
            <a:r>
              <a:rPr lang="en-US" dirty="0"/>
              <a:t> as an </a:t>
            </a:r>
            <a:r>
              <a:rPr lang="en-US" b="1" dirty="0">
                <a:solidFill>
                  <a:schemeClr val="bg1"/>
                </a:solidFill>
              </a:rPr>
              <a:t>HOC</a:t>
            </a:r>
            <a:r>
              <a:rPr lang="en-US" dirty="0"/>
              <a:t> wraps the components and injects these objects as props inside them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BrowserRouter as Router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5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238059" cy="5201066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match</a:t>
            </a:r>
            <a:r>
              <a:rPr lang="en-US" b="1" dirty="0"/>
              <a:t> </a:t>
            </a:r>
            <a:r>
              <a:rPr lang="en-US" dirty="0"/>
              <a:t>object contains information about how a </a:t>
            </a:r>
            <a:r>
              <a:rPr lang="en-US" b="1" dirty="0">
                <a:solidFill>
                  <a:schemeClr val="bg1"/>
                </a:solidFill>
              </a:rPr>
              <a:t>&lt;Route path&gt;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matched the URL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params</a:t>
            </a:r>
            <a:r>
              <a:rPr lang="en-US" dirty="0"/>
              <a:t> - key/value pairs parsed from the URL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isExact</a:t>
            </a:r>
            <a:r>
              <a:rPr lang="en-US" dirty="0"/>
              <a:t> - true if the entire URL was matched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path</a:t>
            </a:r>
            <a:r>
              <a:rPr lang="en-US" dirty="0"/>
              <a:t> - the path pattern used to match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url</a:t>
            </a:r>
            <a:r>
              <a:rPr lang="en-US" dirty="0"/>
              <a:t> - the matched portion of the URL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54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location</a:t>
            </a:r>
            <a:r>
              <a:rPr lang="en-US" dirty="0"/>
              <a:t> object represents</a:t>
            </a:r>
          </a:p>
          <a:p>
            <a:pPr lvl="1"/>
            <a:r>
              <a:rPr lang="en-US" dirty="0"/>
              <a:t>where the app is now</a:t>
            </a:r>
          </a:p>
          <a:p>
            <a:pPr lvl="1"/>
            <a:r>
              <a:rPr lang="en-US" dirty="0"/>
              <a:t>where you want it to go</a:t>
            </a:r>
          </a:p>
          <a:p>
            <a:pPr lvl="1"/>
            <a:r>
              <a:rPr lang="en-US" dirty="0"/>
              <a:t>where it was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location</a:t>
            </a:r>
            <a:r>
              <a:rPr lang="en-US" dirty="0"/>
              <a:t> object is never mutated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79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history</a:t>
            </a:r>
            <a:r>
              <a:rPr lang="en-US" b="1" dirty="0"/>
              <a:t> </a:t>
            </a:r>
            <a:r>
              <a:rPr lang="en-US" dirty="0"/>
              <a:t>object allows you to manage and handle the browser history inside your views or components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b="1" dirty="0"/>
              <a:t>, </a:t>
            </a:r>
            <a:r>
              <a:rPr lang="en-US" b="1" dirty="0">
                <a:solidFill>
                  <a:schemeClr val="bg1"/>
                </a:solidFill>
              </a:rPr>
              <a:t>action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location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push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replace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go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goBackgoForward</a:t>
            </a:r>
            <a:r>
              <a:rPr lang="en-US" b="1" dirty="0"/>
              <a:t>, </a:t>
            </a:r>
            <a:r>
              <a:rPr lang="en-US" b="1" dirty="0">
                <a:solidFill>
                  <a:schemeClr val="bg1"/>
                </a:solidFill>
              </a:rPr>
              <a:t>block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1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noProof="1"/>
              <a:t>Parameters are dynamic parts of the URL</a:t>
            </a:r>
          </a:p>
          <a:p>
            <a:pPr marL="0" indent="0">
              <a:buNone/>
            </a:pPr>
            <a:endParaRPr lang="en-US" noProof="1"/>
          </a:p>
          <a:p>
            <a:pPr marL="456778" lvl="1" indent="-456778"/>
            <a:r>
              <a:rPr lang="en-US" noProof="1"/>
              <a:t>Configure the Route to work with params</a:t>
            </a:r>
          </a:p>
          <a:p>
            <a:pPr marL="0" lvl="1" indent="0">
              <a:buNone/>
            </a:pPr>
            <a:endParaRPr lang="en-US" noProof="1"/>
          </a:p>
          <a:p>
            <a:pPr marL="0" lvl="1" indent="0">
              <a:buNone/>
            </a:pPr>
            <a:endParaRPr lang="en-US" noProof="1"/>
          </a:p>
          <a:p>
            <a:pPr marL="456778" lvl="1" indent="-456778"/>
            <a:r>
              <a:rPr lang="en-US" noProof="1"/>
              <a:t>Access from the component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</a:t>
            </a:r>
            <a:r>
              <a:rPr lang="en-US" noProof="1"/>
              <a:t>Params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19</a:t>
            </a:fld>
            <a:endParaRPr lang="en-US" sz="1000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60412" y="3255027"/>
            <a:ext cx="7062692" cy="90324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&lt;Route path="/catalog/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:category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/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:userId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component={Catalog}/&gt;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60412" y="1930791"/>
            <a:ext cx="4800600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anose="020B0609020204030204" pitchFamily="49" charset="0"/>
              </a:rPr>
              <a:t>/catalog/elecronics/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XYZ5538</a:t>
            </a:r>
            <a:endParaRPr lang="en-US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760412" y="5182150"/>
            <a:ext cx="5682256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this.props.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</a:rPr>
              <a:t>match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params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413162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Virtual DOM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Routing Overview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React Router</a:t>
            </a:r>
          </a:p>
          <a:p>
            <a:pPr marL="990106" lvl="1" indent="-457200">
              <a:lnSpc>
                <a:spcPts val="4000"/>
              </a:lnSpc>
            </a:pPr>
            <a:r>
              <a:rPr lang="en-US" dirty="0"/>
              <a:t>Installation, Links, Redirects and etc.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React Lazy &amp; Suspense</a:t>
            </a: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2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1123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542799" cy="5021079"/>
          </a:xfrm>
          <a:prstGeom prst="rect">
            <a:avLst/>
          </a:prstGeom>
        </p:spPr>
        <p:txBody>
          <a:bodyPr/>
          <a:lstStyle/>
          <a:p>
            <a:r>
              <a:rPr lang="en-US" noProof="1"/>
              <a:t>You can redirect the user by rendering a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Redirect</a:t>
            </a:r>
            <a:r>
              <a:rPr lang="en-US" noProof="1">
                <a:solidFill>
                  <a:schemeClr val="accent1"/>
                </a:solidFill>
              </a:rPr>
              <a:t> </a:t>
            </a:r>
            <a:r>
              <a:rPr lang="en-US" noProof="1"/>
              <a:t>component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20</a:t>
            </a:fld>
            <a:endParaRPr lang="en-US" sz="1000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60412" y="2346007"/>
            <a:ext cx="7620000" cy="12910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&lt;Route exact path="/"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render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={() =&gt;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loggedIn ? (&lt;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Redirect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to="/dashboard" /&gt;)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: (&lt;PublicHomePage /&gt;)</a:t>
            </a: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4722812" y="3790924"/>
            <a:ext cx="4114800" cy="919401"/>
          </a:xfrm>
          <a:prstGeom prst="wedgeRoundRectCallout">
            <a:avLst>
              <a:gd name="adj1" fmla="val -44688"/>
              <a:gd name="adj2" fmla="val -10996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Determine the component to render at run-time</a:t>
            </a:r>
            <a:endParaRPr lang="en-US" b="1" noProof="1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03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542799" cy="5173479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NavLink</a:t>
            </a:r>
            <a:r>
              <a:rPr lang="en-US" noProof="1"/>
              <a:t> knows when it's currently active</a:t>
            </a:r>
          </a:p>
          <a:p>
            <a:pPr lvl="1"/>
            <a:r>
              <a:rPr lang="en-US" noProof="1"/>
              <a:t>We can style them with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activeStyle</a:t>
            </a:r>
            <a:r>
              <a:rPr lang="en-US" noProof="1"/>
              <a:t> or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activeClassName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Links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21</a:t>
            </a:fld>
            <a:endParaRPr lang="en-US" sz="1000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275512" y="2673818"/>
            <a:ext cx="9372599" cy="12910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NavLink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to="/catalog"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activeStyle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={{ color: 'red' }}&gt;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Catalog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NavLink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275511" y="4724400"/>
            <a:ext cx="9372599" cy="12910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NavLink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to="/catalog"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activeClassName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="activeNav"&gt;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Catalog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NavLink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1311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noProof="1"/>
              <a:t>You can dynamically nest routes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Routes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22</a:t>
            </a:fld>
            <a:endParaRPr lang="en-US" sz="1000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760412" y="1981200"/>
            <a:ext cx="6210091" cy="323003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const About = ({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match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}) =&gt;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&lt;div&gt;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&lt;h1&gt;About Page&lt;/h1&gt;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path={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match.url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+ '/contact'}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component={Contact}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16070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Lazy Loading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Code-Splitting, Bundling, React.lazy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400800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219200"/>
            <a:ext cx="2704947" cy="270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46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744440" cy="5276048"/>
          </a:xfrm>
        </p:spPr>
        <p:txBody>
          <a:bodyPr/>
          <a:lstStyle/>
          <a:p>
            <a:r>
              <a:rPr lang="en-US" dirty="0"/>
              <a:t>Most React apps will have their files "</a:t>
            </a:r>
            <a:r>
              <a:rPr lang="en-US" b="1" dirty="0">
                <a:solidFill>
                  <a:schemeClr val="bg1"/>
                </a:solidFill>
              </a:rPr>
              <a:t>bundled</a:t>
            </a:r>
            <a:r>
              <a:rPr lang="en-US" dirty="0"/>
              <a:t>" using tools like </a:t>
            </a:r>
            <a:r>
              <a:rPr lang="en-US" b="1" dirty="0">
                <a:solidFill>
                  <a:schemeClr val="bg1"/>
                </a:solidFill>
              </a:rPr>
              <a:t>Webpack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Browserify</a:t>
            </a:r>
          </a:p>
          <a:p>
            <a:r>
              <a:rPr lang="en-US" dirty="0"/>
              <a:t>Bundling is the process of</a:t>
            </a:r>
          </a:p>
          <a:p>
            <a:pPr lvl="1"/>
            <a:r>
              <a:rPr lang="en-US" dirty="0"/>
              <a:t>following </a:t>
            </a:r>
            <a:r>
              <a:rPr lang="en-US" b="1" dirty="0">
                <a:solidFill>
                  <a:schemeClr val="bg1"/>
                </a:solidFill>
              </a:rPr>
              <a:t>imported</a:t>
            </a:r>
            <a:r>
              <a:rPr lang="en-US" dirty="0"/>
              <a:t> files </a:t>
            </a:r>
          </a:p>
          <a:p>
            <a:pPr lvl="1"/>
            <a:r>
              <a:rPr lang="en-US" dirty="0"/>
              <a:t>merging them into a </a:t>
            </a:r>
            <a:r>
              <a:rPr lang="en-US" b="1" dirty="0">
                <a:solidFill>
                  <a:schemeClr val="bg1"/>
                </a:solidFill>
              </a:rPr>
              <a:t>single file</a:t>
            </a:r>
            <a:r>
              <a:rPr lang="en-US" dirty="0"/>
              <a:t> (bundle)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Code-Splitting - Bundling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77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287240" cy="5276048"/>
          </a:xfrm>
        </p:spPr>
        <p:txBody>
          <a:bodyPr/>
          <a:lstStyle/>
          <a:p>
            <a:pPr marL="456778" lvl="1" indent="-456778"/>
            <a:r>
              <a:rPr lang="en-US" dirty="0"/>
              <a:t>The bundle can be included on a webpage to </a:t>
            </a:r>
            <a:r>
              <a:rPr lang="en-US" b="1" dirty="0">
                <a:solidFill>
                  <a:schemeClr val="bg1"/>
                </a:solidFill>
              </a:rPr>
              <a:t>load </a:t>
            </a:r>
            <a:r>
              <a:rPr lang="en-US" dirty="0"/>
              <a:t>an entire app </a:t>
            </a:r>
            <a:r>
              <a:rPr lang="en-US" b="1" dirty="0">
                <a:solidFill>
                  <a:schemeClr val="bg1"/>
                </a:solidFill>
              </a:rPr>
              <a:t>at once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Code-Splitting Bundling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665412" y="2547316"/>
            <a:ext cx="4457470" cy="12118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export function add(a, b)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return a + b;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665412" y="4397536"/>
            <a:ext cx="4495800" cy="15756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import { add } from './math.js';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console.log(add(16, 26)); </a:t>
            </a:r>
          </a:p>
        </p:txBody>
      </p:sp>
    </p:spTree>
    <p:extLst>
      <p:ext uri="{BB962C8B-B14F-4D97-AF65-F5344CB8AC3E}">
        <p14:creationId xmlns:p14="http://schemas.microsoft.com/office/powerpoint/2010/main" val="116437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The best way to introduce </a:t>
            </a:r>
            <a:r>
              <a:rPr lang="en-US" b="1" dirty="0">
                <a:solidFill>
                  <a:schemeClr val="bg1"/>
                </a:solidFill>
              </a:rPr>
              <a:t>code-splitting</a:t>
            </a:r>
            <a:r>
              <a:rPr lang="en-US" dirty="0"/>
              <a:t> into your app is </a:t>
            </a:r>
            <a:br>
              <a:rPr lang="en-US" dirty="0"/>
            </a:br>
            <a:r>
              <a:rPr lang="en-US" dirty="0"/>
              <a:t>through the dynamic </a:t>
            </a:r>
            <a:r>
              <a:rPr lang="en-US" b="1" dirty="0">
                <a:solidFill>
                  <a:schemeClr val="bg1"/>
                </a:solidFill>
              </a:rPr>
              <a:t>import()</a:t>
            </a:r>
            <a:r>
              <a:rPr lang="en-US" dirty="0"/>
              <a:t> syntax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Import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05106" y="3238198"/>
            <a:ext cx="4838470" cy="12118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import { add } from './math';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console.log(add(16, 26));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5761788" y="3653624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337201" y="3242174"/>
            <a:ext cx="5167411" cy="12118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"./math"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.then(math =&gt;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console.log(math.add(16, 26));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61279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React.lazy</a:t>
            </a:r>
            <a:r>
              <a:rPr lang="en-US" dirty="0"/>
              <a:t> function lets you render a dynamic import as a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regular component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React.lazy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60412" y="2667001"/>
            <a:ext cx="10896600" cy="33447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const OtherComponent = React.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lazy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(() =&gt; import('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./OtherComponent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'));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function MyComponent()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return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&lt;div&gt;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&lt;OtherComponent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322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Suspense</a:t>
            </a:r>
            <a:r>
              <a:rPr lang="en-US" dirty="0"/>
              <a:t> component shows </a:t>
            </a:r>
            <a:r>
              <a:rPr lang="en-US" b="1" dirty="0">
                <a:solidFill>
                  <a:schemeClr val="bg1"/>
                </a:solidFill>
              </a:rPr>
              <a:t>fallback content </a:t>
            </a:r>
            <a:r>
              <a:rPr lang="en-US" dirty="0"/>
              <a:t>while we're</a:t>
            </a:r>
            <a:br>
              <a:rPr lang="en-US" dirty="0"/>
            </a:br>
            <a:r>
              <a:rPr lang="en-US" dirty="0"/>
              <a:t>waiting for another component to load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Suspense - Showing Indicators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60412" y="2590800"/>
            <a:ext cx="7842791" cy="33447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function MyComponent()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return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&lt;div&gt;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Suspense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fallback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={&lt;div&gt;Loading...&lt;/div&gt;}&gt;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&lt;OtherComponent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Suspense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3732212" y="3093363"/>
            <a:ext cx="3200400" cy="442674"/>
          </a:xfrm>
          <a:prstGeom prst="wedgeRoundRectCallout">
            <a:avLst>
              <a:gd name="adj1" fmla="val -38243"/>
              <a:gd name="adj2" fmla="val 7958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Accepts any React element</a:t>
            </a:r>
          </a:p>
        </p:txBody>
      </p:sp>
    </p:spTree>
    <p:extLst>
      <p:ext uri="{BB962C8B-B14F-4D97-AF65-F5344CB8AC3E}">
        <p14:creationId xmlns:p14="http://schemas.microsoft.com/office/powerpoint/2010/main" val="182709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695259" cy="5201066"/>
          </a:xfrm>
        </p:spPr>
        <p:txBody>
          <a:bodyPr/>
          <a:lstStyle/>
          <a:p>
            <a:r>
              <a:rPr lang="en-US" dirty="0"/>
              <a:t>An example of how to setup route-based code splitting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Route-based code splitting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60412" y="2057400"/>
            <a:ext cx="7886699" cy="3683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const App = () =&gt;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&lt;Router&gt;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Suspense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fallback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={&lt;div&gt;Loading...&lt;/div&gt;}&gt;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&lt;Switch&gt;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&lt;Route exact path="/" component={Home}/&gt;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&lt;Route path="/about" component={About}/&gt;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&lt;/Switch&gt;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Suspense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&lt;/Router&gt;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105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Virtual DOM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400800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C2B2C41C-83A0-44D5-B450-E18943F0B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64" y="1364309"/>
            <a:ext cx="2819095" cy="281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51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E15756-12AF-4DEF-BBCD-0ABA5CB872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The virtual DOM (</a:t>
            </a:r>
            <a:r>
              <a:rPr lang="en-US" b="1" dirty="0">
                <a:solidFill>
                  <a:schemeClr val="bg1"/>
                </a:solidFill>
              </a:rPr>
              <a:t>VDOM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Virtual representation of a UI is kept in the </a:t>
            </a:r>
            <a:r>
              <a:rPr lang="en-US" b="1" dirty="0">
                <a:solidFill>
                  <a:schemeClr val="bg1"/>
                </a:solidFill>
              </a:rPr>
              <a:t>memory</a:t>
            </a:r>
          </a:p>
          <a:p>
            <a:pPr lvl="1"/>
            <a:r>
              <a:rPr lang="en-US" dirty="0"/>
              <a:t>Synced the real DOM by a library such as </a:t>
            </a:r>
            <a:r>
              <a:rPr lang="en-US" b="1" dirty="0">
                <a:solidFill>
                  <a:schemeClr val="bg1"/>
                </a:solidFill>
              </a:rPr>
              <a:t>ReactDOM</a:t>
            </a:r>
          </a:p>
          <a:p>
            <a:pPr lvl="1"/>
            <a:r>
              <a:rPr lang="en-US" dirty="0"/>
              <a:t>The term </a:t>
            </a:r>
            <a:r>
              <a:rPr lang="en-US" b="1" dirty="0">
                <a:solidFill>
                  <a:schemeClr val="bg1"/>
                </a:solidFill>
              </a:rPr>
              <a:t>Virtual DOM </a:t>
            </a:r>
            <a:r>
              <a:rPr lang="en-US" dirty="0"/>
              <a:t>is usually associated with React elements</a:t>
            </a:r>
          </a:p>
          <a:p>
            <a:pPr lvl="2"/>
            <a:r>
              <a:rPr lang="en-US" dirty="0"/>
              <a:t>They are the objects representing the UI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94553B-A107-46A9-BBF5-2D7D2AB4C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DOM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0701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React keeps track of all elements in a </a:t>
            </a:r>
            <a:r>
              <a:rPr lang="en-US" b="1" dirty="0">
                <a:solidFill>
                  <a:schemeClr val="bg1"/>
                </a:solidFill>
              </a:rPr>
              <a:t>virtual DOM</a:t>
            </a:r>
          </a:p>
          <a:p>
            <a:pPr lvl="1"/>
            <a:r>
              <a:rPr lang="en-US" dirty="0"/>
              <a:t>On change, a </a:t>
            </a:r>
            <a:r>
              <a:rPr lang="en-US" b="1" dirty="0">
                <a:solidFill>
                  <a:schemeClr val="bg1"/>
                </a:solidFill>
              </a:rPr>
              <a:t>diffing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algorithm</a:t>
            </a:r>
            <a:r>
              <a:rPr lang="en-US" dirty="0"/>
              <a:t> is applied</a:t>
            </a:r>
          </a:p>
          <a:p>
            <a:pPr lvl="1"/>
            <a:r>
              <a:rPr lang="en-US" dirty="0"/>
              <a:t>Only the </a:t>
            </a:r>
            <a:r>
              <a:rPr lang="en-US" b="1" dirty="0">
                <a:solidFill>
                  <a:schemeClr val="bg1"/>
                </a:solidFill>
              </a:rPr>
              <a:t>needed</a:t>
            </a:r>
            <a:r>
              <a:rPr lang="en-US" dirty="0"/>
              <a:t> parts are updated in the browser</a:t>
            </a:r>
          </a:p>
          <a:p>
            <a:r>
              <a:rPr lang="en-US" dirty="0"/>
              <a:t>React syntax is </a:t>
            </a:r>
            <a:r>
              <a:rPr lang="en-US" b="1" dirty="0">
                <a:solidFill>
                  <a:schemeClr val="bg1"/>
                </a:solidFill>
              </a:rPr>
              <a:t>declarative</a:t>
            </a:r>
          </a:p>
          <a:p>
            <a:pPr lvl="1"/>
            <a:r>
              <a:rPr lang="en-US" dirty="0"/>
              <a:t>You only describe the desired result</a:t>
            </a:r>
          </a:p>
          <a:p>
            <a:pPr lvl="1"/>
            <a:r>
              <a:rPr lang="en-US" dirty="0"/>
              <a:t>ReactDOM takes care of the </a:t>
            </a:r>
            <a:r>
              <a:rPr lang="en-US" b="1" dirty="0">
                <a:solidFill>
                  <a:schemeClr val="bg1"/>
                </a:solidFill>
              </a:rPr>
              <a:t>order</a:t>
            </a:r>
            <a:r>
              <a:rPr lang="en-US" dirty="0"/>
              <a:t> of operations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DOM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8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Routing Overview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Navigation for Single Page Apps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400800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A05E37B3-AC48-4FAA-96C5-44779DEC7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88" y="1385091"/>
            <a:ext cx="2438248" cy="243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31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375999" cy="5570355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Client-side routing</a:t>
            </a:r>
            <a:r>
              <a:rPr lang="en-US" b="1" dirty="0"/>
              <a:t> </a:t>
            </a:r>
            <a:r>
              <a:rPr lang="en-US" dirty="0"/>
              <a:t>is internal handling of a route</a:t>
            </a:r>
          </a:p>
          <a:p>
            <a:pPr>
              <a:buClr>
                <a:schemeClr val="tx1"/>
              </a:buClr>
            </a:pPr>
            <a:r>
              <a:rPr lang="en-US" dirty="0"/>
              <a:t>It's a pivotal element of writing </a:t>
            </a:r>
            <a:r>
              <a:rPr lang="en-US" b="1" dirty="0">
                <a:solidFill>
                  <a:schemeClr val="bg1"/>
                </a:solidFill>
              </a:rPr>
              <a:t>SPA's</a:t>
            </a:r>
          </a:p>
          <a:p>
            <a:pPr>
              <a:buClr>
                <a:schemeClr val="tx1"/>
              </a:buClr>
            </a:pPr>
            <a:r>
              <a:rPr lang="en-US" dirty="0"/>
              <a:t>Allows navigation, </a:t>
            </a:r>
            <a:r>
              <a:rPr lang="en-US" b="1" dirty="0">
                <a:solidFill>
                  <a:schemeClr val="bg1"/>
                </a:solidFill>
              </a:rPr>
              <a:t>without a full reloading of </a:t>
            </a:r>
            <a:r>
              <a:rPr lang="en-US" dirty="0"/>
              <a:t>the page</a:t>
            </a:r>
          </a:p>
          <a:p>
            <a:pPr>
              <a:buClr>
                <a:schemeClr val="tx1"/>
              </a:buClr>
            </a:pPr>
            <a:r>
              <a:rPr lang="en-US" dirty="0"/>
              <a:t>Loading only the initial </a:t>
            </a:r>
            <a:r>
              <a:rPr lang="en-US" b="1" dirty="0">
                <a:solidFill>
                  <a:schemeClr val="bg1"/>
                </a:solidFill>
              </a:rPr>
              <a:t>HTML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CSS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JS</a:t>
            </a:r>
          </a:p>
          <a:p>
            <a:pPr>
              <a:buClr>
                <a:schemeClr val="tx1"/>
              </a:buClr>
            </a:pPr>
            <a:r>
              <a:rPr lang="en-US" dirty="0"/>
              <a:t>Gives better UX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Client-side Routing?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7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6963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237999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Router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loads the correct content when the </a:t>
            </a:r>
            <a:r>
              <a:rPr lang="en-US" b="1" dirty="0">
                <a:solidFill>
                  <a:schemeClr val="bg1"/>
                </a:solidFill>
              </a:rPr>
              <a:t>location changes</a:t>
            </a:r>
          </a:p>
          <a:p>
            <a:r>
              <a:rPr lang="en-US" dirty="0"/>
              <a:t>Change in content is reflected in the address bar</a:t>
            </a:r>
          </a:p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Load all scripts only once</a:t>
            </a:r>
          </a:p>
          <a:p>
            <a:pPr lvl="1"/>
            <a:r>
              <a:rPr lang="en-US" dirty="0"/>
              <a:t>Maintain state across multiple pages</a:t>
            </a:r>
          </a:p>
          <a:p>
            <a:pPr lvl="1"/>
            <a:r>
              <a:rPr lang="en-US" dirty="0"/>
              <a:t>Browser history can be used</a:t>
            </a:r>
          </a:p>
          <a:p>
            <a:pPr lvl="1"/>
            <a:r>
              <a:rPr lang="en-US" dirty="0"/>
              <a:t>Build User Interfaces that react quickly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Page Applications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8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973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React-Router</a:t>
            </a:r>
            <a:endParaRPr lang="bg-BG" sz="54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Routing Library Tailored for React</a:t>
            </a:r>
            <a:endParaRPr lang="bg-BG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F39C6D66-D128-4F58-8C8B-69F4B116CC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7552" y="1600200"/>
            <a:ext cx="3093720" cy="169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89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2_SoftUni3_1">
  <a:themeElements>
    <a:clrScheme name="Custom 1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SoftUni3_1">
  <a:themeElements>
    <a:clrScheme name="Custom 2">
      <a:dk1>
        <a:srgbClr val="2D3791"/>
      </a:dk1>
      <a:lt1>
        <a:srgbClr val="FFA000"/>
      </a:lt1>
      <a:dk2>
        <a:srgbClr val="2D3791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01. CSharp-OOP-Working-with-Abstraction" id="{14A43138-F3E8-4FAA-A481-EC9527D31F53}" vid="{2A063BD5-25C5-4628-A271-6A0B2EE5D136}"/>
    </a:ext>
  </a:extLst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 (5)</Template>
  <TotalTime>6127</TotalTime>
  <Words>1279</Words>
  <Application>Microsoft Office PowerPoint</Application>
  <PresentationFormat>Custom</PresentationFormat>
  <Paragraphs>240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Wingdings 2</vt:lpstr>
      <vt:lpstr>2_SoftUni3_1</vt:lpstr>
      <vt:lpstr>SoftUni3_1</vt:lpstr>
      <vt:lpstr>React - Routing</vt:lpstr>
      <vt:lpstr>Table of Contents</vt:lpstr>
      <vt:lpstr>PowerPoint Presentation</vt:lpstr>
      <vt:lpstr>Virtual DOM</vt:lpstr>
      <vt:lpstr>Virtual DOM</vt:lpstr>
      <vt:lpstr>PowerPoint Presentation</vt:lpstr>
      <vt:lpstr>What is Client-side Routing?</vt:lpstr>
      <vt:lpstr>Single Page Applications</vt:lpstr>
      <vt:lpstr>PowerPoint Presentation</vt:lpstr>
      <vt:lpstr>React Router</vt:lpstr>
      <vt:lpstr>Installation and Setup</vt:lpstr>
      <vt:lpstr>Adding More Scenes</vt:lpstr>
      <vt:lpstr>Exclusive Rendering</vt:lpstr>
      <vt:lpstr>Navigating with Link</vt:lpstr>
      <vt:lpstr>BrowserRouter as Router</vt:lpstr>
      <vt:lpstr>Match</vt:lpstr>
      <vt:lpstr>Location</vt:lpstr>
      <vt:lpstr>History</vt:lpstr>
      <vt:lpstr>URL Params</vt:lpstr>
      <vt:lpstr>Redirects</vt:lpstr>
      <vt:lpstr>Active Links</vt:lpstr>
      <vt:lpstr>Nested Routes</vt:lpstr>
      <vt:lpstr>PowerPoint Presentation</vt:lpstr>
      <vt:lpstr>Code-Splitting - Bundling</vt:lpstr>
      <vt:lpstr>Code-Splitting Bundling</vt:lpstr>
      <vt:lpstr>Dynamic Import</vt:lpstr>
      <vt:lpstr>Using React.lazy</vt:lpstr>
      <vt:lpstr>Suspense - Showing Indicators</vt:lpstr>
      <vt:lpstr>Route-based code splitting</vt:lpstr>
    </vt:vector>
  </TitlesOfParts>
  <Manager>Alen Paunov</Manager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 - Routing and Architecure</dc:title>
  <dc:subject>Software Development Course</dc:subject>
  <dc:creator>Software University Foundation</dc:creator>
  <cp:keywords>SoftUni, Software University, programming, software development, software engineering, course, javascript, react, redux, web</cp:keywords>
  <dc:description>Software University Foundation - http://softuni.foundation/</dc:description>
  <cp:lastModifiedBy>Hoang Nhu Vinh (FE FGW DN)</cp:lastModifiedBy>
  <cp:revision>281</cp:revision>
  <dcterms:created xsi:type="dcterms:W3CDTF">2014-01-02T17:00:34Z</dcterms:created>
  <dcterms:modified xsi:type="dcterms:W3CDTF">2021-04-05T03:31:00Z</dcterms:modified>
  <cp:category>programming;computer programming;software development, javascript, web, react</cp:category>
  <dc:language>English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