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8"/>
  </p:notesMasterIdLst>
  <p:handoutMasterIdLst>
    <p:handoutMasterId r:id="rId19"/>
  </p:handoutMasterIdLst>
  <p:sldIdLst>
    <p:sldId id="274" r:id="rId2"/>
    <p:sldId id="458" r:id="rId3"/>
    <p:sldId id="410" r:id="rId4"/>
    <p:sldId id="580" r:id="rId5"/>
    <p:sldId id="581" r:id="rId6"/>
    <p:sldId id="463" r:id="rId7"/>
    <p:sldId id="464" r:id="rId8"/>
    <p:sldId id="583" r:id="rId9"/>
    <p:sldId id="584" r:id="rId10"/>
    <p:sldId id="462" r:id="rId11"/>
    <p:sldId id="465" r:id="rId12"/>
    <p:sldId id="582" r:id="rId13"/>
    <p:sldId id="585" r:id="rId14"/>
    <p:sldId id="491" r:id="rId15"/>
    <p:sldId id="490" r:id="rId16"/>
    <p:sldId id="4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8D53843-BD96-425E-94A3-2E9EB5AFB6D9}">
          <p14:sldIdLst>
            <p14:sldId id="274"/>
            <p14:sldId id="458"/>
          </p14:sldIdLst>
        </p14:section>
        <p14:section name="Forms" id="{166FFBF9-8807-4B1F-878F-0DD58581967A}">
          <p14:sldIdLst>
            <p14:sldId id="410"/>
            <p14:sldId id="580"/>
            <p14:sldId id="581"/>
            <p14:sldId id="463"/>
            <p14:sldId id="464"/>
            <p14:sldId id="583"/>
            <p14:sldId id="584"/>
            <p14:sldId id="462"/>
            <p14:sldId id="465"/>
            <p14:sldId id="582"/>
            <p14:sldId id="585"/>
            <p14:sldId id="491"/>
            <p14:sldId id="490"/>
            <p14:sldId id="492"/>
          </p14:sldIdLst>
        </p14:section>
        <p14:section name="Conclusion" id="{301E34A5-F132-443C-830F-1F3B4B12BB2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ang Nhu Vinh (FE FGW DN)" userId="d2ccfa87-bd55-436a-894a-85c7f0ae780d" providerId="ADAL" clId="{ED252723-4C47-48B8-8250-3AA87D15115D}"/>
    <pc:docChg chg="custSel delSld modSld delMainMaster modMainMaster modSection">
      <pc:chgData name="Hoang Nhu Vinh (FE FGW DN)" userId="d2ccfa87-bd55-436a-894a-85c7f0ae780d" providerId="ADAL" clId="{ED252723-4C47-48B8-8250-3AA87D15115D}" dt="2021-04-07T02:51:23.669" v="34" actId="47"/>
      <pc:docMkLst>
        <pc:docMk/>
      </pc:docMkLst>
      <pc:sldChg chg="addSp delSp modSp mod">
        <pc:chgData name="Hoang Nhu Vinh (FE FGW DN)" userId="d2ccfa87-bd55-436a-894a-85c7f0ae780d" providerId="ADAL" clId="{ED252723-4C47-48B8-8250-3AA87D15115D}" dt="2021-04-05T03:32:07.131" v="29" actId="478"/>
        <pc:sldMkLst>
          <pc:docMk/>
          <pc:sldMk cId="1727907246" sldId="274"/>
        </pc:sldMkLst>
        <pc:spChg chg="add mod">
          <ac:chgData name="Hoang Nhu Vinh (FE FGW DN)" userId="d2ccfa87-bd55-436a-894a-85c7f0ae780d" providerId="ADAL" clId="{ED252723-4C47-48B8-8250-3AA87D15115D}" dt="2021-04-05T03:31:19.032" v="1" actId="478"/>
          <ac:spMkLst>
            <pc:docMk/>
            <pc:sldMk cId="1727907246" sldId="274"/>
            <ac:spMk id="4" creationId="{15ACAEFE-A5EA-4486-9A4D-C866296D29A3}"/>
          </ac:spMkLst>
        </pc:spChg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1727907246" sldId="274"/>
            <ac:spMk id="5" creationId="{00000000-0000-0000-0000-000000000000}"/>
          </ac:spMkLst>
        </pc:spChg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1727907246" sldId="274"/>
            <ac:spMk id="6" creationId="{00000000-0000-0000-0000-000000000000}"/>
          </ac:spMkLst>
        </pc:spChg>
        <pc:spChg chg="del mod">
          <ac:chgData name="Hoang Nhu Vinh (FE FGW DN)" userId="d2ccfa87-bd55-436a-894a-85c7f0ae780d" providerId="ADAL" clId="{ED252723-4C47-48B8-8250-3AA87D15115D}" dt="2021-04-05T03:31:19.032" v="1" actId="478"/>
          <ac:spMkLst>
            <pc:docMk/>
            <pc:sldMk cId="1727907246" sldId="274"/>
            <ac:spMk id="7" creationId="{00000000-0000-0000-0000-000000000000}"/>
          </ac:spMkLst>
        </pc:spChg>
        <pc:spChg chg="add mod">
          <ac:chgData name="Hoang Nhu Vinh (FE FGW DN)" userId="d2ccfa87-bd55-436a-894a-85c7f0ae780d" providerId="ADAL" clId="{ED252723-4C47-48B8-8250-3AA87D15115D}" dt="2021-04-05T03:31:19.032" v="1" actId="478"/>
          <ac:spMkLst>
            <pc:docMk/>
            <pc:sldMk cId="1727907246" sldId="274"/>
            <ac:spMk id="9" creationId="{018F6A12-9F5A-4657-B02A-6B5CC926584D}"/>
          </ac:spMkLst>
        </pc:spChg>
        <pc:spChg chg="del">
          <ac:chgData name="Hoang Nhu Vinh (FE FGW DN)" userId="d2ccfa87-bd55-436a-894a-85c7f0ae780d" providerId="ADAL" clId="{ED252723-4C47-48B8-8250-3AA87D15115D}" dt="2021-04-05T03:32:06.443" v="28" actId="478"/>
          <ac:spMkLst>
            <pc:docMk/>
            <pc:sldMk cId="1727907246" sldId="274"/>
            <ac:spMk id="11" creationId="{00000000-0000-0000-0000-000000000000}"/>
          </ac:spMkLst>
        </pc:spChg>
        <pc:spChg chg="del mod">
          <ac:chgData name="Hoang Nhu Vinh (FE FGW DN)" userId="d2ccfa87-bd55-436a-894a-85c7f0ae780d" providerId="ADAL" clId="{ED252723-4C47-48B8-8250-3AA87D15115D}" dt="2021-04-05T03:32:06.443" v="28" actId="478"/>
          <ac:spMkLst>
            <pc:docMk/>
            <pc:sldMk cId="1727907246" sldId="274"/>
            <ac:spMk id="12" creationId="{00000000-0000-0000-0000-000000000000}"/>
          </ac:spMkLst>
        </pc:spChg>
        <pc:spChg chg="add mod">
          <ac:chgData name="Hoang Nhu Vinh (FE FGW DN)" userId="d2ccfa87-bd55-436a-894a-85c7f0ae780d" providerId="ADAL" clId="{ED252723-4C47-48B8-8250-3AA87D15115D}" dt="2021-04-05T03:32:06.443" v="28" actId="478"/>
          <ac:spMkLst>
            <pc:docMk/>
            <pc:sldMk cId="1727907246" sldId="274"/>
            <ac:spMk id="13" creationId="{446E3797-1CC9-4945-BF7E-6D9BBBB71B6D}"/>
          </ac:spMkLst>
        </pc:spChg>
        <pc:spChg chg="add mod">
          <ac:chgData name="Hoang Nhu Vinh (FE FGW DN)" userId="d2ccfa87-bd55-436a-894a-85c7f0ae780d" providerId="ADAL" clId="{ED252723-4C47-48B8-8250-3AA87D15115D}" dt="2021-04-05T03:32:06.443" v="28" actId="478"/>
          <ac:spMkLst>
            <pc:docMk/>
            <pc:sldMk cId="1727907246" sldId="274"/>
            <ac:spMk id="15" creationId="{FAB80FFE-93A8-4415-88A4-279CAAC87297}"/>
          </ac:spMkLst>
        </pc:spChg>
        <pc:spChg chg="del">
          <ac:chgData name="Hoang Nhu Vinh (FE FGW DN)" userId="d2ccfa87-bd55-436a-894a-85c7f0ae780d" providerId="ADAL" clId="{ED252723-4C47-48B8-8250-3AA87D15115D}" dt="2021-04-05T03:31:19.032" v="1" actId="478"/>
          <ac:spMkLst>
            <pc:docMk/>
            <pc:sldMk cId="1727907246" sldId="274"/>
            <ac:spMk id="19" creationId="{00000000-0000-0000-0000-000000000000}"/>
          </ac:spMkLst>
        </pc:spChg>
        <pc:picChg chg="del mod">
          <ac:chgData name="Hoang Nhu Vinh (FE FGW DN)" userId="d2ccfa87-bd55-436a-894a-85c7f0ae780d" providerId="ADAL" clId="{ED252723-4C47-48B8-8250-3AA87D15115D}" dt="2021-04-05T03:32:07.131" v="29" actId="478"/>
          <ac:picMkLst>
            <pc:docMk/>
            <pc:sldMk cId="1727907246" sldId="274"/>
            <ac:picMk id="3" creationId="{F5879A8A-D440-4474-8CCD-6D680DD914AA}"/>
          </ac:picMkLst>
        </pc:picChg>
      </pc:sldChg>
      <pc:sldChg chg="modSp del">
        <pc:chgData name="Hoang Nhu Vinh (FE FGW DN)" userId="d2ccfa87-bd55-436a-894a-85c7f0ae780d" providerId="ADAL" clId="{ED252723-4C47-48B8-8250-3AA87D15115D}" dt="2021-04-05T03:31:29.914" v="7" actId="47"/>
        <pc:sldMkLst>
          <pc:docMk/>
          <pc:sldMk cId="376155508" sldId="401"/>
        </pc:sldMkLst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376155508" sldId="401"/>
            <ac:spMk id="5" creationId="{FA0703FC-0F8F-4C80-A615-E4B381EC0E0C}"/>
          </ac:spMkLst>
        </pc:spChg>
      </pc:sldChg>
      <pc:sldChg chg="modSp del">
        <pc:chgData name="Hoang Nhu Vinh (FE FGW DN)" userId="d2ccfa87-bd55-436a-894a-85c7f0ae780d" providerId="ADAL" clId="{ED252723-4C47-48B8-8250-3AA87D15115D}" dt="2021-04-05T03:31:28.956" v="4" actId="47"/>
        <pc:sldMkLst>
          <pc:docMk/>
          <pc:sldMk cId="3694228069" sldId="405"/>
        </pc:sldMkLst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3694228069" sldId="405"/>
            <ac:spMk id="3" creationId="{00000000-0000-0000-0000-000000000000}"/>
          </ac:spMkLst>
        </pc:spChg>
      </pc:sldChg>
      <pc:sldChg chg="modSp">
        <pc:chgData name="Hoang Nhu Vinh (FE FGW DN)" userId="d2ccfa87-bd55-436a-894a-85c7f0ae780d" providerId="ADAL" clId="{ED252723-4C47-48B8-8250-3AA87D15115D}" dt="2021-04-05T03:31:16.308" v="0"/>
        <pc:sldMkLst>
          <pc:docMk/>
          <pc:sldMk cId="100385315" sldId="410"/>
        </pc:sldMkLst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100385315" sldId="410"/>
            <ac:spMk id="3" creationId="{C7EDCB5E-4281-4263-9C4B-EB8625F54D38}"/>
          </ac:spMkLst>
        </pc:spChg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100385315" sldId="410"/>
            <ac:spMk id="7" creationId="{F5DC7DBF-D0F9-4ED3-90C0-2D012CF6FAF0}"/>
          </ac:spMkLst>
        </pc:spChg>
      </pc:sldChg>
      <pc:sldChg chg="modSp del">
        <pc:chgData name="Hoang Nhu Vinh (FE FGW DN)" userId="d2ccfa87-bd55-436a-894a-85c7f0ae780d" providerId="ADAL" clId="{ED252723-4C47-48B8-8250-3AA87D15115D}" dt="2021-04-05T03:32:17.348" v="33" actId="47"/>
        <pc:sldMkLst>
          <pc:docMk/>
          <pc:sldMk cId="1922948499" sldId="450"/>
        </pc:sldMkLst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1922948499" sldId="450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1922948499" sldId="450"/>
            <ac:spMk id="4" creationId="{00000000-0000-0000-0000-000000000000}"/>
          </ac:spMkLst>
        </pc:spChg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1922948499" sldId="450"/>
            <ac:spMk id="5" creationId="{FFDBC716-4574-4A40-B733-4F26FAF38741}"/>
          </ac:spMkLst>
        </pc:spChg>
      </pc:sldChg>
      <pc:sldChg chg="delSp modSp mod">
        <pc:chgData name="Hoang Nhu Vinh (FE FGW DN)" userId="d2ccfa87-bd55-436a-894a-85c7f0ae780d" providerId="ADAL" clId="{ED252723-4C47-48B8-8250-3AA87D15115D}" dt="2021-04-05T03:31:22.715" v="2" actId="478"/>
        <pc:sldMkLst>
          <pc:docMk/>
          <pc:sldMk cId="748297570" sldId="458"/>
        </pc:sldMkLst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748297570" sldId="458"/>
            <ac:spMk id="6" creationId="{E1236F01-7670-42B9-BFAE-D97BB78C0DAE}"/>
          </ac:spMkLst>
        </pc:spChg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748297570" sldId="458"/>
            <ac:spMk id="444418" creationId="{00000000-0000-0000-0000-000000000000}"/>
          </ac:spMkLst>
        </pc:spChg>
        <pc:picChg chg="del">
          <ac:chgData name="Hoang Nhu Vinh (FE FGW DN)" userId="d2ccfa87-bd55-436a-894a-85c7f0ae780d" providerId="ADAL" clId="{ED252723-4C47-48B8-8250-3AA87D15115D}" dt="2021-04-05T03:31:22.715" v="2" actId="478"/>
          <ac:picMkLst>
            <pc:docMk/>
            <pc:sldMk cId="748297570" sldId="458"/>
            <ac:picMk id="5" creationId="{8A4321C1-0DAC-40C4-A4A0-54B7CB9291FC}"/>
          </ac:picMkLst>
        </pc:picChg>
      </pc:sldChg>
      <pc:sldChg chg="modSp">
        <pc:chgData name="Hoang Nhu Vinh (FE FGW DN)" userId="d2ccfa87-bd55-436a-894a-85c7f0ae780d" providerId="ADAL" clId="{ED252723-4C47-48B8-8250-3AA87D15115D}" dt="2021-04-05T03:31:16.308" v="0"/>
        <pc:sldMkLst>
          <pc:docMk/>
          <pc:sldMk cId="1816449896" sldId="462"/>
        </pc:sldMkLst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1816449896" sldId="462"/>
            <ac:spMk id="4" creationId="{00000000-0000-0000-0000-000000000000}"/>
          </ac:spMkLst>
        </pc:spChg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1816449896" sldId="462"/>
            <ac:spMk id="18" creationId="{659ACEE4-4C8C-407A-ADCB-AB74D8B5C500}"/>
          </ac:spMkLst>
        </pc:spChg>
      </pc:sldChg>
      <pc:sldChg chg="modSp">
        <pc:chgData name="Hoang Nhu Vinh (FE FGW DN)" userId="d2ccfa87-bd55-436a-894a-85c7f0ae780d" providerId="ADAL" clId="{ED252723-4C47-48B8-8250-3AA87D15115D}" dt="2021-04-05T03:31:16.308" v="0"/>
        <pc:sldMkLst>
          <pc:docMk/>
          <pc:sldMk cId="3292550079" sldId="463"/>
        </pc:sldMkLst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3292550079" sldId="463"/>
            <ac:spMk id="4" creationId="{00000000-0000-0000-0000-000000000000}"/>
          </ac:spMkLst>
        </pc:spChg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3292550079" sldId="463"/>
            <ac:spMk id="5" creationId="{49E93767-2CE7-455E-9555-919D1C9BEDA7}"/>
          </ac:spMkLst>
        </pc:spChg>
      </pc:sldChg>
      <pc:sldChg chg="modSp">
        <pc:chgData name="Hoang Nhu Vinh (FE FGW DN)" userId="d2ccfa87-bd55-436a-894a-85c7f0ae780d" providerId="ADAL" clId="{ED252723-4C47-48B8-8250-3AA87D15115D}" dt="2021-04-05T03:31:16.308" v="0"/>
        <pc:sldMkLst>
          <pc:docMk/>
          <pc:sldMk cId="765584507" sldId="464"/>
        </pc:sldMkLst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765584507" sldId="464"/>
            <ac:spMk id="4" creationId="{00000000-0000-0000-0000-000000000000}"/>
          </ac:spMkLst>
        </pc:spChg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765584507" sldId="464"/>
            <ac:spMk id="5" creationId="{225752BE-2070-434B-AE43-8C25C9130A84}"/>
          </ac:spMkLst>
        </pc:spChg>
      </pc:sldChg>
      <pc:sldChg chg="modSp">
        <pc:chgData name="Hoang Nhu Vinh (FE FGW DN)" userId="d2ccfa87-bd55-436a-894a-85c7f0ae780d" providerId="ADAL" clId="{ED252723-4C47-48B8-8250-3AA87D15115D}" dt="2021-04-05T03:31:16.308" v="0"/>
        <pc:sldMkLst>
          <pc:docMk/>
          <pc:sldMk cId="1888783140" sldId="465"/>
        </pc:sldMkLst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1888783140" sldId="465"/>
            <ac:spMk id="4" creationId="{00000000-0000-0000-0000-000000000000}"/>
          </ac:spMkLst>
        </pc:spChg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1888783140" sldId="465"/>
            <ac:spMk id="9" creationId="{8D66004A-D6CD-44E7-9EA3-4AA6DBCEFF81}"/>
          </ac:spMkLst>
        </pc:spChg>
      </pc:sldChg>
      <pc:sldChg chg="modSp">
        <pc:chgData name="Hoang Nhu Vinh (FE FGW DN)" userId="d2ccfa87-bd55-436a-894a-85c7f0ae780d" providerId="ADAL" clId="{ED252723-4C47-48B8-8250-3AA87D15115D}" dt="2021-04-05T03:31:16.308" v="0"/>
        <pc:sldMkLst>
          <pc:docMk/>
          <pc:sldMk cId="2778804088" sldId="490"/>
        </pc:sldMkLst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2778804088" sldId="490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2778804088" sldId="490"/>
            <ac:spMk id="5" creationId="{999F2DC7-36E0-496B-B42B-E84D4B5067AC}"/>
          </ac:spMkLst>
        </pc:spChg>
      </pc:sldChg>
      <pc:sldChg chg="modSp">
        <pc:chgData name="Hoang Nhu Vinh (FE FGW DN)" userId="d2ccfa87-bd55-436a-894a-85c7f0ae780d" providerId="ADAL" clId="{ED252723-4C47-48B8-8250-3AA87D15115D}" dt="2021-04-05T03:31:16.308" v="0"/>
        <pc:sldMkLst>
          <pc:docMk/>
          <pc:sldMk cId="2685668517" sldId="491"/>
        </pc:sldMkLst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2685668517" sldId="491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2685668517" sldId="491"/>
            <ac:spMk id="6" creationId="{3D5EA76D-DBF0-4CBA-A98C-FBBEA37701A3}"/>
          </ac:spMkLst>
        </pc:spChg>
      </pc:sldChg>
      <pc:sldChg chg="modSp">
        <pc:chgData name="Hoang Nhu Vinh (FE FGW DN)" userId="d2ccfa87-bd55-436a-894a-85c7f0ae780d" providerId="ADAL" clId="{ED252723-4C47-48B8-8250-3AA87D15115D}" dt="2021-04-05T03:31:16.308" v="0"/>
        <pc:sldMkLst>
          <pc:docMk/>
          <pc:sldMk cId="2569697586" sldId="492"/>
        </pc:sldMkLst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2569697586" sldId="492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2569697586" sldId="492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2569697586" sldId="492"/>
            <ac:spMk id="5" creationId="{12FF8827-767D-4CDE-99A6-83229881B0AC}"/>
          </ac:spMkLst>
        </pc:spChg>
      </pc:sldChg>
      <pc:sldChg chg="modSp del">
        <pc:chgData name="Hoang Nhu Vinh (FE FGW DN)" userId="d2ccfa87-bd55-436a-894a-85c7f0ae780d" providerId="ADAL" clId="{ED252723-4C47-48B8-8250-3AA87D15115D}" dt="2021-04-05T03:31:28.661" v="3" actId="47"/>
        <pc:sldMkLst>
          <pc:docMk/>
          <pc:sldMk cId="3440499651" sldId="493"/>
        </pc:sldMkLst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3440499651" sldId="493"/>
            <ac:spMk id="3" creationId="{E5F1FB41-80C3-4816-BC47-CCC50632E6E8}"/>
          </ac:spMkLst>
        </pc:spChg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3440499651" sldId="493"/>
            <ac:spMk id="7" creationId="{410DAA5F-D30F-440F-8EBA-CBFB104DC87A}"/>
          </ac:spMkLst>
        </pc:spChg>
      </pc:sldChg>
      <pc:sldChg chg="modSp del">
        <pc:chgData name="Hoang Nhu Vinh (FE FGW DN)" userId="d2ccfa87-bd55-436a-894a-85c7f0ae780d" providerId="ADAL" clId="{ED252723-4C47-48B8-8250-3AA87D15115D}" dt="2021-04-05T03:31:29.576" v="6" actId="47"/>
        <pc:sldMkLst>
          <pc:docMk/>
          <pc:sldMk cId="3787518703" sldId="570"/>
        </pc:sldMkLst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3787518703" sldId="570"/>
            <ac:spMk id="15" creationId="{C601E2D5-9603-4CD8-BC88-4D4FD56AECFF}"/>
          </ac:spMkLst>
        </pc:spChg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3787518703" sldId="570"/>
            <ac:spMk id="444418" creationId="{00000000-0000-0000-0000-000000000000}"/>
          </ac:spMkLst>
        </pc:spChg>
      </pc:sldChg>
      <pc:sldChg chg="modSp del">
        <pc:chgData name="Hoang Nhu Vinh (FE FGW DN)" userId="d2ccfa87-bd55-436a-894a-85c7f0ae780d" providerId="ADAL" clId="{ED252723-4C47-48B8-8250-3AA87D15115D}" dt="2021-04-05T03:31:29.256" v="5" actId="47"/>
        <pc:sldMkLst>
          <pc:docMk/>
          <pc:sldMk cId="3807786296" sldId="579"/>
        </pc:sldMkLst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3807786296" sldId="579"/>
            <ac:spMk id="8" creationId="{E03EB791-DBBE-4D84-9D11-0641BAA6975E}"/>
          </ac:spMkLst>
        </pc:spChg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3807786296" sldId="579"/>
            <ac:spMk id="444418" creationId="{00000000-0000-0000-0000-000000000000}"/>
          </ac:spMkLst>
        </pc:spChg>
      </pc:sldChg>
      <pc:sldChg chg="modSp">
        <pc:chgData name="Hoang Nhu Vinh (FE FGW DN)" userId="d2ccfa87-bd55-436a-894a-85c7f0ae780d" providerId="ADAL" clId="{ED252723-4C47-48B8-8250-3AA87D15115D}" dt="2021-04-05T03:31:16.308" v="0"/>
        <pc:sldMkLst>
          <pc:docMk/>
          <pc:sldMk cId="2911146552" sldId="580"/>
        </pc:sldMkLst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2911146552" sldId="580"/>
            <ac:spMk id="4" creationId="{9A354CC5-6FFF-49D7-BE84-2F91FF98023D}"/>
          </ac:spMkLst>
        </pc:spChg>
      </pc:sldChg>
      <pc:sldChg chg="modSp">
        <pc:chgData name="Hoang Nhu Vinh (FE FGW DN)" userId="d2ccfa87-bd55-436a-894a-85c7f0ae780d" providerId="ADAL" clId="{ED252723-4C47-48B8-8250-3AA87D15115D}" dt="2021-04-05T03:31:16.308" v="0"/>
        <pc:sldMkLst>
          <pc:docMk/>
          <pc:sldMk cId="4242997" sldId="581"/>
        </pc:sldMkLst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4242997" sldId="581"/>
            <ac:spMk id="5" creationId="{39304305-72AE-48CB-BC07-D204B7818200}"/>
          </ac:spMkLst>
        </pc:spChg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4242997" sldId="581"/>
            <ac:spMk id="6" creationId="{1FFD27A8-CFEC-4FEA-AA70-C04A104671B4}"/>
          </ac:spMkLst>
        </pc:spChg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4242997" sldId="581"/>
            <ac:spMk id="7" creationId="{022C3A4A-0D4B-484B-8C32-43D93E25F532}"/>
          </ac:spMkLst>
        </pc:spChg>
      </pc:sldChg>
      <pc:sldChg chg="modSp">
        <pc:chgData name="Hoang Nhu Vinh (FE FGW DN)" userId="d2ccfa87-bd55-436a-894a-85c7f0ae780d" providerId="ADAL" clId="{ED252723-4C47-48B8-8250-3AA87D15115D}" dt="2021-04-05T03:31:16.308" v="0"/>
        <pc:sldMkLst>
          <pc:docMk/>
          <pc:sldMk cId="1337246426" sldId="582"/>
        </pc:sldMkLst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1337246426" sldId="582"/>
            <ac:spMk id="2" creationId="{F24D61CD-CD83-4F34-B7FE-618D86EB1D1D}"/>
          </ac:spMkLst>
        </pc:spChg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1337246426" sldId="582"/>
            <ac:spMk id="3" creationId="{DBBB2832-0490-4963-9549-70C2D76EE991}"/>
          </ac:spMkLst>
        </pc:spChg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1337246426" sldId="582"/>
            <ac:spMk id="5" creationId="{4FFC7180-43CD-4EE2-82EC-43159908BF8B}"/>
          </ac:spMkLst>
        </pc:spChg>
      </pc:sldChg>
      <pc:sldChg chg="modSp">
        <pc:chgData name="Hoang Nhu Vinh (FE FGW DN)" userId="d2ccfa87-bd55-436a-894a-85c7f0ae780d" providerId="ADAL" clId="{ED252723-4C47-48B8-8250-3AA87D15115D}" dt="2021-04-05T03:31:16.308" v="0"/>
        <pc:sldMkLst>
          <pc:docMk/>
          <pc:sldMk cId="420815998" sldId="583"/>
        </pc:sldMkLst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420815998" sldId="583"/>
            <ac:spMk id="2" creationId="{0A319605-1951-4611-B0B6-5EDAACF10FA7}"/>
          </ac:spMkLst>
        </pc:spChg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420815998" sldId="583"/>
            <ac:spMk id="3" creationId="{EB36A6E3-F600-49AB-964D-44EDC3820269}"/>
          </ac:spMkLst>
        </pc:spChg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420815998" sldId="583"/>
            <ac:spMk id="5" creationId="{3538216C-D330-4742-A138-77C9CFBC208F}"/>
          </ac:spMkLst>
        </pc:spChg>
      </pc:sldChg>
      <pc:sldChg chg="modSp">
        <pc:chgData name="Hoang Nhu Vinh (FE FGW DN)" userId="d2ccfa87-bd55-436a-894a-85c7f0ae780d" providerId="ADAL" clId="{ED252723-4C47-48B8-8250-3AA87D15115D}" dt="2021-04-05T03:31:16.308" v="0"/>
        <pc:sldMkLst>
          <pc:docMk/>
          <pc:sldMk cId="3448353367" sldId="584"/>
        </pc:sldMkLst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3448353367" sldId="584"/>
            <ac:spMk id="2" creationId="{DE059363-1CAF-4193-9547-E5953B8E37BA}"/>
          </ac:spMkLst>
        </pc:spChg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3448353367" sldId="584"/>
            <ac:spMk id="3" creationId="{0F900CD0-2D4A-4EC1-A82B-CE481E53CAA2}"/>
          </ac:spMkLst>
        </pc:spChg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3448353367" sldId="584"/>
            <ac:spMk id="6" creationId="{D48069BE-5A27-4836-922A-43AE72C91D74}"/>
          </ac:spMkLst>
        </pc:spChg>
      </pc:sldChg>
      <pc:sldChg chg="modSp">
        <pc:chgData name="Hoang Nhu Vinh (FE FGW DN)" userId="d2ccfa87-bd55-436a-894a-85c7f0ae780d" providerId="ADAL" clId="{ED252723-4C47-48B8-8250-3AA87D15115D}" dt="2021-04-05T03:31:16.308" v="0"/>
        <pc:sldMkLst>
          <pc:docMk/>
          <pc:sldMk cId="3615791738" sldId="585"/>
        </pc:sldMkLst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3615791738" sldId="585"/>
            <ac:spMk id="3" creationId="{83F23301-7A4F-443F-A66E-FA52D7B27F8D}"/>
          </ac:spMkLst>
        </pc:spChg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3615791738" sldId="585"/>
            <ac:spMk id="6" creationId="{2D4BB485-9BE3-4869-A44D-B3196A75BCB9}"/>
          </ac:spMkLst>
        </pc:spChg>
      </pc:sldChg>
      <pc:sldChg chg="modSp del">
        <pc:chgData name="Hoang Nhu Vinh (FE FGW DN)" userId="d2ccfa87-bd55-436a-894a-85c7f0ae780d" providerId="ADAL" clId="{ED252723-4C47-48B8-8250-3AA87D15115D}" dt="2021-04-07T02:51:23.669" v="34" actId="47"/>
        <pc:sldMkLst>
          <pc:docMk/>
          <pc:sldMk cId="1308051654" sldId="586"/>
        </pc:sldMkLst>
        <pc:spChg chg="mod">
          <ac:chgData name="Hoang Nhu Vinh (FE FGW DN)" userId="d2ccfa87-bd55-436a-894a-85c7f0ae780d" providerId="ADAL" clId="{ED252723-4C47-48B8-8250-3AA87D15115D}" dt="2021-04-05T03:31:16.308" v="0"/>
          <ac:spMkLst>
            <pc:docMk/>
            <pc:sldMk cId="1308051654" sldId="586"/>
            <ac:spMk id="2" creationId="{59E287F2-3B65-40EE-96AC-ED6C6B207E26}"/>
          </ac:spMkLst>
        </pc:spChg>
      </pc:sldChg>
      <pc:sldMasterChg chg="del delSldLayout">
        <pc:chgData name="Hoang Nhu Vinh (FE FGW DN)" userId="d2ccfa87-bd55-436a-894a-85c7f0ae780d" providerId="ADAL" clId="{ED252723-4C47-48B8-8250-3AA87D15115D}" dt="2021-04-05T03:31:42.146" v="20" actId="2696"/>
        <pc:sldMasterMkLst>
          <pc:docMk/>
          <pc:sldMasterMk cId="156789181" sldId="2147483675"/>
        </pc:sldMasterMkLst>
        <pc:sldLayoutChg chg="del">
          <pc:chgData name="Hoang Nhu Vinh (FE FGW DN)" userId="d2ccfa87-bd55-436a-894a-85c7f0ae780d" providerId="ADAL" clId="{ED252723-4C47-48B8-8250-3AA87D15115D}" dt="2021-04-05T03:31:42.103" v="8" actId="2696"/>
          <pc:sldLayoutMkLst>
            <pc:docMk/>
            <pc:sldMasterMk cId="156789181" sldId="2147483675"/>
            <pc:sldLayoutMk cId="970179299" sldId="2147483676"/>
          </pc:sldLayoutMkLst>
        </pc:sldLayoutChg>
        <pc:sldLayoutChg chg="del">
          <pc:chgData name="Hoang Nhu Vinh (FE FGW DN)" userId="d2ccfa87-bd55-436a-894a-85c7f0ae780d" providerId="ADAL" clId="{ED252723-4C47-48B8-8250-3AA87D15115D}" dt="2021-04-05T03:31:42.126" v="15" actId="2696"/>
          <pc:sldLayoutMkLst>
            <pc:docMk/>
            <pc:sldMasterMk cId="156789181" sldId="2147483675"/>
            <pc:sldLayoutMk cId="1028724482" sldId="2147483677"/>
          </pc:sldLayoutMkLst>
        </pc:sldLayoutChg>
        <pc:sldLayoutChg chg="del">
          <pc:chgData name="Hoang Nhu Vinh (FE FGW DN)" userId="d2ccfa87-bd55-436a-894a-85c7f0ae780d" providerId="ADAL" clId="{ED252723-4C47-48B8-8250-3AA87D15115D}" dt="2021-04-05T03:31:42.113" v="11" actId="2696"/>
          <pc:sldLayoutMkLst>
            <pc:docMk/>
            <pc:sldMasterMk cId="156789181" sldId="2147483675"/>
            <pc:sldLayoutMk cId="2542530738" sldId="2147483679"/>
          </pc:sldLayoutMkLst>
        </pc:sldLayoutChg>
        <pc:sldLayoutChg chg="del">
          <pc:chgData name="Hoang Nhu Vinh (FE FGW DN)" userId="d2ccfa87-bd55-436a-894a-85c7f0ae780d" providerId="ADAL" clId="{ED252723-4C47-48B8-8250-3AA87D15115D}" dt="2021-04-05T03:31:42.116" v="12" actId="2696"/>
          <pc:sldLayoutMkLst>
            <pc:docMk/>
            <pc:sldMasterMk cId="156789181" sldId="2147483675"/>
            <pc:sldLayoutMk cId="1679651758" sldId="2147483680"/>
          </pc:sldLayoutMkLst>
        </pc:sldLayoutChg>
        <pc:sldLayoutChg chg="del">
          <pc:chgData name="Hoang Nhu Vinh (FE FGW DN)" userId="d2ccfa87-bd55-436a-894a-85c7f0ae780d" providerId="ADAL" clId="{ED252723-4C47-48B8-8250-3AA87D15115D}" dt="2021-04-05T03:31:42.110" v="10" actId="2696"/>
          <pc:sldLayoutMkLst>
            <pc:docMk/>
            <pc:sldMasterMk cId="156789181" sldId="2147483675"/>
            <pc:sldLayoutMk cId="1102970716" sldId="2147483681"/>
          </pc:sldLayoutMkLst>
        </pc:sldLayoutChg>
        <pc:sldLayoutChg chg="del">
          <pc:chgData name="Hoang Nhu Vinh (FE FGW DN)" userId="d2ccfa87-bd55-436a-894a-85c7f0ae780d" providerId="ADAL" clId="{ED252723-4C47-48B8-8250-3AA87D15115D}" dt="2021-04-05T03:31:42.130" v="16" actId="2696"/>
          <pc:sldLayoutMkLst>
            <pc:docMk/>
            <pc:sldMasterMk cId="156789181" sldId="2147483675"/>
            <pc:sldLayoutMk cId="3044033461" sldId="2147483683"/>
          </pc:sldLayoutMkLst>
        </pc:sldLayoutChg>
        <pc:sldLayoutChg chg="del">
          <pc:chgData name="Hoang Nhu Vinh (FE FGW DN)" userId="d2ccfa87-bd55-436a-894a-85c7f0ae780d" providerId="ADAL" clId="{ED252723-4C47-48B8-8250-3AA87D15115D}" dt="2021-04-05T03:31:42.122" v="14" actId="2696"/>
          <pc:sldLayoutMkLst>
            <pc:docMk/>
            <pc:sldMasterMk cId="156789181" sldId="2147483675"/>
            <pc:sldLayoutMk cId="1000829826" sldId="2147483684"/>
          </pc:sldLayoutMkLst>
        </pc:sldLayoutChg>
        <pc:sldLayoutChg chg="del">
          <pc:chgData name="Hoang Nhu Vinh (FE FGW DN)" userId="d2ccfa87-bd55-436a-894a-85c7f0ae780d" providerId="ADAL" clId="{ED252723-4C47-48B8-8250-3AA87D15115D}" dt="2021-04-05T03:31:42.134" v="17" actId="2696"/>
          <pc:sldLayoutMkLst>
            <pc:docMk/>
            <pc:sldMasterMk cId="156789181" sldId="2147483675"/>
            <pc:sldLayoutMk cId="3774019400" sldId="2147483685"/>
          </pc:sldLayoutMkLst>
        </pc:sldLayoutChg>
        <pc:sldLayoutChg chg="del">
          <pc:chgData name="Hoang Nhu Vinh (FE FGW DN)" userId="d2ccfa87-bd55-436a-894a-85c7f0ae780d" providerId="ADAL" clId="{ED252723-4C47-48B8-8250-3AA87D15115D}" dt="2021-04-05T03:31:42.137" v="18" actId="2696"/>
          <pc:sldLayoutMkLst>
            <pc:docMk/>
            <pc:sldMasterMk cId="156789181" sldId="2147483675"/>
            <pc:sldLayoutMk cId="4192061223" sldId="2147483686"/>
          </pc:sldLayoutMkLst>
        </pc:sldLayoutChg>
        <pc:sldLayoutChg chg="del">
          <pc:chgData name="Hoang Nhu Vinh (FE FGW DN)" userId="d2ccfa87-bd55-436a-894a-85c7f0ae780d" providerId="ADAL" clId="{ED252723-4C47-48B8-8250-3AA87D15115D}" dt="2021-04-05T03:31:42.141" v="19" actId="2696"/>
          <pc:sldLayoutMkLst>
            <pc:docMk/>
            <pc:sldMasterMk cId="156789181" sldId="2147483675"/>
            <pc:sldLayoutMk cId="2196466322" sldId="2147483687"/>
          </pc:sldLayoutMkLst>
        </pc:sldLayoutChg>
        <pc:sldLayoutChg chg="del">
          <pc:chgData name="Hoang Nhu Vinh (FE FGW DN)" userId="d2ccfa87-bd55-436a-894a-85c7f0ae780d" providerId="ADAL" clId="{ED252723-4C47-48B8-8250-3AA87D15115D}" dt="2021-04-05T03:31:42.119" v="13" actId="2696"/>
          <pc:sldLayoutMkLst>
            <pc:docMk/>
            <pc:sldMasterMk cId="156789181" sldId="2147483675"/>
            <pc:sldLayoutMk cId="3284562556" sldId="2147483688"/>
          </pc:sldLayoutMkLst>
        </pc:sldLayoutChg>
        <pc:sldLayoutChg chg="del">
          <pc:chgData name="Hoang Nhu Vinh (FE FGW DN)" userId="d2ccfa87-bd55-436a-894a-85c7f0ae780d" providerId="ADAL" clId="{ED252723-4C47-48B8-8250-3AA87D15115D}" dt="2021-04-05T03:31:42.107" v="9" actId="2696"/>
          <pc:sldLayoutMkLst>
            <pc:docMk/>
            <pc:sldMasterMk cId="156789181" sldId="2147483675"/>
            <pc:sldLayoutMk cId="3529216409" sldId="2147483689"/>
          </pc:sldLayoutMkLst>
        </pc:sldLayoutChg>
      </pc:sldMasterChg>
      <pc:sldMasterChg chg="addSp delSldLayout modSldLayout">
        <pc:chgData name="Hoang Nhu Vinh (FE FGW DN)" userId="d2ccfa87-bd55-436a-894a-85c7f0ae780d" providerId="ADAL" clId="{ED252723-4C47-48B8-8250-3AA87D15115D}" dt="2021-04-05T03:32:14.646" v="32" actId="478"/>
        <pc:sldMasterMkLst>
          <pc:docMk/>
          <pc:sldMasterMk cId="670426487" sldId="2147483690"/>
        </pc:sldMasterMkLst>
        <pc:picChg chg="add">
          <ac:chgData name="Hoang Nhu Vinh (FE FGW DN)" userId="d2ccfa87-bd55-436a-894a-85c7f0ae780d" providerId="ADAL" clId="{ED252723-4C47-48B8-8250-3AA87D15115D}" dt="2021-04-05T03:31:16.308" v="0"/>
          <ac:picMkLst>
            <pc:docMk/>
            <pc:sldMasterMk cId="670426487" sldId="2147483690"/>
            <ac:picMk id="12" creationId="{B4FA47F5-1C44-4ED9-9EC6-71522C3EEF4C}"/>
          </ac:picMkLst>
        </pc:picChg>
        <pc:sldLayoutChg chg="addSp delSp modSp mod">
          <pc:chgData name="Hoang Nhu Vinh (FE FGW DN)" userId="d2ccfa87-bd55-436a-894a-85c7f0ae780d" providerId="ADAL" clId="{ED252723-4C47-48B8-8250-3AA87D15115D}" dt="2021-04-05T03:32:14.646" v="32" actId="478"/>
          <pc:sldLayoutMkLst>
            <pc:docMk/>
            <pc:sldMasterMk cId="670426487" sldId="2147483690"/>
            <pc:sldLayoutMk cId="931826022" sldId="2147483691"/>
          </pc:sldLayoutMkLst>
          <pc:picChg chg="add del mod">
            <ac:chgData name="Hoang Nhu Vinh (FE FGW DN)" userId="d2ccfa87-bd55-436a-894a-85c7f0ae780d" providerId="ADAL" clId="{ED252723-4C47-48B8-8250-3AA87D15115D}" dt="2021-04-05T03:32:14.030" v="31" actId="478"/>
            <ac:picMkLst>
              <pc:docMk/>
              <pc:sldMasterMk cId="670426487" sldId="2147483690"/>
              <pc:sldLayoutMk cId="931826022" sldId="2147483691"/>
              <ac:picMk id="10" creationId="{D8C4D970-C7E9-48EE-B427-AEB80196365B}"/>
            </ac:picMkLst>
          </pc:picChg>
          <pc:picChg chg="add del">
            <ac:chgData name="Hoang Nhu Vinh (FE FGW DN)" userId="d2ccfa87-bd55-436a-894a-85c7f0ae780d" providerId="ADAL" clId="{ED252723-4C47-48B8-8250-3AA87D15115D}" dt="2021-04-05T03:32:14.646" v="32" actId="478"/>
            <ac:picMkLst>
              <pc:docMk/>
              <pc:sldMasterMk cId="670426487" sldId="2147483690"/>
              <pc:sldLayoutMk cId="931826022" sldId="2147483691"/>
              <ac:picMk id="11" creationId="{78C57A71-7DF2-4A73-8B29-679A3118672A}"/>
            </ac:picMkLst>
          </pc:picChg>
        </pc:sldLayoutChg>
        <pc:sldLayoutChg chg="addSp delSp mod">
          <pc:chgData name="Hoang Nhu Vinh (FE FGW DN)" userId="d2ccfa87-bd55-436a-894a-85c7f0ae780d" providerId="ADAL" clId="{ED252723-4C47-48B8-8250-3AA87D15115D}" dt="2021-04-05T03:31:54.765" v="26" actId="478"/>
          <pc:sldLayoutMkLst>
            <pc:docMk/>
            <pc:sldMasterMk cId="670426487" sldId="2147483690"/>
            <pc:sldLayoutMk cId="76548427" sldId="2147483694"/>
          </pc:sldLayoutMkLst>
          <pc:picChg chg="add del">
            <ac:chgData name="Hoang Nhu Vinh (FE FGW DN)" userId="d2ccfa87-bd55-436a-894a-85c7f0ae780d" providerId="ADAL" clId="{ED252723-4C47-48B8-8250-3AA87D15115D}" dt="2021-04-05T03:31:54.765" v="26" actId="478"/>
            <ac:picMkLst>
              <pc:docMk/>
              <pc:sldMasterMk cId="670426487" sldId="2147483690"/>
              <pc:sldLayoutMk cId="76548427" sldId="2147483694"/>
              <ac:picMk id="9" creationId="{7A634D6B-5CB1-4847-B44E-3128E054495F}"/>
            </ac:picMkLst>
          </pc:picChg>
        </pc:sldLayoutChg>
        <pc:sldLayoutChg chg="addSp delSp mod">
          <pc:chgData name="Hoang Nhu Vinh (FE FGW DN)" userId="d2ccfa87-bd55-436a-894a-85c7f0ae780d" providerId="ADAL" clId="{ED252723-4C47-48B8-8250-3AA87D15115D}" dt="2021-04-05T03:31:52.949" v="25" actId="478"/>
          <pc:sldLayoutMkLst>
            <pc:docMk/>
            <pc:sldMasterMk cId="670426487" sldId="2147483690"/>
            <pc:sldLayoutMk cId="1952451631" sldId="2147483695"/>
          </pc:sldLayoutMkLst>
          <pc:picChg chg="add del">
            <ac:chgData name="Hoang Nhu Vinh (FE FGW DN)" userId="d2ccfa87-bd55-436a-894a-85c7f0ae780d" providerId="ADAL" clId="{ED252723-4C47-48B8-8250-3AA87D15115D}" dt="2021-04-05T03:31:52.949" v="25" actId="478"/>
            <ac:picMkLst>
              <pc:docMk/>
              <pc:sldMasterMk cId="670426487" sldId="2147483690"/>
              <pc:sldLayoutMk cId="1952451631" sldId="2147483695"/>
              <ac:picMk id="8" creationId="{546C083E-7376-4D64-9391-1D774F7853CC}"/>
            </ac:picMkLst>
          </pc:picChg>
        </pc:sldLayoutChg>
        <pc:sldLayoutChg chg="addSp delSp modSp mod">
          <pc:chgData name="Hoang Nhu Vinh (FE FGW DN)" userId="d2ccfa87-bd55-436a-894a-85c7f0ae780d" providerId="ADAL" clId="{ED252723-4C47-48B8-8250-3AA87D15115D}" dt="2021-04-05T03:31:51.725" v="24" actId="478"/>
          <pc:sldLayoutMkLst>
            <pc:docMk/>
            <pc:sldMasterMk cId="670426487" sldId="2147483690"/>
            <pc:sldLayoutMk cId="391319453" sldId="2147483696"/>
          </pc:sldLayoutMkLst>
          <pc:spChg chg="add">
            <ac:chgData name="Hoang Nhu Vinh (FE FGW DN)" userId="d2ccfa87-bd55-436a-894a-85c7f0ae780d" providerId="ADAL" clId="{ED252723-4C47-48B8-8250-3AA87D15115D}" dt="2021-04-05T03:31:16.308" v="0"/>
            <ac:spMkLst>
              <pc:docMk/>
              <pc:sldMasterMk cId="670426487" sldId="2147483690"/>
              <pc:sldLayoutMk cId="391319453" sldId="2147483696"/>
              <ac:spMk id="8" creationId="{5E8A7CA4-1E7A-49B8-A6FA-6E26EB5EE6D3}"/>
            </ac:spMkLst>
          </pc:spChg>
          <pc:picChg chg="add del mod">
            <ac:chgData name="Hoang Nhu Vinh (FE FGW DN)" userId="d2ccfa87-bd55-436a-894a-85c7f0ae780d" providerId="ADAL" clId="{ED252723-4C47-48B8-8250-3AA87D15115D}" dt="2021-04-05T03:31:51.725" v="24" actId="478"/>
            <ac:picMkLst>
              <pc:docMk/>
              <pc:sldMasterMk cId="670426487" sldId="2147483690"/>
              <pc:sldLayoutMk cId="391319453" sldId="2147483696"/>
              <ac:picMk id="9" creationId="{675E219A-F528-42B9-98B5-1886A2BB6849}"/>
            </ac:picMkLst>
          </pc:picChg>
        </pc:sldLayoutChg>
        <pc:sldLayoutChg chg="addSp delSp mod">
          <pc:chgData name="Hoang Nhu Vinh (FE FGW DN)" userId="d2ccfa87-bd55-436a-894a-85c7f0ae780d" providerId="ADAL" clId="{ED252723-4C47-48B8-8250-3AA87D15115D}" dt="2021-04-05T03:31:47.749" v="22" actId="478"/>
          <pc:sldLayoutMkLst>
            <pc:docMk/>
            <pc:sldMasterMk cId="670426487" sldId="2147483690"/>
            <pc:sldLayoutMk cId="3301307914" sldId="2147483699"/>
          </pc:sldLayoutMkLst>
          <pc:spChg chg="add">
            <ac:chgData name="Hoang Nhu Vinh (FE FGW DN)" userId="d2ccfa87-bd55-436a-894a-85c7f0ae780d" providerId="ADAL" clId="{ED252723-4C47-48B8-8250-3AA87D15115D}" dt="2021-04-05T03:31:16.308" v="0"/>
            <ac:spMkLst>
              <pc:docMk/>
              <pc:sldMasterMk cId="670426487" sldId="2147483690"/>
              <pc:sldLayoutMk cId="3301307914" sldId="2147483699"/>
              <ac:spMk id="9" creationId="{25E45CA3-BC7E-4E00-B9BF-3D10CCC48AA3}"/>
            </ac:spMkLst>
          </pc:spChg>
          <pc:picChg chg="add del">
            <ac:chgData name="Hoang Nhu Vinh (FE FGW DN)" userId="d2ccfa87-bd55-436a-894a-85c7f0ae780d" providerId="ADAL" clId="{ED252723-4C47-48B8-8250-3AA87D15115D}" dt="2021-04-05T03:31:47.749" v="22" actId="478"/>
            <ac:picMkLst>
              <pc:docMk/>
              <pc:sldMasterMk cId="670426487" sldId="2147483690"/>
              <pc:sldLayoutMk cId="3301307914" sldId="2147483699"/>
              <ac:picMk id="10" creationId="{68B65735-314C-453A-843D-3F17D72C25ED}"/>
            </ac:picMkLst>
          </pc:picChg>
        </pc:sldLayoutChg>
        <pc:sldLayoutChg chg="addSp delSp mod">
          <pc:chgData name="Hoang Nhu Vinh (FE FGW DN)" userId="d2ccfa87-bd55-436a-894a-85c7f0ae780d" providerId="ADAL" clId="{ED252723-4C47-48B8-8250-3AA87D15115D}" dt="2021-04-05T03:31:46.273" v="21" actId="478"/>
          <pc:sldLayoutMkLst>
            <pc:docMk/>
            <pc:sldMasterMk cId="670426487" sldId="2147483690"/>
            <pc:sldLayoutMk cId="4117939371" sldId="2147483700"/>
          </pc:sldLayoutMkLst>
          <pc:spChg chg="add">
            <ac:chgData name="Hoang Nhu Vinh (FE FGW DN)" userId="d2ccfa87-bd55-436a-894a-85c7f0ae780d" providerId="ADAL" clId="{ED252723-4C47-48B8-8250-3AA87D15115D}" dt="2021-04-05T03:31:16.308" v="0"/>
            <ac:spMkLst>
              <pc:docMk/>
              <pc:sldMasterMk cId="670426487" sldId="2147483690"/>
              <pc:sldLayoutMk cId="4117939371" sldId="2147483700"/>
              <ac:spMk id="12" creationId="{8434F444-3025-43E2-B401-C2D98220C689}"/>
            </ac:spMkLst>
          </pc:spChg>
          <pc:picChg chg="add del">
            <ac:chgData name="Hoang Nhu Vinh (FE FGW DN)" userId="d2ccfa87-bd55-436a-894a-85c7f0ae780d" providerId="ADAL" clId="{ED252723-4C47-48B8-8250-3AA87D15115D}" dt="2021-04-05T03:31:46.273" v="21" actId="478"/>
            <ac:picMkLst>
              <pc:docMk/>
              <pc:sldMasterMk cId="670426487" sldId="2147483690"/>
              <pc:sldLayoutMk cId="4117939371" sldId="2147483700"/>
              <ac:picMk id="13" creationId="{B32F7DC1-ACBA-4385-A214-C8A772E421E1}"/>
            </ac:picMkLst>
          </pc:picChg>
        </pc:sldLayoutChg>
        <pc:sldLayoutChg chg="delSp">
          <pc:chgData name="Hoang Nhu Vinh (FE FGW DN)" userId="d2ccfa87-bd55-436a-894a-85c7f0ae780d" providerId="ADAL" clId="{ED252723-4C47-48B8-8250-3AA87D15115D}" dt="2021-04-05T03:31:16.308" v="0"/>
          <pc:sldLayoutMkLst>
            <pc:docMk/>
            <pc:sldMasterMk cId="670426487" sldId="2147483690"/>
            <pc:sldLayoutMk cId="339128568" sldId="2147483702"/>
          </pc:sldLayoutMkLst>
          <pc:spChg chg="del">
            <ac:chgData name="Hoang Nhu Vinh (FE FGW DN)" userId="d2ccfa87-bd55-436a-894a-85c7f0ae780d" providerId="ADAL" clId="{ED252723-4C47-48B8-8250-3AA87D15115D}" dt="2021-04-05T03:31:16.308" v="0"/>
            <ac:spMkLst>
              <pc:docMk/>
              <pc:sldMasterMk cId="670426487" sldId="2147483690"/>
              <pc:sldLayoutMk cId="339128568" sldId="2147483702"/>
              <ac:spMk id="4" creationId="{00000000-0000-0000-0000-000000000000}"/>
            </ac:spMkLst>
          </pc:spChg>
        </pc:sldLayoutChg>
        <pc:sldLayoutChg chg="del">
          <pc:chgData name="Hoang Nhu Vinh (FE FGW DN)" userId="d2ccfa87-bd55-436a-894a-85c7f0ae780d" providerId="ADAL" clId="{ED252723-4C47-48B8-8250-3AA87D15115D}" dt="2021-04-05T03:31:29.914" v="7" actId="47"/>
          <pc:sldLayoutMkLst>
            <pc:docMk/>
            <pc:sldMasterMk cId="670426487" sldId="2147483690"/>
            <pc:sldLayoutMk cId="3121467026" sldId="2147483703"/>
          </pc:sldLayoutMkLst>
        </pc:sldLayoutChg>
        <pc:sldLayoutChg chg="del">
          <pc:chgData name="Hoang Nhu Vinh (FE FGW DN)" userId="d2ccfa87-bd55-436a-894a-85c7f0ae780d" providerId="ADAL" clId="{ED252723-4C47-48B8-8250-3AA87D15115D}" dt="2021-04-05T03:31:28.956" v="4" actId="47"/>
          <pc:sldLayoutMkLst>
            <pc:docMk/>
            <pc:sldMasterMk cId="670426487" sldId="2147483690"/>
            <pc:sldLayoutMk cId="3710275406" sldId="214748370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1CB96A1-2CC6-4078-A836-7B96E09C11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653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90ED2D7-29F1-47FA-9FC1-CE9320B6EE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2980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69A3877-A667-4FF6-8B1C-F1A578CE54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508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82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3493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07-Apr-21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434F444-3025-43E2-B401-C2D98220C68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93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07-Apr-21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99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3912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4764" y="1524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07-Apr-21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4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24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07-Apr-21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4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07-Apr-21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245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07-Apr-21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5E8A7CA4-1E7A-49B8-A6FA-6E26EB5EE6D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1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55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07-Apr-21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9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07-Apr-21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25E45CA3-BC7E-4E00-B9BF-3D10CCC48AA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30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07-Apr-21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pic>
        <p:nvPicPr>
          <p:cNvPr id="12" name="Picture Background" descr="SoftUni Background">
            <a:extLst>
              <a:ext uri="{FF2B5EF4-FFF2-40B4-BE49-F238E27FC236}">
                <a16:creationId xmlns:a16="http://schemas.microsoft.com/office/drawing/2014/main" id="{B4FA47F5-1C44-4ED9-9EC6-71522C3EEF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2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Controlled/Uncontrolled Form Components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– Forms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CAEFE-A5EA-4486-9A4D-C866296D29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8F6A12-9F5A-4657-B02A-6B5CC926584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46E3797-1CC9-4945-BF7E-6D9BBBB71B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AB80FFE-93A8-4415-88A4-279CAAC8729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07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Inputs are </a:t>
            </a:r>
            <a:r>
              <a:rPr lang="en-US" b="1" dirty="0">
                <a:solidFill>
                  <a:schemeClr val="bg1"/>
                </a:solidFill>
              </a:rPr>
              <a:t>explicitly managed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is stored inside the component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is recorded with </a:t>
            </a:r>
            <a:r>
              <a:rPr lang="en-US" b="1" dirty="0">
                <a:solidFill>
                  <a:schemeClr val="bg1"/>
                </a:solidFill>
              </a:rPr>
              <a:t>event handlers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Forms</a:t>
            </a:r>
            <a:endParaRPr lang="bg-BG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659ACEE4-4C8C-407A-ADCB-AB74D8B5C50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grpSp>
        <p:nvGrpSpPr>
          <p:cNvPr id="35" name="Group 34"/>
          <p:cNvGrpSpPr/>
          <p:nvPr/>
        </p:nvGrpSpPr>
        <p:grpSpPr>
          <a:xfrm>
            <a:off x="5335316" y="3505200"/>
            <a:ext cx="5027884" cy="2588704"/>
            <a:chOff x="5333728" y="3505200"/>
            <a:chExt cx="5027884" cy="2588704"/>
          </a:xfrm>
        </p:grpSpPr>
        <p:sp>
          <p:nvSpPr>
            <p:cNvPr id="37" name="Rectangle: Rounded Corners 8"/>
            <p:cNvSpPr/>
            <p:nvPr/>
          </p:nvSpPr>
          <p:spPr>
            <a:xfrm>
              <a:off x="5333728" y="3505200"/>
              <a:ext cx="5027884" cy="2588704"/>
            </a:xfrm>
            <a:prstGeom prst="roundRect">
              <a:avLst>
                <a:gd name="adj" fmla="val 5385"/>
              </a:avLst>
            </a:prstGeom>
            <a:solidFill>
              <a:srgbClr val="234465">
                <a:alpha val="80000"/>
              </a:srgb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Component</a:t>
              </a:r>
            </a:p>
            <a:p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38" name="Rectangle: Rounded Corners 13"/>
            <p:cNvSpPr/>
            <p:nvPr/>
          </p:nvSpPr>
          <p:spPr>
            <a:xfrm>
              <a:off x="5743508" y="4321138"/>
              <a:ext cx="4240426" cy="590923"/>
            </a:xfrm>
            <a:prstGeom prst="roundRect">
              <a:avLst>
                <a:gd name="adj" fmla="val 5319"/>
              </a:avLst>
            </a:prstGeom>
            <a:solidFill>
              <a:schemeClr val="tx1"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value:</a:t>
              </a:r>
            </a:p>
          </p:txBody>
        </p:sp>
      </p:grpSp>
      <p:sp>
        <p:nvSpPr>
          <p:cNvPr id="39" name="Rectangle: Rounded Corners 13"/>
          <p:cNvSpPr/>
          <p:nvPr/>
        </p:nvSpPr>
        <p:spPr>
          <a:xfrm>
            <a:off x="5745092" y="5207522"/>
            <a:ext cx="4240430" cy="590923"/>
          </a:xfrm>
          <a:prstGeom prst="roundRect">
            <a:avLst>
              <a:gd name="adj" fmla="val 5319"/>
            </a:avLst>
          </a:prstGeom>
          <a:solidFill>
            <a:schemeClr val="tx1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changeHandler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524000" y="3505928"/>
            <a:ext cx="2634894" cy="1124326"/>
            <a:chOff x="1522412" y="3505928"/>
            <a:chExt cx="2634894" cy="1124326"/>
          </a:xfrm>
        </p:grpSpPr>
        <p:sp>
          <p:nvSpPr>
            <p:cNvPr id="41" name="Rectangle: Rounded Corners 13"/>
            <p:cNvSpPr/>
            <p:nvPr/>
          </p:nvSpPr>
          <p:spPr>
            <a:xfrm>
              <a:off x="1522412" y="4039331"/>
              <a:ext cx="2634894" cy="590923"/>
            </a:xfrm>
            <a:prstGeom prst="roundRect">
              <a:avLst>
                <a:gd name="adj" fmla="val 5319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Pesho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22412" y="3505928"/>
              <a:ext cx="1143000" cy="533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 defTabSz="914400">
                <a:defRPr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Name:</a:t>
              </a:r>
            </a:p>
          </p:txBody>
        </p:sp>
      </p:grpSp>
      <p:sp>
        <p:nvSpPr>
          <p:cNvPr id="43" name="Rectangle: Rounded Corners 27"/>
          <p:cNvSpPr/>
          <p:nvPr/>
        </p:nvSpPr>
        <p:spPr>
          <a:xfrm>
            <a:off x="1551264" y="5618846"/>
            <a:ext cx="2580366" cy="475059"/>
          </a:xfrm>
          <a:prstGeom prst="roundRect">
            <a:avLst>
              <a:gd name="adj" fmla="val 5385"/>
            </a:avLst>
          </a:prstGeom>
          <a:solidFill>
            <a:schemeClr val="dk2">
              <a:alpha val="80000"/>
            </a:schemeClr>
          </a:solidFill>
          <a:ln w="38100">
            <a:solidFill>
              <a:schemeClr val="tx1">
                <a:lumMod val="75000"/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event</a:t>
            </a:r>
          </a:p>
        </p:txBody>
      </p:sp>
      <p:cxnSp>
        <p:nvCxnSpPr>
          <p:cNvPr id="44" name="Straight Arrow Connector 43"/>
          <p:cNvCxnSpPr>
            <a:stCxn id="41" idx="2"/>
            <a:endCxn id="43" idx="0"/>
          </p:cNvCxnSpPr>
          <p:nvPr/>
        </p:nvCxnSpPr>
        <p:spPr>
          <a:xfrm>
            <a:off x="2841447" y="4630255"/>
            <a:ext cx="0" cy="9885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31"/>
          <p:cNvCxnSpPr>
            <a:stCxn id="43" idx="3"/>
            <a:endCxn id="39" idx="1"/>
          </p:cNvCxnSpPr>
          <p:nvPr/>
        </p:nvCxnSpPr>
        <p:spPr>
          <a:xfrm flipV="1">
            <a:off x="4131630" y="5502983"/>
            <a:ext cx="1613462" cy="353392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35"/>
          <p:cNvCxnSpPr>
            <a:stCxn id="38" idx="1"/>
            <a:endCxn id="41" idx="3"/>
          </p:cNvCxnSpPr>
          <p:nvPr/>
        </p:nvCxnSpPr>
        <p:spPr>
          <a:xfrm rot="10800000">
            <a:off x="4158894" y="4334795"/>
            <a:ext cx="1586202" cy="281807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52"/>
          <p:cNvCxnSpPr>
            <a:stCxn id="39" idx="3"/>
            <a:endCxn id="38" idx="3"/>
          </p:cNvCxnSpPr>
          <p:nvPr/>
        </p:nvCxnSpPr>
        <p:spPr>
          <a:xfrm flipV="1">
            <a:off x="9985522" y="4616601"/>
            <a:ext cx="12700" cy="886383"/>
          </a:xfrm>
          <a:prstGeom prst="bentConnector3">
            <a:avLst>
              <a:gd name="adj1" fmla="val 540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utoShape 8"/>
          <p:cNvSpPr>
            <a:spLocks noChangeArrowheads="1"/>
          </p:cNvSpPr>
          <p:nvPr/>
        </p:nvSpPr>
        <p:spPr bwMode="auto">
          <a:xfrm>
            <a:off x="9296400" y="2778845"/>
            <a:ext cx="1981200" cy="507561"/>
          </a:xfrm>
          <a:prstGeom prst="wedgeRoundRectCallout">
            <a:avLst>
              <a:gd name="adj1" fmla="val 18599"/>
              <a:gd name="adj2" fmla="val 24105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latin typeface="Consolas" panose="020B0609020204030204" pitchFamily="49" charset="0"/>
              </a:rPr>
              <a:t>setState</a:t>
            </a:r>
          </a:p>
        </p:txBody>
      </p:sp>
    </p:spTree>
    <p:extLst>
      <p:ext uri="{BB962C8B-B14F-4D97-AF65-F5344CB8AC3E}">
        <p14:creationId xmlns:p14="http://schemas.microsoft.com/office/powerpoint/2010/main" val="18164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React handles all form </a:t>
            </a:r>
            <a:r>
              <a:rPr lang="en-US" b="1" dirty="0">
                <a:solidFill>
                  <a:schemeClr val="bg1"/>
                </a:solidFill>
              </a:rPr>
              <a:t>input elements </a:t>
            </a:r>
            <a:r>
              <a:rPr lang="en-US" dirty="0"/>
              <a:t>the same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textarea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uses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prop</a:t>
            </a:r>
          </a:p>
          <a:p>
            <a:pPr lvl="1">
              <a:spcBef>
                <a:spcPts val="14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dirty="0"/>
              <a:t> uses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prop on the root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  <a:p>
            <a:pPr lvl="2"/>
            <a:r>
              <a:rPr lang="en-US" dirty="0"/>
              <a:t>Pass an array to select multiple 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Input Approach</a:t>
            </a:r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D66004A-D6CD-44E7-9EA3-4AA6DBCEFF8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95400" y="2658534"/>
            <a:ext cx="97536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onSubmit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={this.handleSubmit}&gt;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textarea value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={this.state.value} onChange={this.handleChange}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&lt;input type="submit" value="Submit"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95400" y="5620026"/>
            <a:ext cx="91440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 multiple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={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 value={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}&gt;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78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4D61CD-CD83-4F34-B7FE-618D86EB1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can be tedious to use controlled components</a:t>
            </a:r>
          </a:p>
          <a:p>
            <a:pPr lvl="1"/>
            <a:r>
              <a:rPr lang="en-US" dirty="0"/>
              <a:t>Writing every handler for every way your data</a:t>
            </a:r>
          </a:p>
          <a:p>
            <a:pPr lvl="1"/>
            <a:r>
              <a:rPr lang="en-US" dirty="0"/>
              <a:t>Pipe all the input state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Uncontrolled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 is an alternative technique for implementing input forms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B2832-0490-4963-9549-70C2D76E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Uncontrolled Components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FFC7180-43CD-4EE2-82EC-43159908BF8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724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B097D2-065D-4B87-9968-7688FC4B07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75814"/>
          </a:xfrm>
        </p:spPr>
        <p:txBody>
          <a:bodyPr/>
          <a:lstStyle/>
          <a:p>
            <a:r>
              <a:rPr lang="en-US" dirty="0"/>
              <a:t>To write an Uncontrolled  Component you can create a </a:t>
            </a:r>
            <a:r>
              <a:rPr lang="en-US" b="1" dirty="0">
                <a:solidFill>
                  <a:schemeClr val="bg1"/>
                </a:solidFill>
              </a:rPr>
              <a:t>ref</a:t>
            </a:r>
            <a:r>
              <a:rPr lang="en-US" dirty="0"/>
              <a:t>erence to specific DOM element</a:t>
            </a:r>
          </a:p>
          <a:p>
            <a:pPr lvl="1"/>
            <a:r>
              <a:rPr lang="en-US" dirty="0"/>
              <a:t>Refs are created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React.createRef()</a:t>
            </a:r>
          </a:p>
          <a:p>
            <a:pPr lvl="1"/>
            <a:r>
              <a:rPr lang="en-US" dirty="0"/>
              <a:t>Attached to React elements via the </a:t>
            </a:r>
            <a:r>
              <a:rPr lang="en-US" b="1" dirty="0">
                <a:solidFill>
                  <a:schemeClr val="bg1"/>
                </a:solidFill>
              </a:rPr>
              <a:t>ref</a:t>
            </a:r>
            <a:r>
              <a:rPr lang="en-US" dirty="0"/>
              <a:t> attribute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F23301-7A4F-443F-A66E-FA52D7B2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Uncontrolled Components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D4BB485-9BE3-4869-A44D-B3196A75BCB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C38AD4C-5722-4B73-9FC4-35B82A03F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795043"/>
            <a:ext cx="6858000" cy="27768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class MyComponent extends React.Component {</a:t>
            </a: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constructor(props) {</a:t>
            </a: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  super(props);</a:t>
            </a: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  this.myRef =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React.createRef()</a:t>
            </a:r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render() {</a:t>
            </a: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&lt;div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ref</a:t>
            </a:r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={this.myRef} /&gt;;</a:t>
            </a: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19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79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Refs Example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D5EA76D-DBF0-4CBA-A98C-FBBEA37701A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13606" y="1371601"/>
            <a:ext cx="9964788" cy="4750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class Register extends React.Component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constructor(props)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super(props);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this.handleSubmit = this.handleSubmit.bind(this);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this.input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React.createRef()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handleSubmit(event)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alert('A name was submitted: ' + this.input.current.value);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event.preventDefault();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 ...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5668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Refs Example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9F2DC7-36E0-496B-B42B-E84D4B5067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86000" y="1676401"/>
            <a:ext cx="7620000" cy="4039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&lt;form onSubmit={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this.handleSubmit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&lt;label&gt;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Name: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&lt;input type="text"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ref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this.input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&lt;/label&gt;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&lt;input type="submit" value="Submit"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&lt;/form&gt;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778804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a few good </a:t>
            </a:r>
            <a:r>
              <a:rPr lang="en-US" b="1" dirty="0">
                <a:solidFill>
                  <a:schemeClr val="bg1"/>
                </a:solidFill>
              </a:rPr>
              <a:t>use cases </a:t>
            </a:r>
            <a:r>
              <a:rPr lang="en-US" dirty="0"/>
              <a:t>for refs</a:t>
            </a:r>
          </a:p>
          <a:p>
            <a:pPr lvl="1"/>
            <a:r>
              <a:rPr lang="en-US" dirty="0"/>
              <a:t>Managing focus, text selection, or media playback</a:t>
            </a:r>
          </a:p>
          <a:p>
            <a:pPr lvl="1"/>
            <a:r>
              <a:rPr lang="en-GB" dirty="0"/>
              <a:t>Triggering </a:t>
            </a:r>
            <a:r>
              <a:rPr lang="en-GB" b="1" dirty="0">
                <a:solidFill>
                  <a:schemeClr val="bg1"/>
                </a:solidFill>
              </a:rPr>
              <a:t>imperative animations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Integrating with third-party DOM libraries</a:t>
            </a:r>
          </a:p>
          <a:p>
            <a:r>
              <a:rPr lang="en-US" dirty="0"/>
              <a:t>Avoid using refs for anything that can be done </a:t>
            </a:r>
            <a:r>
              <a:rPr lang="en-US" b="1" dirty="0">
                <a:solidFill>
                  <a:schemeClr val="bg1"/>
                </a:solidFill>
              </a:rPr>
              <a:t>declaratively</a:t>
            </a:r>
          </a:p>
          <a:p>
            <a:r>
              <a:rPr lang="en-GB" dirty="0"/>
              <a:t>Don't overuse refs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Refs 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2FF8827-767D-4CDE-99A6-83229881B0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969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Forms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Controlled Forms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Uncontrolled Forms</a:t>
            </a:r>
          </a:p>
          <a:p>
            <a:pPr marL="990106" lvl="1" indent="-457200">
              <a:lnSpc>
                <a:spcPts val="4000"/>
              </a:lnSpc>
            </a:pPr>
            <a:r>
              <a:rPr lang="en-US"/>
              <a:t>Validation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1236F01-7670-42B9-BFAE-D97BB78C0DA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829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F5DC7DBF-D0F9-4ED3-90C0-2D012CF6FAF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Controlled and Uncontrolled Forms</a:t>
            </a:r>
            <a:endParaRPr lang="bg-BG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EDCB5E-4281-4263-9C4B-EB8625F54D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Forms</a:t>
            </a:r>
            <a:endParaRPr lang="bg-BG"/>
          </a:p>
        </p:txBody>
      </p:sp>
      <p:pic>
        <p:nvPicPr>
          <p:cNvPr id="4" name="Picture 3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C7F13705-5F84-462C-9C51-401C5B96D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498" y="1374931"/>
            <a:ext cx="2577004" cy="25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C1CD0-3216-443A-A25B-A63861454A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927138" cy="4822456"/>
          </a:xfrm>
        </p:spPr>
        <p:txBody>
          <a:bodyPr/>
          <a:lstStyle/>
          <a:p>
            <a:r>
              <a:rPr lang="en-US" dirty="0"/>
              <a:t>Form elements work a little bit </a:t>
            </a:r>
            <a:r>
              <a:rPr lang="en-US" b="1" dirty="0">
                <a:solidFill>
                  <a:schemeClr val="bg1"/>
                </a:solidFill>
              </a:rPr>
              <a:t>differently</a:t>
            </a:r>
            <a:r>
              <a:rPr lang="en-US" dirty="0"/>
              <a:t> in React</a:t>
            </a:r>
          </a:p>
          <a:p>
            <a:pPr lvl="1"/>
            <a:r>
              <a:rPr lang="en-US" dirty="0"/>
              <a:t>They naturally keep some </a:t>
            </a:r>
            <a:r>
              <a:rPr lang="en-US" b="1" dirty="0">
                <a:solidFill>
                  <a:schemeClr val="bg1"/>
                </a:solidFill>
              </a:rPr>
              <a:t>initial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endParaRPr lang="en-US" dirty="0"/>
          </a:p>
          <a:p>
            <a:r>
              <a:rPr lang="en-US" dirty="0"/>
              <a:t>React provides </a:t>
            </a:r>
            <a:r>
              <a:rPr lang="en-US" b="1" dirty="0">
                <a:solidFill>
                  <a:schemeClr val="bg1"/>
                </a:solidFill>
              </a:rPr>
              <a:t>2 </a:t>
            </a:r>
            <a:r>
              <a:rPr lang="en-US" dirty="0"/>
              <a:t>standard ways to handle forms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Controlled</a:t>
            </a:r>
            <a:r>
              <a:rPr lang="en-US" dirty="0"/>
              <a:t>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Uncontrolled</a:t>
            </a:r>
            <a:r>
              <a:rPr lang="en-US" dirty="0"/>
              <a:t> components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354CC5-6FFF-49D7-BE84-2F91FF980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CF7D07A-AF53-49A6-B97A-F34A53ED0A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4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FD27A8-CFEC-4FEA-AA70-C04A104671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</a:t>
            </a:r>
            <a:r>
              <a:rPr lang="en-US" b="1" dirty="0">
                <a:solidFill>
                  <a:schemeClr val="bg1"/>
                </a:solidFill>
              </a:rPr>
              <a:t>recommending</a:t>
            </a:r>
            <a:r>
              <a:rPr lang="en-US" dirty="0"/>
              <a:t> technique to implement forms</a:t>
            </a:r>
          </a:p>
          <a:p>
            <a:r>
              <a:rPr lang="en-US" dirty="0"/>
              <a:t>In a </a:t>
            </a:r>
            <a:r>
              <a:rPr lang="en-US" b="1" dirty="0">
                <a:solidFill>
                  <a:schemeClr val="bg1"/>
                </a:solidFill>
              </a:rPr>
              <a:t>controlled component</a:t>
            </a:r>
            <a:r>
              <a:rPr lang="en-US" dirty="0"/>
              <a:t>, form data is handled by a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</a:p>
          <a:p>
            <a:pPr lvl="1"/>
            <a:r>
              <a:rPr lang="en-US" dirty="0"/>
              <a:t>Input element's value is kept in the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/>
            <a:r>
              <a:rPr lang="en-US" dirty="0"/>
              <a:t>Custom handlers for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submit</a:t>
            </a:r>
            <a:r>
              <a:rPr lang="en-US" dirty="0"/>
              <a:t> events</a:t>
            </a:r>
          </a:p>
          <a:p>
            <a:pPr lvl="1"/>
            <a:r>
              <a:rPr lang="en-US" dirty="0"/>
              <a:t>Piping all the input state through a React Component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304305-72AE-48CB-BC07-D204B781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22C3A4A-0D4B-484B-8C32-43D93E25F5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755669" y="1219201"/>
            <a:ext cx="6680662" cy="51313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bg-BG" sz="1900" b="1" dirty="0">
                <a:latin typeface="Consolas" panose="020B0609020204030204" pitchFamily="49" charset="0"/>
              </a:rPr>
              <a:t>class </a:t>
            </a:r>
            <a:r>
              <a:rPr lang="en-US" sz="1900" b="1" dirty="0">
                <a:latin typeface="Consolas" panose="020B0609020204030204" pitchFamily="49" charset="0"/>
              </a:rPr>
              <a:t>Register</a:t>
            </a:r>
            <a:r>
              <a:rPr lang="bg-BG" sz="1900" b="1" dirty="0">
                <a:latin typeface="Consolas" panose="020B0609020204030204" pitchFamily="49" charset="0"/>
              </a:rPr>
              <a:t> extends React.Component {</a:t>
            </a:r>
          </a:p>
          <a:p>
            <a:r>
              <a:rPr lang="bg-BG" sz="1900" b="1" dirty="0">
                <a:latin typeface="Consolas" panose="020B0609020204030204" pitchFamily="49" charset="0"/>
              </a:rPr>
              <a:t>  </a:t>
            </a:r>
            <a:r>
              <a:rPr lang="en-US" sz="1900" b="1" dirty="0">
                <a:latin typeface="Consolas" panose="020B0609020204030204" pitchFamily="49" charset="0"/>
              </a:rPr>
              <a:t>state = {</a:t>
            </a:r>
          </a:p>
          <a:p>
            <a:r>
              <a:rPr lang="en-US" sz="1900" b="1" dirty="0">
                <a:latin typeface="Consolas" panose="020B0609020204030204" pitchFamily="49" charset="0"/>
              </a:rPr>
              <a:t>    email: '',</a:t>
            </a:r>
          </a:p>
          <a:p>
            <a:r>
              <a:rPr lang="en-US" sz="1900" b="1" dirty="0">
                <a:latin typeface="Consolas" panose="020B0609020204030204" pitchFamily="49" charset="0"/>
              </a:rPr>
              <a:t>    password: '',</a:t>
            </a:r>
          </a:p>
          <a:p>
            <a:r>
              <a:rPr lang="en-US" sz="1900" b="1" dirty="0">
                <a:latin typeface="Consolas" panose="020B0609020204030204" pitchFamily="49" charset="0"/>
              </a:rPr>
              <a:t>    repeatPassword: ''</a:t>
            </a:r>
          </a:p>
          <a:p>
            <a:r>
              <a:rPr lang="en-US" sz="1900" b="1" dirty="0">
                <a:latin typeface="Consolas" panose="020B0609020204030204" pitchFamily="49" charset="0"/>
              </a:rPr>
              <a:t>};</a:t>
            </a:r>
          </a:p>
          <a:p>
            <a:endParaRPr lang="en-US" sz="1900" b="1" dirty="0">
              <a:latin typeface="Consolas" panose="020B0609020204030204" pitchFamily="49" charset="0"/>
            </a:endParaRPr>
          </a:p>
          <a:p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  changeHandler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(event) {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this.setState({value: </a:t>
            </a:r>
            <a:r>
              <a:rPr lang="bg-BG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event.target.value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submitHandler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(event) {</a:t>
            </a:r>
            <a:endParaRPr lang="en-US" sz="19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event.preventDefault();</a:t>
            </a:r>
            <a:endParaRPr lang="en-US" sz="19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Doing some AJAX with the data...</a:t>
            </a:r>
          </a:p>
          <a:p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19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bg-BG" sz="19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19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Continues ...</a:t>
            </a:r>
            <a:endParaRPr lang="bg-BG" sz="19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19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Component Declaration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9E93767-2CE7-455E-9555-919D1C9BED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255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Component Rendering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25752BE-2070-434B-AE43-8C25C9130A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47795" y="1239728"/>
            <a:ext cx="7696410" cy="52852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bg-BG" b="1" dirty="0">
                <a:latin typeface="Consolas" panose="020B0609020204030204" pitchFamily="49" charset="0"/>
              </a:rPr>
              <a:t>class </a:t>
            </a:r>
            <a:r>
              <a:rPr lang="en-US" b="1" dirty="0">
                <a:latin typeface="Consolas" panose="020B0609020204030204" pitchFamily="49" charset="0"/>
              </a:rPr>
              <a:t>Register</a:t>
            </a:r>
            <a:r>
              <a:rPr lang="bg-BG" b="1" dirty="0">
                <a:latin typeface="Consolas" panose="020B0609020204030204" pitchFamily="49" charset="0"/>
              </a:rPr>
              <a:t> extends React.Component {</a:t>
            </a:r>
          </a:p>
          <a:p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render() {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const {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password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repeatPassword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 =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this.state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  <a:endParaRPr lang="bg-BG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(</a:t>
            </a:r>
          </a:p>
          <a:p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&lt;form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onSubmit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={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.submitHandler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}&gt;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&lt;div&gt;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&lt;label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htmlFor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='email'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Email:&lt;/label&gt;</a:t>
            </a:r>
            <a:endParaRPr lang="bg-BG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email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value={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onChange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={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this.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changeHandler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/&gt;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&lt;/div&gt;</a:t>
            </a:r>
            <a:endParaRPr lang="bg-BG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And so on for other input elements...</a:t>
            </a:r>
          </a:p>
          <a:p>
            <a:endParaRPr lang="en-US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button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type="submit"&gt;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Register&lt;/button&gt;</a:t>
            </a:r>
            <a:endParaRPr lang="bg-BG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&lt;/form&gt;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558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319605-1951-4611-B0B6-5EDAACF10F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value attribute is set on form element</a:t>
            </a:r>
          </a:p>
          <a:p>
            <a:pPr lvl="1"/>
            <a:r>
              <a:rPr lang="en-US" dirty="0"/>
              <a:t>The displayed value will always be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this.state.value</a:t>
            </a:r>
            <a:endParaRPr lang="en-US" dirty="0"/>
          </a:p>
          <a:p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changeHandler</a:t>
            </a:r>
            <a:r>
              <a:rPr lang="en-US" dirty="0"/>
              <a:t> runs on every keystroke to update the React state</a:t>
            </a:r>
          </a:p>
          <a:p>
            <a:pPr lvl="1"/>
            <a:r>
              <a:rPr lang="en-US" dirty="0"/>
              <a:t>The displayed value will update as the user types</a:t>
            </a:r>
          </a:p>
          <a:p>
            <a:pPr lvl="1"/>
            <a:endParaRPr lang="en-US" dirty="0"/>
          </a:p>
          <a:p>
            <a:pPr lvl="1"/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36A6E3-F600-49AB-964D-44EDC382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38216C-D330-4742-A138-77C9CFBC20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8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059363-1CAF-4193-9547-E5953B8E37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Every state mutation will have an associated handler</a:t>
            </a:r>
          </a:p>
          <a:p>
            <a:pPr lvl="1"/>
            <a:r>
              <a:rPr lang="en-US" dirty="0"/>
              <a:t>Straightforward to </a:t>
            </a: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validate</a:t>
            </a:r>
            <a:r>
              <a:rPr lang="en-US" dirty="0"/>
              <a:t> input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900CD0-2D4A-4EC1-A82B-CE481E53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48069BE-5A27-4836-922A-43AE72C91D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781017"/>
            <a:ext cx="9982200" cy="11610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changeHandler(event)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this.setState({value: event.target.value.toLowerCase()});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35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3_1">
  <a:themeElements>
    <a:clrScheme name="Custom 2">
      <a:dk1>
        <a:srgbClr val="2D3791"/>
      </a:dk1>
      <a:lt1>
        <a:srgbClr val="FFA000"/>
      </a:lt1>
      <a:dk2>
        <a:srgbClr val="2D3791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01. CSharp-OOP-Working-with-Abstraction" id="{14A43138-F3E8-4FAA-A481-EC9527D31F53}" vid="{2A063BD5-25C5-4628-A271-6A0B2EE5D1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3261</TotalTime>
  <Words>853</Words>
  <Application>Microsoft Office PowerPoint</Application>
  <PresentationFormat>Widescreen</PresentationFormat>
  <Paragraphs>160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SoftUni3_1</vt:lpstr>
      <vt:lpstr>React – Forms</vt:lpstr>
      <vt:lpstr>Table of Contents</vt:lpstr>
      <vt:lpstr>Forms</vt:lpstr>
      <vt:lpstr>Forms</vt:lpstr>
      <vt:lpstr>Controlled Components</vt:lpstr>
      <vt:lpstr>Form Component Declaration</vt:lpstr>
      <vt:lpstr>Form Component Rendering</vt:lpstr>
      <vt:lpstr>Controlled Component</vt:lpstr>
      <vt:lpstr>Controlled Component</vt:lpstr>
      <vt:lpstr>Controlled Forms</vt:lpstr>
      <vt:lpstr>Unified Input Approach</vt:lpstr>
      <vt:lpstr>Uncontrolled Components</vt:lpstr>
      <vt:lpstr>Uncontrolled Components</vt:lpstr>
      <vt:lpstr>Using Refs Example</vt:lpstr>
      <vt:lpstr>Using Refs Example</vt:lpstr>
      <vt:lpstr>When to Use Refs ?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Events and Forms</dc:title>
  <dc:subject>Software Development Course</dc:subject>
  <dc:creator>Software University</dc:creator>
  <cp:keywords>SoftUni; Software University; programming; software development; software engineering; course; javascript; react; redux; web</cp:keywords>
  <dc:description>© SoftUni – https://softuni.org_x000d_
© Software University – https://softuni.bg_x000d_
_x000d_
Copyrighted document. Unauthorized copy, reproduction or use is not permitted.</dc:description>
  <cp:lastModifiedBy>Hoang Nhu Vinh (FE FGW DN)</cp:lastModifiedBy>
  <cp:revision>2</cp:revision>
  <dcterms:created xsi:type="dcterms:W3CDTF">2018-05-23T13:08:44Z</dcterms:created>
  <dcterms:modified xsi:type="dcterms:W3CDTF">2021-04-07T02:51:26Z</dcterms:modified>
  <cp:category>programming;computer programming;software development; javascript; web; react</cp:category>
</cp:coreProperties>
</file>