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2"/>
    <p:sldMasterId id="2147483709" r:id="rId3"/>
  </p:sldMasterIdLst>
  <p:notesMasterIdLst>
    <p:notesMasterId r:id="rId35"/>
  </p:notesMasterIdLst>
  <p:handoutMasterIdLst>
    <p:handoutMasterId r:id="rId36"/>
  </p:handoutMasterIdLst>
  <p:sldIdLst>
    <p:sldId id="274" r:id="rId4"/>
    <p:sldId id="458" r:id="rId5"/>
    <p:sldId id="580" r:id="rId6"/>
    <p:sldId id="585" r:id="rId7"/>
    <p:sldId id="586" r:id="rId8"/>
    <p:sldId id="582" r:id="rId9"/>
    <p:sldId id="583" r:id="rId10"/>
    <p:sldId id="584" r:id="rId11"/>
    <p:sldId id="591" r:id="rId12"/>
    <p:sldId id="592" r:id="rId13"/>
    <p:sldId id="593" r:id="rId14"/>
    <p:sldId id="594" r:id="rId15"/>
    <p:sldId id="595" r:id="rId16"/>
    <p:sldId id="596" r:id="rId17"/>
    <p:sldId id="603" r:id="rId18"/>
    <p:sldId id="597" r:id="rId19"/>
    <p:sldId id="602" r:id="rId20"/>
    <p:sldId id="604" r:id="rId21"/>
    <p:sldId id="605" r:id="rId22"/>
    <p:sldId id="598" r:id="rId23"/>
    <p:sldId id="588" r:id="rId24"/>
    <p:sldId id="589" r:id="rId25"/>
    <p:sldId id="590" r:id="rId26"/>
    <p:sldId id="610" r:id="rId27"/>
    <p:sldId id="599" r:id="rId28"/>
    <p:sldId id="600" r:id="rId29"/>
    <p:sldId id="601" r:id="rId30"/>
    <p:sldId id="606" r:id="rId31"/>
    <p:sldId id="607" r:id="rId32"/>
    <p:sldId id="609" r:id="rId33"/>
    <p:sldId id="474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58"/>
          </p14:sldIdLst>
        </p14:section>
        <p14:section name="Introduction" id="{00F10783-DB4E-4494-8D38-9CA7A6974490}">
          <p14:sldIdLst>
            <p14:sldId id="580"/>
            <p14:sldId id="585"/>
            <p14:sldId id="586"/>
          </p14:sldIdLst>
        </p14:section>
        <p14:section name="State Hook" id="{39464111-8368-474E-BCC8-FEEE7E36B7DB}">
          <p14:sldIdLst>
            <p14:sldId id="582"/>
            <p14:sldId id="583"/>
            <p14:sldId id="584"/>
            <p14:sldId id="591"/>
            <p14:sldId id="592"/>
            <p14:sldId id="593"/>
            <p14:sldId id="594"/>
          </p14:sldIdLst>
        </p14:section>
        <p14:section name="Effect Hook" id="{8327D2B6-B884-478E-AB9E-2284CBB617A8}">
          <p14:sldIdLst>
            <p14:sldId id="595"/>
            <p14:sldId id="596"/>
            <p14:sldId id="603"/>
            <p14:sldId id="597"/>
            <p14:sldId id="602"/>
            <p14:sldId id="604"/>
            <p14:sldId id="605"/>
            <p14:sldId id="598"/>
          </p14:sldIdLst>
        </p14:section>
        <p14:section name="Custom Hooks" id="{2537518B-832B-4432-AD61-477CE7C4D83F}">
          <p14:sldIdLst>
            <p14:sldId id="588"/>
            <p14:sldId id="589"/>
            <p14:sldId id="590"/>
            <p14:sldId id="610"/>
          </p14:sldIdLst>
        </p14:section>
        <p14:section name="Rules of Hooks" id="{C130E183-60DC-48D4-BA8C-D413773ACAA4}">
          <p14:sldIdLst>
            <p14:sldId id="599"/>
            <p14:sldId id="600"/>
            <p14:sldId id="601"/>
            <p14:sldId id="606"/>
            <p14:sldId id="607"/>
            <p14:sldId id="609"/>
          </p14:sldIdLst>
        </p14:section>
        <p14:section name="Conclusion" id="{10E03AB1-9AA8-4E86-9A64-D741901E50A2}">
          <p14:sldIdLst>
            <p14:sldId id="4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3BE60"/>
    <a:srgbClr val="463A75"/>
    <a:srgbClr val="A69EC5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9" autoAdjust="0"/>
    <p:restoredTop sz="92037" autoAdjust="0"/>
  </p:normalViewPr>
  <p:slideViewPr>
    <p:cSldViewPr>
      <p:cViewPr varScale="1">
        <p:scale>
          <a:sx n="80" d="100"/>
          <a:sy n="80" d="100"/>
        </p:scale>
        <p:origin x="835" y="58"/>
      </p:cViewPr>
      <p:guideLst>
        <p:guide orient="horz" pos="2256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2648" y="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Nhu Vinh (FE FGW DN)" userId="d2ccfa87-bd55-436a-894a-85c7f0ae780d" providerId="ADAL" clId="{9CC2532B-E62B-4B9C-92CA-531B49CA4931}"/>
    <pc:docChg chg="custSel delSld modSld modMainMaster modSection">
      <pc:chgData name="Hoang Nhu Vinh (FE FGW DN)" userId="d2ccfa87-bd55-436a-894a-85c7f0ae780d" providerId="ADAL" clId="{9CC2532B-E62B-4B9C-92CA-531B49CA4931}" dt="2021-04-05T03:32:44.728" v="10" actId="478"/>
      <pc:docMkLst>
        <pc:docMk/>
      </pc:docMkLst>
      <pc:sldChg chg="addSp delSp modSp mod">
        <pc:chgData name="Hoang Nhu Vinh (FE FGW DN)" userId="d2ccfa87-bd55-436a-894a-85c7f0ae780d" providerId="ADAL" clId="{9CC2532B-E62B-4B9C-92CA-531B49CA4931}" dt="2021-04-05T03:32:35.913" v="2" actId="478"/>
        <pc:sldMkLst>
          <pc:docMk/>
          <pc:sldMk cId="3215379390" sldId="274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3215379390" sldId="274"/>
            <ac:spMk id="5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3215379390" sldId="274"/>
            <ac:spMk id="6" creationId="{00000000-0000-0000-0000-000000000000}"/>
          </ac:spMkLst>
        </pc:spChg>
        <pc:spChg chg="del mod">
          <ac:chgData name="Hoang Nhu Vinh (FE FGW DN)" userId="d2ccfa87-bd55-436a-894a-85c7f0ae780d" providerId="ADAL" clId="{9CC2532B-E62B-4B9C-92CA-531B49CA4931}" dt="2021-04-05T03:32:34.514" v="1" actId="478"/>
          <ac:spMkLst>
            <pc:docMk/>
            <pc:sldMk cId="3215379390" sldId="274"/>
            <ac:spMk id="7" creationId="{00000000-0000-0000-0000-000000000000}"/>
          </ac:spMkLst>
        </pc:spChg>
        <pc:spChg chg="add mod">
          <ac:chgData name="Hoang Nhu Vinh (FE FGW DN)" userId="d2ccfa87-bd55-436a-894a-85c7f0ae780d" providerId="ADAL" clId="{9CC2532B-E62B-4B9C-92CA-531B49CA4931}" dt="2021-04-05T03:32:34.514" v="1" actId="478"/>
          <ac:spMkLst>
            <pc:docMk/>
            <pc:sldMk cId="3215379390" sldId="274"/>
            <ac:spMk id="9" creationId="{5C0A9A41-16EA-490A-9F97-2CE9D3FE3DD5}"/>
          </ac:spMkLst>
        </pc:spChg>
        <pc:spChg chg="del">
          <ac:chgData name="Hoang Nhu Vinh (FE FGW DN)" userId="d2ccfa87-bd55-436a-894a-85c7f0ae780d" providerId="ADAL" clId="{9CC2532B-E62B-4B9C-92CA-531B49CA4931}" dt="2021-04-05T03:32:35.913" v="2" actId="478"/>
          <ac:spMkLst>
            <pc:docMk/>
            <pc:sldMk cId="3215379390" sldId="274"/>
            <ac:spMk id="11" creationId="{00000000-0000-0000-0000-000000000000}"/>
          </ac:spMkLst>
        </pc:spChg>
        <pc:spChg chg="del mod">
          <ac:chgData name="Hoang Nhu Vinh (FE FGW DN)" userId="d2ccfa87-bd55-436a-894a-85c7f0ae780d" providerId="ADAL" clId="{9CC2532B-E62B-4B9C-92CA-531B49CA4931}" dt="2021-04-05T03:32:35.913" v="2" actId="478"/>
          <ac:spMkLst>
            <pc:docMk/>
            <pc:sldMk cId="3215379390" sldId="274"/>
            <ac:spMk id="12" creationId="{00000000-0000-0000-0000-000000000000}"/>
          </ac:spMkLst>
        </pc:spChg>
        <pc:spChg chg="add mod">
          <ac:chgData name="Hoang Nhu Vinh (FE FGW DN)" userId="d2ccfa87-bd55-436a-894a-85c7f0ae780d" providerId="ADAL" clId="{9CC2532B-E62B-4B9C-92CA-531B49CA4931}" dt="2021-04-05T03:32:34.514" v="1" actId="478"/>
          <ac:spMkLst>
            <pc:docMk/>
            <pc:sldMk cId="3215379390" sldId="274"/>
            <ac:spMk id="13" creationId="{C09FBCA1-7ACE-4F2F-9725-C9D395FB4979}"/>
          </ac:spMkLst>
        </pc:spChg>
        <pc:spChg chg="add mod">
          <ac:chgData name="Hoang Nhu Vinh (FE FGW DN)" userId="d2ccfa87-bd55-436a-894a-85c7f0ae780d" providerId="ADAL" clId="{9CC2532B-E62B-4B9C-92CA-531B49CA4931}" dt="2021-04-05T03:32:35.913" v="2" actId="478"/>
          <ac:spMkLst>
            <pc:docMk/>
            <pc:sldMk cId="3215379390" sldId="274"/>
            <ac:spMk id="15" creationId="{F872CEB2-E23E-46CB-974D-3B4C1BF9E76C}"/>
          </ac:spMkLst>
        </pc:spChg>
        <pc:spChg chg="add mod">
          <ac:chgData name="Hoang Nhu Vinh (FE FGW DN)" userId="d2ccfa87-bd55-436a-894a-85c7f0ae780d" providerId="ADAL" clId="{9CC2532B-E62B-4B9C-92CA-531B49CA4931}" dt="2021-04-05T03:32:35.913" v="2" actId="478"/>
          <ac:spMkLst>
            <pc:docMk/>
            <pc:sldMk cId="3215379390" sldId="274"/>
            <ac:spMk id="17" creationId="{D982D4C6-A5BA-421F-A551-7BB8860B99D2}"/>
          </ac:spMkLst>
        </pc:spChg>
        <pc:spChg chg="del">
          <ac:chgData name="Hoang Nhu Vinh (FE FGW DN)" userId="d2ccfa87-bd55-436a-894a-85c7f0ae780d" providerId="ADAL" clId="{9CC2532B-E62B-4B9C-92CA-531B49CA4931}" dt="2021-04-05T03:32:34.514" v="1" actId="478"/>
          <ac:spMkLst>
            <pc:docMk/>
            <pc:sldMk cId="3215379390" sldId="274"/>
            <ac:spMk id="19" creationId="{00000000-0000-0000-0000-000000000000}"/>
          </ac:spMkLst>
        </pc:spChg>
      </pc:sldChg>
      <pc:sldChg chg="modSp del">
        <pc:chgData name="Hoang Nhu Vinh (FE FGW DN)" userId="d2ccfa87-bd55-436a-894a-85c7f0ae780d" providerId="ADAL" clId="{9CC2532B-E62B-4B9C-92CA-531B49CA4931}" dt="2021-04-05T03:32:43.665" v="9" actId="47"/>
        <pc:sldMkLst>
          <pc:docMk/>
          <pc:sldMk cId="1673719366" sldId="448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1673719366" sldId="448"/>
            <ac:spMk id="2" creationId="{00000000-0000-0000-0000-000000000000}"/>
          </ac:spMkLst>
        </pc:spChg>
      </pc:sldChg>
      <pc:sldChg chg="modSp del">
        <pc:chgData name="Hoang Nhu Vinh (FE FGW DN)" userId="d2ccfa87-bd55-436a-894a-85c7f0ae780d" providerId="ADAL" clId="{9CC2532B-E62B-4B9C-92CA-531B49CA4931}" dt="2021-04-05T03:32:39.670" v="4" actId="47"/>
        <pc:sldMkLst>
          <pc:docMk/>
          <pc:sldMk cId="2369497890" sldId="450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2369497890" sldId="450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2369497890" sldId="450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2369497890" sldId="450"/>
            <ac:spMk id="4" creationId="{00000000-0000-0000-0000-000000000000}"/>
          </ac:spMkLst>
        </pc:spChg>
      </pc:sldChg>
      <pc:sldChg chg="modSp del">
        <pc:chgData name="Hoang Nhu Vinh (FE FGW DN)" userId="d2ccfa87-bd55-436a-894a-85c7f0ae780d" providerId="ADAL" clId="{9CC2532B-E62B-4B9C-92CA-531B49CA4931}" dt="2021-04-05T03:32:42.208" v="6" actId="47"/>
        <pc:sldMkLst>
          <pc:docMk/>
          <pc:sldMk cId="1743994465" sldId="456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1743994465" sldId="456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1743994465" sldId="456"/>
            <ac:spMk id="4" creationId="{00000000-0000-0000-0000-000000000000}"/>
          </ac:spMkLst>
        </pc:spChg>
      </pc:sldChg>
      <pc:sldChg chg="modSp del">
        <pc:chgData name="Hoang Nhu Vinh (FE FGW DN)" userId="d2ccfa87-bd55-436a-894a-85c7f0ae780d" providerId="ADAL" clId="{9CC2532B-E62B-4B9C-92CA-531B49CA4931}" dt="2021-04-05T03:32:41.714" v="5" actId="47"/>
        <pc:sldMkLst>
          <pc:docMk/>
          <pc:sldMk cId="3964717956" sldId="457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3964717956" sldId="457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3964717956" sldId="457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3964717956" sldId="457"/>
            <ac:spMk id="4" creationId="{00000000-0000-0000-0000-000000000000}"/>
          </ac:spMkLst>
        </pc:spChg>
      </pc:sldChg>
      <pc:sldChg chg="delSp modSp mod">
        <pc:chgData name="Hoang Nhu Vinh (FE FGW DN)" userId="d2ccfa87-bd55-436a-894a-85c7f0ae780d" providerId="ADAL" clId="{9CC2532B-E62B-4B9C-92CA-531B49CA4931}" dt="2021-04-05T03:32:37.901" v="3" actId="478"/>
        <pc:sldMkLst>
          <pc:docMk/>
          <pc:sldMk cId="160011523" sldId="458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160011523" sldId="458"/>
            <ac:spMk id="444418" creationId="{00000000-0000-0000-0000-000000000000}"/>
          </ac:spMkLst>
        </pc:spChg>
        <pc:picChg chg="del">
          <ac:chgData name="Hoang Nhu Vinh (FE FGW DN)" userId="d2ccfa87-bd55-436a-894a-85c7f0ae780d" providerId="ADAL" clId="{9CC2532B-E62B-4B9C-92CA-531B49CA4931}" dt="2021-04-05T03:32:37.901" v="3" actId="478"/>
          <ac:picMkLst>
            <pc:docMk/>
            <pc:sldMk cId="160011523" sldId="458"/>
            <ac:picMk id="5" creationId="{8A4321C1-0DAC-40C4-A4A0-54B7CB9291FC}"/>
          </ac:picMkLst>
        </pc:picChg>
      </pc:sldChg>
      <pc:sldChg chg="delSp modSp mod">
        <pc:chgData name="Hoang Nhu Vinh (FE FGW DN)" userId="d2ccfa87-bd55-436a-894a-85c7f0ae780d" providerId="ADAL" clId="{9CC2532B-E62B-4B9C-92CA-531B49CA4931}" dt="2021-04-05T03:32:44.728" v="10" actId="478"/>
        <pc:sldMkLst>
          <pc:docMk/>
          <pc:sldMk cId="3050985540" sldId="474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3050985540" sldId="474"/>
            <ac:spMk id="4" creationId="{00000000-0000-0000-0000-000000000000}"/>
          </ac:spMkLst>
        </pc:spChg>
        <pc:picChg chg="del">
          <ac:chgData name="Hoang Nhu Vinh (FE FGW DN)" userId="d2ccfa87-bd55-436a-894a-85c7f0ae780d" providerId="ADAL" clId="{9CC2532B-E62B-4B9C-92CA-531B49CA4931}" dt="2021-04-05T03:32:44.728" v="10" actId="478"/>
          <ac:picMkLst>
            <pc:docMk/>
            <pc:sldMk cId="3050985540" sldId="474"/>
            <ac:picMk id="8" creationId="{714E6570-DF10-4D43-9B0A-9612F3836581}"/>
          </ac:picMkLst>
        </pc:picChg>
      </pc:sldChg>
      <pc:sldChg chg="modSp del">
        <pc:chgData name="Hoang Nhu Vinh (FE FGW DN)" userId="d2ccfa87-bd55-436a-894a-85c7f0ae780d" providerId="ADAL" clId="{9CC2532B-E62B-4B9C-92CA-531B49CA4931}" dt="2021-04-05T03:32:42.720" v="8" actId="47"/>
        <pc:sldMkLst>
          <pc:docMk/>
          <pc:sldMk cId="1807249323" sldId="570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1807249323" sldId="570"/>
            <ac:spMk id="444418" creationId="{00000000-0000-0000-0000-000000000000}"/>
          </ac:spMkLst>
        </pc:spChg>
      </pc:sldChg>
      <pc:sldChg chg="modSp del">
        <pc:chgData name="Hoang Nhu Vinh (FE FGW DN)" userId="d2ccfa87-bd55-436a-894a-85c7f0ae780d" providerId="ADAL" clId="{9CC2532B-E62B-4B9C-92CA-531B49CA4931}" dt="2021-04-05T03:32:42.499" v="7" actId="47"/>
        <pc:sldMkLst>
          <pc:docMk/>
          <pc:sldMk cId="2789068029" sldId="579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2789068029" sldId="579"/>
            <ac:spMk id="444418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2410940388" sldId="580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2410940388" sldId="580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2410940388" sldId="580"/>
            <ac:spMk id="5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2410940388" sldId="580"/>
            <ac:spMk id="6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2697323560" sldId="582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2697323560" sldId="582"/>
            <ac:spMk id="3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1112720127" sldId="583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1112720127" sldId="583"/>
            <ac:spMk id="4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1112720127" sldId="583"/>
            <ac:spMk id="5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4185730004" sldId="584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4185730004" sldId="584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4185730004" sldId="584"/>
            <ac:spMk id="8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3494143744" sldId="585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3494143744" sldId="585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3494143744" sldId="585"/>
            <ac:spMk id="5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3494143744" sldId="585"/>
            <ac:spMk id="6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2185461337" sldId="586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2185461337" sldId="586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2185461337" sldId="586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2185461337" sldId="586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1676416639" sldId="588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1676416639" sldId="588"/>
            <ac:spMk id="6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3675776245" sldId="589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3675776245" sldId="589"/>
            <ac:spMk id="4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3675776245" sldId="589"/>
            <ac:spMk id="5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1501718115" sldId="590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1501718115" sldId="590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1501718115" sldId="590"/>
            <ac:spMk id="5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1501718115" sldId="590"/>
            <ac:spMk id="6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1592911160" sldId="591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1592911160" sldId="591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1592911160" sldId="591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3453725672" sldId="592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3453725672" sldId="592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3453725672" sldId="592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2153518337" sldId="593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2153518337" sldId="593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2153518337" sldId="593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2153518337" sldId="593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3865278629" sldId="594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3865278629" sldId="594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2488956263" sldId="595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2488956263" sldId="595"/>
            <ac:spMk id="3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3066088931" sldId="596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3066088931" sldId="596"/>
            <ac:spMk id="4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3066088931" sldId="596"/>
            <ac:spMk id="5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4013219864" sldId="597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4013219864" sldId="597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4013219864" sldId="597"/>
            <ac:spMk id="7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1917382073" sldId="598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1917382073" sldId="598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3192296635" sldId="599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3192296635" sldId="599"/>
            <ac:spMk id="3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3340280878" sldId="600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3340280878" sldId="600"/>
            <ac:spMk id="4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3340280878" sldId="600"/>
            <ac:spMk id="5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356362867" sldId="601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356362867" sldId="601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356362867" sldId="601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356362867" sldId="601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4286784260" sldId="602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4286784260" sldId="602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4286784260" sldId="602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1794552988" sldId="603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1794552988" sldId="603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1794552988" sldId="603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1794552988" sldId="603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2881815861" sldId="604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2881815861" sldId="604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2881815861" sldId="604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2881815861" sldId="604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2202554952" sldId="605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2202554952" sldId="605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2202554952" sldId="605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2202554952" sldId="605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2875317252" sldId="606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2875317252" sldId="606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2875317252" sldId="606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2875317252" sldId="606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1749651638" sldId="607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1749651638" sldId="607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1749651638" sldId="607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1749651638" sldId="607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2398756510" sldId="609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2398756510" sldId="609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2398756510" sldId="609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CC2532B-E62B-4B9C-92CA-531B49CA4931}" dt="2021-04-05T03:32:33.174" v="0"/>
        <pc:sldMkLst>
          <pc:docMk/>
          <pc:sldMk cId="1230851298" sldId="610"/>
        </pc:sldMkLst>
        <pc:spChg chg="mod">
          <ac:chgData name="Hoang Nhu Vinh (FE FGW DN)" userId="d2ccfa87-bd55-436a-894a-85c7f0ae780d" providerId="ADAL" clId="{9CC2532B-E62B-4B9C-92CA-531B49CA4931}" dt="2021-04-05T03:32:33.174" v="0"/>
          <ac:spMkLst>
            <pc:docMk/>
            <pc:sldMk cId="1230851298" sldId="610"/>
            <ac:spMk id="5" creationId="{00000000-0000-0000-0000-000000000000}"/>
          </ac:spMkLst>
        </pc:spChg>
      </pc:sldChg>
      <pc:sldMasterChg chg="delSldLayout modSldLayout">
        <pc:chgData name="Hoang Nhu Vinh (FE FGW DN)" userId="d2ccfa87-bd55-436a-894a-85c7f0ae780d" providerId="ADAL" clId="{9CC2532B-E62B-4B9C-92CA-531B49CA4931}" dt="2021-04-05T03:32:43.665" v="9" actId="47"/>
        <pc:sldMasterMkLst>
          <pc:docMk/>
          <pc:sldMasterMk cId="3595610172" sldId="2147483709"/>
        </pc:sldMasterMkLst>
        <pc:sldLayoutChg chg="delSp">
          <pc:chgData name="Hoang Nhu Vinh (FE FGW DN)" userId="d2ccfa87-bd55-436a-894a-85c7f0ae780d" providerId="ADAL" clId="{9CC2532B-E62B-4B9C-92CA-531B49CA4931}" dt="2021-04-05T03:32:33.174" v="0"/>
          <pc:sldLayoutMkLst>
            <pc:docMk/>
            <pc:sldMasterMk cId="3595610172" sldId="2147483709"/>
            <pc:sldLayoutMk cId="3135409527" sldId="2147483721"/>
          </pc:sldLayoutMkLst>
          <pc:spChg chg="del">
            <ac:chgData name="Hoang Nhu Vinh (FE FGW DN)" userId="d2ccfa87-bd55-436a-894a-85c7f0ae780d" providerId="ADAL" clId="{9CC2532B-E62B-4B9C-92CA-531B49CA4931}" dt="2021-04-05T03:32:33.174" v="0"/>
            <ac:spMkLst>
              <pc:docMk/>
              <pc:sldMasterMk cId="3595610172" sldId="2147483709"/>
              <pc:sldLayoutMk cId="3135409527" sldId="2147483721"/>
              <ac:spMk id="4" creationId="{00000000-0000-0000-0000-000000000000}"/>
            </ac:spMkLst>
          </pc:spChg>
        </pc:sldLayoutChg>
        <pc:sldLayoutChg chg="delSp del">
          <pc:chgData name="Hoang Nhu Vinh (FE FGW DN)" userId="d2ccfa87-bd55-436a-894a-85c7f0ae780d" providerId="ADAL" clId="{9CC2532B-E62B-4B9C-92CA-531B49CA4931}" dt="2021-04-05T03:32:43.665" v="9" actId="47"/>
          <pc:sldLayoutMkLst>
            <pc:docMk/>
            <pc:sldMasterMk cId="3595610172" sldId="2147483709"/>
            <pc:sldLayoutMk cId="4156954140" sldId="2147483722"/>
          </pc:sldLayoutMkLst>
          <pc:spChg chg="del">
            <ac:chgData name="Hoang Nhu Vinh (FE FGW DN)" userId="d2ccfa87-bd55-436a-894a-85c7f0ae780d" providerId="ADAL" clId="{9CC2532B-E62B-4B9C-92CA-531B49CA4931}" dt="2021-04-05T03:32:33.174" v="0"/>
            <ac:spMkLst>
              <pc:docMk/>
              <pc:sldMasterMk cId="3595610172" sldId="2147483709"/>
              <pc:sldLayoutMk cId="4156954140" sldId="2147483722"/>
              <ac:spMk id="35" creationId="{550A59F9-9A9D-4956-95B4-F78CC0DB1D59}"/>
            </ac:spMkLst>
          </pc:spChg>
          <pc:spChg chg="del">
            <ac:chgData name="Hoang Nhu Vinh (FE FGW DN)" userId="d2ccfa87-bd55-436a-894a-85c7f0ae780d" providerId="ADAL" clId="{9CC2532B-E62B-4B9C-92CA-531B49CA4931}" dt="2021-04-05T03:32:33.174" v="0"/>
            <ac:spMkLst>
              <pc:docMk/>
              <pc:sldMasterMk cId="3595610172" sldId="2147483709"/>
              <pc:sldLayoutMk cId="4156954140" sldId="2147483722"/>
              <ac:spMk id="53" creationId="{B07FB7FB-DA6C-4F5D-B068-357F0FCE27D8}"/>
            </ac:spMkLst>
          </pc:spChg>
          <pc:grpChg chg="del">
            <ac:chgData name="Hoang Nhu Vinh (FE FGW DN)" userId="d2ccfa87-bd55-436a-894a-85c7f0ae780d" providerId="ADAL" clId="{9CC2532B-E62B-4B9C-92CA-531B49CA4931}" dt="2021-04-05T03:32:33.174" v="0"/>
            <ac:grpSpMkLst>
              <pc:docMk/>
              <pc:sldMasterMk cId="3595610172" sldId="2147483709"/>
              <pc:sldLayoutMk cId="4156954140" sldId="2147483722"/>
              <ac:grpSpMk id="2" creationId="{418FAE34-C1F8-46C7-A4AE-F270D1E70F25}"/>
            </ac:grpSpMkLst>
          </pc:grpChg>
          <pc:picChg chg="del">
            <ac:chgData name="Hoang Nhu Vinh (FE FGW DN)" userId="d2ccfa87-bd55-436a-894a-85c7f0ae780d" providerId="ADAL" clId="{9CC2532B-E62B-4B9C-92CA-531B49CA4931}" dt="2021-04-05T03:32:33.174" v="0"/>
            <ac:picMkLst>
              <pc:docMk/>
              <pc:sldMasterMk cId="3595610172" sldId="2147483709"/>
              <pc:sldLayoutMk cId="4156954140" sldId="2147483722"/>
              <ac:picMk id="26" creationId="{247CFF3C-C4FA-493D-8505-DF469F4D36A4}"/>
            </ac:picMkLst>
          </pc:picChg>
          <pc:picChg chg="del">
            <ac:chgData name="Hoang Nhu Vinh (FE FGW DN)" userId="d2ccfa87-bd55-436a-894a-85c7f0ae780d" providerId="ADAL" clId="{9CC2532B-E62B-4B9C-92CA-531B49CA4931}" dt="2021-04-05T03:32:33.174" v="0"/>
            <ac:picMkLst>
              <pc:docMk/>
              <pc:sldMasterMk cId="3595610172" sldId="2147483709"/>
              <pc:sldLayoutMk cId="4156954140" sldId="2147483722"/>
              <ac:picMk id="36" creationId="{67FC4D2E-913D-432A-B658-F0D82839FA5E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05-Apr-21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05-Apr-21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2000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34" y="5184001"/>
            <a:ext cx="3750563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6237" y="6130863"/>
            <a:ext cx="2950749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6237" y="5756628"/>
            <a:ext cx="2950749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6620" y="2609644"/>
            <a:ext cx="2788167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2" y="5918568"/>
            <a:ext cx="1829828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2938" y="5336551"/>
            <a:ext cx="2979920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2938" y="4851838"/>
            <a:ext cx="2979920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2938" y="2740914"/>
            <a:ext cx="4641710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038" y="1258272"/>
            <a:ext cx="11080750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038" y="321502"/>
            <a:ext cx="11080750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036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7812" y="1353867"/>
            <a:ext cx="7424300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3329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8" y="2898831"/>
            <a:ext cx="2450970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1349" y="1702473"/>
            <a:ext cx="8312744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17" y="703245"/>
            <a:ext cx="5914831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54" y="190268"/>
            <a:ext cx="2012812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2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1609" y="5249556"/>
            <a:ext cx="969903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4714" y="3689937"/>
            <a:ext cx="1003693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89" y="1674000"/>
            <a:ext cx="119174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087" y="2584290"/>
            <a:ext cx="2732243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8686327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740089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9775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7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12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3" y="1524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39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0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4949" y="5585916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9402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5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43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4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2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0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1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4949" y="5585916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3540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5"/>
            <a:ext cx="11815018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0423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1829827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5514" y="1121143"/>
            <a:ext cx="10126596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54" y="190268"/>
            <a:ext cx="2012812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62327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172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9892" y="3314704"/>
            <a:ext cx="1260337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126" y="1121143"/>
            <a:ext cx="10318987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54" y="190268"/>
            <a:ext cx="2012812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62327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9424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1" y="0"/>
            <a:ext cx="42935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5960" y="5098869"/>
            <a:ext cx="779006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024" y="1121143"/>
            <a:ext cx="11407090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024" y="100750"/>
            <a:ext cx="1140709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873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931155"/>
            <a:ext cx="10946680" cy="1380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1426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3522" y="3408497"/>
            <a:ext cx="2250471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4"/>
            <a:ext cx="9046877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6333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88825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62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4319" y="1195931"/>
            <a:ext cx="5544153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2" y="1195931"/>
            <a:ext cx="5544154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2489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1672"/>
          <a:stretch/>
        </p:blipFill>
        <p:spPr>
          <a:xfrm>
            <a:off x="0" y="2"/>
            <a:ext cx="12188825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54" y="1138844"/>
            <a:ext cx="11801756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1180175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657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255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803034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255336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1699703" indent="-3523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8370" indent="-266620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61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eslint-plugin-react-hooks" TargetMode="Externa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eslint-plugin-react-hooks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Introduction, State &amp; Effect Hooks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74610" y="2209800"/>
            <a:ext cx="2019755" cy="2639533"/>
            <a:chOff x="562852" y="2200469"/>
            <a:chExt cx="2019755" cy="26395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52" y="3163602"/>
              <a:ext cx="1676400" cy="16764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86368" y="2200469"/>
              <a:ext cx="1596239" cy="1596239"/>
            </a:xfrm>
            <a:prstGeom prst="rect">
              <a:avLst/>
            </a:prstGeom>
          </p:spPr>
        </p:pic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0A9A41-16EA-490A-9F97-2CE9D3FE3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09FBCA1-7ACE-4F2F-9725-C9D395FB49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72CEB2-E23E-46CB-974D-3B4C1BF9E76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982D4C6-A5BA-421F-A551-7BB8860B99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10875"/>
          </a:xfrm>
        </p:spPr>
        <p:txBody>
          <a:bodyPr/>
          <a:lstStyle/>
          <a:p>
            <a:r>
              <a:rPr lang="en-US" dirty="0"/>
              <a:t>You can call the update function from anywhere</a:t>
            </a:r>
          </a:p>
          <a:p>
            <a:r>
              <a:rPr lang="en-US" dirty="0"/>
              <a:t>It's similar to </a:t>
            </a:r>
            <a:r>
              <a:rPr lang="en-US" b="1" dirty="0">
                <a:solidFill>
                  <a:schemeClr val="bg1"/>
                </a:solidFill>
              </a:rPr>
              <a:t>this.setState</a:t>
            </a:r>
            <a:r>
              <a:rPr lang="en-US" dirty="0"/>
              <a:t> in class, except it </a:t>
            </a:r>
            <a:r>
              <a:rPr lang="en-US" b="1" dirty="0">
                <a:solidFill>
                  <a:schemeClr val="bg1"/>
                </a:solidFill>
              </a:rPr>
              <a:t>doesn't merge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old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state together</a:t>
            </a:r>
          </a:p>
          <a:p>
            <a:r>
              <a:rPr lang="en-US" dirty="0"/>
              <a:t>The only argument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hooks is the </a:t>
            </a:r>
            <a:r>
              <a:rPr lang="en-US" b="1" dirty="0">
                <a:solidFill>
                  <a:schemeClr val="bg1"/>
                </a:solidFill>
              </a:rPr>
              <a:t>initial state</a:t>
            </a:r>
          </a:p>
          <a:p>
            <a:pPr lvl="1"/>
            <a:r>
              <a:rPr lang="en-US" dirty="0"/>
              <a:t>Unlike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/>
              <a:t>, here doesn't have to be an object</a:t>
            </a:r>
          </a:p>
          <a:p>
            <a:pPr lvl="2"/>
            <a:r>
              <a:rPr lang="en-US" dirty="0"/>
              <a:t>Although it can be if you want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2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</a:rPr>
              <a:t>State Hook </a:t>
            </a:r>
            <a:r>
              <a:rPr lang="en-US" dirty="0"/>
              <a:t>more than once in a single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initial state argument is only used during the </a:t>
            </a:r>
            <a:r>
              <a:rPr lang="en-US" b="1" dirty="0">
                <a:solidFill>
                  <a:schemeClr val="bg1"/>
                </a:solidFill>
              </a:rPr>
              <a:t>first render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514600"/>
            <a:ext cx="7696200" cy="2176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registerComponent = ()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[email, setEmail] = useState("");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[age, setAge] = useState("0");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[password, setPassword] = useState("");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1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State Hook 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2113" y="6507163"/>
            <a:ext cx="366712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78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39" y="1066800"/>
            <a:ext cx="2933547" cy="293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5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You most likely perform: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subscriptions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manually changing the DOM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Operations like these are called 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/>
              <a:t> other components and can't be done during the rendering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adds the ability to perform side effects from a function component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</p:spTree>
    <p:extLst>
      <p:ext uri="{BB962C8B-B14F-4D97-AF65-F5344CB8AC3E}">
        <p14:creationId xmlns:p14="http://schemas.microsoft.com/office/powerpoint/2010/main" val="306608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serves the same purpose 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componentDidMount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componentWillUnmount</a:t>
            </a:r>
          </a:p>
          <a:p>
            <a:pPr>
              <a:buClr>
                <a:schemeClr val="tx1"/>
              </a:buClr>
            </a:pPr>
            <a:r>
              <a:rPr lang="en-US" dirty="0"/>
              <a:t>But they are bundled into a single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4800600"/>
            <a:ext cx="6629400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5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accepts a function that contains imperative, possibly effectful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That function will run </a:t>
            </a:r>
            <a:r>
              <a:rPr lang="en-US" b="1" dirty="0">
                <a:solidFill>
                  <a:schemeClr val="bg1"/>
                </a:solidFill>
              </a:rPr>
              <a:t>after the render</a:t>
            </a:r>
            <a:r>
              <a:rPr lang="en-US" dirty="0"/>
              <a:t> is committed to the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 effects run after </a:t>
            </a:r>
            <a:r>
              <a:rPr lang="en-US" b="1" dirty="0">
                <a:solidFill>
                  <a:schemeClr val="bg1"/>
                </a:solidFill>
              </a:rPr>
              <a:t>every completed render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But you can choose to fire them only when certain value have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</p:spTree>
    <p:extLst>
      <p:ext uri="{BB962C8B-B14F-4D97-AF65-F5344CB8AC3E}">
        <p14:creationId xmlns:p14="http://schemas.microsoft.com/office/powerpoint/2010/main" val="401321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1600200"/>
            <a:ext cx="98298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Similar to componentDidMount and componentDidUpdate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useEffect(() =&gt;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document.title = `The counter reached: ${count} times`;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78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call </a:t>
            </a:r>
            <a:r>
              <a:rPr lang="en-US" b="1" dirty="0">
                <a:solidFill>
                  <a:schemeClr val="bg1"/>
                </a:solidFill>
              </a:rPr>
              <a:t>useEffect </a:t>
            </a:r>
            <a:r>
              <a:rPr lang="en-US" dirty="0"/>
              <a:t>you're telling React to run your "effect" function after flushing changes to the DOM</a:t>
            </a:r>
          </a:p>
          <a:p>
            <a:r>
              <a:rPr lang="en-US" dirty="0"/>
              <a:t>Effects are declared inside the component so they have access to its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/>
              <a:t>Effects may also optionally specify how to "clean up" after them by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1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Often, effects create resources that need to be </a:t>
            </a:r>
            <a:r>
              <a:rPr lang="en-US" b="1" dirty="0">
                <a:solidFill>
                  <a:schemeClr val="bg1"/>
                </a:solidFill>
              </a:rPr>
              <a:t>cleaned up </a:t>
            </a:r>
            <a:r>
              <a:rPr lang="en-US" dirty="0"/>
              <a:t>before the component leaves the screen</a:t>
            </a:r>
          </a:p>
          <a:p>
            <a:pPr lvl="1"/>
            <a:r>
              <a:rPr lang="en-US" dirty="0"/>
              <a:t>To do this, the function passed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dirty="0"/>
              <a:t> may return a </a:t>
            </a:r>
            <a:r>
              <a:rPr lang="en-US" b="1" dirty="0">
                <a:solidFill>
                  <a:schemeClr val="bg1"/>
                </a:solidFill>
              </a:rPr>
              <a:t>clean-up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3657600"/>
            <a:ext cx="762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subscription = props.source.subscribe();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() =&gt;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Clean up the subscription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subscription.unsubscribe();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5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Introduction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State Hook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Effect Hook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Rules of Hooks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Custom Hooks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001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Effect Hook 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2113" y="6507163"/>
            <a:ext cx="366712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82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2113" y="6507163"/>
            <a:ext cx="366712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447800"/>
            <a:ext cx="2285695" cy="22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16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Sometimes, is necessary to reuse some stateful logic between components</a:t>
            </a:r>
          </a:p>
          <a:p>
            <a:r>
              <a:rPr lang="en-US" dirty="0"/>
              <a:t>Traditionally, there were two popular solutions to this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higher-order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 props</a:t>
            </a:r>
            <a:endParaRPr lang="en-US" dirty="0"/>
          </a:p>
          <a:p>
            <a:r>
              <a:rPr lang="en-US" dirty="0"/>
              <a:t>Custom Hooks let you do this, but without adding more components to your tree</a:t>
            </a:r>
          </a:p>
        </p:txBody>
      </p:sp>
    </p:spTree>
    <p:extLst>
      <p:ext uri="{BB962C8B-B14F-4D97-AF65-F5344CB8AC3E}">
        <p14:creationId xmlns:p14="http://schemas.microsoft.com/office/powerpoint/2010/main" val="367577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custom hook is simple JS function whose </a:t>
            </a:r>
            <a:r>
              <a:rPr lang="en-US" b="1" dirty="0">
                <a:solidFill>
                  <a:schemeClr val="bg1"/>
                </a:solidFill>
              </a:rPr>
              <a:t>name starts with </a:t>
            </a:r>
            <a:r>
              <a:rPr lang="en-US" dirty="0"/>
              <a:t>"use" and that may call other Hooks</a:t>
            </a:r>
          </a:p>
          <a:p>
            <a:r>
              <a:rPr lang="en-US" dirty="0"/>
              <a:t>Unlike a React component, a custom Hook </a:t>
            </a:r>
            <a:r>
              <a:rPr lang="en-US" b="1" dirty="0">
                <a:solidFill>
                  <a:schemeClr val="bg1"/>
                </a:solidFill>
              </a:rPr>
              <a:t>doesn't need</a:t>
            </a:r>
            <a:r>
              <a:rPr lang="en-US" dirty="0"/>
              <a:t> to have a specific signature</a:t>
            </a:r>
          </a:p>
          <a:p>
            <a:r>
              <a:rPr lang="en-US" dirty="0"/>
              <a:t>We can decide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it takes as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should return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1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Hook 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2113" y="6507163"/>
            <a:ext cx="366712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51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Rules of Hooks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219200"/>
            <a:ext cx="2666695" cy="26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96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Hooks are JavaScript functions, but you need to follow two rules when using them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Call Hooks at the Top Level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Call Hooks from React Functions</a:t>
            </a:r>
            <a:endParaRPr lang="en-US" dirty="0"/>
          </a:p>
          <a:p>
            <a:r>
              <a:rPr lang="en-US" dirty="0">
                <a:hlinkClick r:id="rId2"/>
              </a:rPr>
              <a:t>Linter plugin</a:t>
            </a:r>
            <a:r>
              <a:rPr lang="en-US" dirty="0"/>
              <a:t> enforcing these rules automatically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Hooks</a:t>
            </a:r>
          </a:p>
        </p:txBody>
      </p:sp>
    </p:spTree>
    <p:extLst>
      <p:ext uri="{BB962C8B-B14F-4D97-AF65-F5344CB8AC3E}">
        <p14:creationId xmlns:p14="http://schemas.microsoft.com/office/powerpoint/2010/main" val="334028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Don't call Hooks inside loops, conditions, or nested functions</a:t>
            </a:r>
          </a:p>
          <a:p>
            <a:pPr lvl="1"/>
            <a:r>
              <a:rPr lang="en-US" dirty="0"/>
              <a:t>By following this rule, you ensure that Hooks are called in the same order each time a component renders</a:t>
            </a:r>
          </a:p>
          <a:p>
            <a:pPr lvl="1"/>
            <a:r>
              <a:rPr lang="en-US" dirty="0"/>
              <a:t> That's what allows React to correctly preserve the state of Hooks between multiple useState and useEffect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Call Hooks at the Top Level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Don't call Hooks from regular JavaScript functions. Instead, you can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 Hooks from React function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 Hooks from custom Hooks</a:t>
            </a:r>
          </a:p>
          <a:p>
            <a:r>
              <a:rPr lang="en-US" dirty="0"/>
              <a:t>By following this rule, you ensure that all stateful logic in a component is clearly visible from its source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Call Hooks from React Functions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1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ESLint plugin called </a:t>
            </a:r>
            <a:r>
              <a:rPr lang="en-US" dirty="0">
                <a:hlinkClick r:id="rId2"/>
              </a:rPr>
              <a:t>eslint-plugin-react-hooks</a:t>
            </a:r>
            <a:r>
              <a:rPr lang="en-US" dirty="0"/>
              <a:t> that enforces these two rules</a:t>
            </a:r>
          </a:p>
          <a:p>
            <a:r>
              <a:rPr lang="en-US" dirty="0"/>
              <a:t>You can add this plugin to your project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Linter plugin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556" y="3200400"/>
            <a:ext cx="7687056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npm install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eslint-plugin-react-hooks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--save-dev</a:t>
            </a:r>
            <a:endParaRPr lang="bg-BG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5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  <a:p>
            <a:pPr lvl="1"/>
            <a:r>
              <a:rPr lang="en-US" dirty="0"/>
              <a:t>JS functions which can be only used inside Functional Component or other Hooks</a:t>
            </a:r>
          </a:p>
          <a:p>
            <a:pPr lvl="1"/>
            <a:r>
              <a:rPr lang="en-US" dirty="0"/>
              <a:t>New feature in </a:t>
            </a:r>
            <a:r>
              <a:rPr lang="en-US" b="1" dirty="0">
                <a:solidFill>
                  <a:schemeClr val="bg1"/>
                </a:solidFill>
              </a:rPr>
              <a:t>React 16.8</a:t>
            </a:r>
          </a:p>
          <a:p>
            <a:pPr lvl="1"/>
            <a:r>
              <a:rPr lang="en-US" dirty="0"/>
              <a:t>Let you </a:t>
            </a:r>
            <a:r>
              <a:rPr lang="en-US" b="1" dirty="0">
                <a:solidFill>
                  <a:schemeClr val="bg1"/>
                </a:solidFill>
              </a:rPr>
              <a:t>use state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en-US" dirty="0"/>
              <a:t> React features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writing a class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Linter Plugin Configuration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600200"/>
            <a:ext cx="11202952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"plugins":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// ...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"react-hooks"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],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"rules":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"react-hooks/rules-of-hooks": "error",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Checks rules of Hooks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"react-hooks/exhaustive-deps": "warn"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Checks effect dependencies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756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12" y="1151121"/>
            <a:ext cx="9256800" cy="537388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Hooks</a:t>
            </a:r>
            <a:r>
              <a:rPr lang="en-US" sz="3200" dirty="0"/>
              <a:t> is a special functions that lets you "hook into" React features</a:t>
            </a:r>
          </a:p>
          <a:p>
            <a:pPr marL="360255"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lets you add </a:t>
            </a:r>
            <a:r>
              <a:rPr lang="en-US" b="1" dirty="0">
                <a:solidFill>
                  <a:schemeClr val="bg1"/>
                </a:solidFill>
              </a:rPr>
              <a:t>React state </a:t>
            </a:r>
            <a:r>
              <a:rPr lang="en-US" dirty="0"/>
              <a:t>to function components</a:t>
            </a:r>
          </a:p>
          <a:p>
            <a:pPr marL="360255"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adds the ability to perform side effects from a function component</a:t>
            </a:r>
          </a:p>
          <a:p>
            <a:pPr marL="360255"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Custom Hooks are normal JS functions, whose </a:t>
            </a:r>
            <a:r>
              <a:rPr lang="en-US" b="1" dirty="0">
                <a:solidFill>
                  <a:schemeClr val="bg1"/>
                </a:solidFill>
              </a:rPr>
              <a:t>names starts with </a:t>
            </a:r>
            <a:r>
              <a:rPr lang="en-US" b="1" dirty="0"/>
              <a:t>"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b="1" dirty="0"/>
              <a:t>"</a:t>
            </a:r>
          </a:p>
          <a:p>
            <a:pPr marL="360255"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There is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of using Hooks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31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5098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Hooks have specified naming</a:t>
            </a:r>
          </a:p>
          <a:p>
            <a:pPr lvl="1"/>
            <a:r>
              <a:rPr lang="en-US" dirty="0"/>
              <a:t>starting with lowercase: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</a:t>
            </a:r>
            <a:r>
              <a:rPr lang="en-US" dirty="0"/>
              <a:t> 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followed by function name like: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dirty="0"/>
              <a:t>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r>
              <a:rPr lang="en-US" b="1" dirty="0"/>
              <a:t>…</a:t>
            </a:r>
          </a:p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expose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stateful functionalities to functional component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managing 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adding lifecycle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4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make </a:t>
            </a: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work that you could make working class based components</a:t>
            </a:r>
          </a:p>
          <a:p>
            <a:r>
              <a:rPr lang="en-US" dirty="0"/>
              <a:t>The are </a:t>
            </a:r>
            <a:r>
              <a:rPr lang="en-US" b="1" dirty="0">
                <a:solidFill>
                  <a:schemeClr val="bg1"/>
                </a:solidFill>
              </a:rPr>
              <a:t>highly re-usable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for each component</a:t>
            </a:r>
          </a:p>
          <a:p>
            <a:pPr marL="812557" lvl="2"/>
            <a:r>
              <a:rPr lang="en-US" dirty="0"/>
              <a:t>Using hooks to </a:t>
            </a:r>
            <a:r>
              <a:rPr lang="en-US" b="1" dirty="0">
                <a:solidFill>
                  <a:schemeClr val="bg1"/>
                </a:solidFill>
              </a:rPr>
              <a:t>share functionality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data between components</a:t>
            </a:r>
          </a:p>
          <a:p>
            <a:r>
              <a:rPr lang="en-US" dirty="0"/>
              <a:t>React hooks </a:t>
            </a:r>
            <a:r>
              <a:rPr lang="en-US" b="1" dirty="0">
                <a:solidFill>
                  <a:schemeClr val="bg1"/>
                </a:solidFill>
              </a:rPr>
              <a:t>have nothing </a:t>
            </a:r>
            <a:r>
              <a:rPr lang="en-US" dirty="0"/>
              <a:t>to do with Lifecycle Methods</a:t>
            </a:r>
          </a:p>
          <a:p>
            <a:pPr marL="812557" lvl="2"/>
            <a:r>
              <a:rPr lang="en-US" dirty="0"/>
              <a:t>Can't replace lifecycle methods with React hooks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6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65" y="1143000"/>
            <a:ext cx="2819095" cy="28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2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 is a special function that lets you "hook into" React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is a Hook that lets you add </a:t>
            </a:r>
            <a:r>
              <a:rPr lang="en-US" b="1" dirty="0">
                <a:solidFill>
                  <a:schemeClr val="bg1"/>
                </a:solidFill>
              </a:rPr>
              <a:t>React state </a:t>
            </a:r>
            <a:r>
              <a:rPr lang="en-US" dirty="0"/>
              <a:t>to function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don't have to convert functional component into class to use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</p:spTree>
    <p:extLst>
      <p:ext uri="{BB962C8B-B14F-4D97-AF65-F5344CB8AC3E}">
        <p14:creationId xmlns:p14="http://schemas.microsoft.com/office/powerpoint/2010/main" val="111272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128475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 inside functional component to add some local state to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React will preserve this state between re-renders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returns a pair</a:t>
            </a:r>
          </a:p>
          <a:p>
            <a:pPr lvl="1"/>
            <a:r>
              <a:rPr lang="en-US" dirty="0"/>
              <a:t>current state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lets you update it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438400"/>
            <a:ext cx="6399212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12" y="3922655"/>
            <a:ext cx="6096000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3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620" y="1600200"/>
            <a:ext cx="792480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&lt;p&gt;Counter: {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}&lt;/p&gt;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&lt;button onClick={() =&gt;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(count + 1)}&gt;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Click me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&lt;/button&gt;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11160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01. CSharp-OOP-Working-with-Abstraction" id="{14A43138-F3E8-4FAA-A481-EC9527D31F53}" vid="{2A063BD5-25C5-4628-A271-6A0B2EE5D136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3043</TotalTime>
  <Words>1225</Words>
  <Application>Microsoft Office PowerPoint</Application>
  <PresentationFormat>Custom</PresentationFormat>
  <Paragraphs>203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SoftUni3_1</vt:lpstr>
      <vt:lpstr>React Hooks</vt:lpstr>
      <vt:lpstr>Table of Contents</vt:lpstr>
      <vt:lpstr>Introduction</vt:lpstr>
      <vt:lpstr>Introduction</vt:lpstr>
      <vt:lpstr>Introduction</vt:lpstr>
      <vt:lpstr>State Hook</vt:lpstr>
      <vt:lpstr>State Hook</vt:lpstr>
      <vt:lpstr>State Hook</vt:lpstr>
      <vt:lpstr>State Hook</vt:lpstr>
      <vt:lpstr>State Hook</vt:lpstr>
      <vt:lpstr>State Hook</vt:lpstr>
      <vt:lpstr>State Hook Demo</vt:lpstr>
      <vt:lpstr>Effect Hook</vt:lpstr>
      <vt:lpstr>Effect Hook</vt:lpstr>
      <vt:lpstr>Effect Hook</vt:lpstr>
      <vt:lpstr>Effect Hook</vt:lpstr>
      <vt:lpstr>Effect Hook</vt:lpstr>
      <vt:lpstr>Effect Hook</vt:lpstr>
      <vt:lpstr>Effect Hook</vt:lpstr>
      <vt:lpstr>Effect Hook Demo</vt:lpstr>
      <vt:lpstr>Custom Hooks</vt:lpstr>
      <vt:lpstr>Custom Hooks</vt:lpstr>
      <vt:lpstr>Custom Hooks</vt:lpstr>
      <vt:lpstr>Custom Hook Demo</vt:lpstr>
      <vt:lpstr>Rules of Hooks</vt:lpstr>
      <vt:lpstr>Rules of Hooks</vt:lpstr>
      <vt:lpstr>Only Call Hooks at the Top Level </vt:lpstr>
      <vt:lpstr>Only Call Hooks from React Functions </vt:lpstr>
      <vt:lpstr>Linter plugin</vt:lpstr>
      <vt:lpstr>Linter Plugin Configuration</vt:lpstr>
      <vt:lpstr>Summary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Events and Forms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Hoang Nhu Vinh (FE FGW DN)</cp:lastModifiedBy>
  <cp:revision>178</cp:revision>
  <dcterms:created xsi:type="dcterms:W3CDTF">2014-01-02T17:00:34Z</dcterms:created>
  <dcterms:modified xsi:type="dcterms:W3CDTF">2021-04-05T03:32:52Z</dcterms:modified>
  <cp:category>programming;computer programming;software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