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4008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56613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49219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418255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34431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270373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196431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2249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854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97460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900666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82672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40080" y="2103120"/>
            <a:ext cx="5355183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13231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" y="2103120"/>
            <a:ext cx="5355183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196431" y="2103120"/>
            <a:ext cx="5355183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69583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6431" y="2103120"/>
            <a:ext cx="5355183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