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640080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1566138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492197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3418255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344314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270373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6196431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7122490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8048548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8974607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9900666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10826724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ounded Rectangle 13"/>
          <p:cNvSpPr/>
          <p:nvPr/>
        </p:nvSpPr>
        <p:spPr>
          <a:xfrm>
            <a:off x="640080" y="2103120"/>
            <a:ext cx="5355183" cy="1463040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13231" y="2157984"/>
            <a:ext cx="5208879" cy="2926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556677"/>
                </a:solidFill>
              </a:defRPr>
            </a:pPr>
            <a:r>
              <a:t>col:6 off:0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080" y="2103120"/>
            <a:ext cx="5355183" cy="1463040"/>
          </a:xfrm>
          <a:prstGeom prst="rect">
            <a:avLst/>
          </a:prstGeom>
          <a:noFill/>
          <a:ln w="18288">
            <a:solidFill>
              <a:srgbClr val="2255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640080" y="2103120"/>
            <a:ext cx="1719241" cy="1463040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13231" y="2157984"/>
            <a:ext cx="1572937" cy="2926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556677"/>
                </a:solidFill>
              </a:defRPr>
            </a:pPr>
            <a:r>
              <a:t>col:4 off:0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0080" y="2103120"/>
            <a:ext cx="1719241" cy="1463040"/>
          </a:xfrm>
          <a:prstGeom prst="rect">
            <a:avLst/>
          </a:prstGeom>
          <a:noFill/>
          <a:ln w="18288">
            <a:solidFill>
              <a:srgbClr val="2255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2458051" y="2103120"/>
            <a:ext cx="1719241" cy="1463040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2531203" y="2157984"/>
            <a:ext cx="1572937" cy="2926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556677"/>
                </a:solidFill>
              </a:defRPr>
            </a:pPr>
            <a:r>
              <a:t>col:4 off:0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58051" y="2103120"/>
            <a:ext cx="1719241" cy="1463040"/>
          </a:xfrm>
          <a:prstGeom prst="rect">
            <a:avLst/>
          </a:prstGeom>
          <a:noFill/>
          <a:ln w="18288">
            <a:solidFill>
              <a:srgbClr val="2255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ed Rectangle 22"/>
          <p:cNvSpPr/>
          <p:nvPr/>
        </p:nvSpPr>
        <p:spPr>
          <a:xfrm>
            <a:off x="4276022" y="2103120"/>
            <a:ext cx="1719241" cy="1463040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4349174" y="2157984"/>
            <a:ext cx="1572937" cy="2926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556677"/>
                </a:solidFill>
              </a:defRPr>
            </a:pPr>
            <a:r>
              <a:t>col:4 off:0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76022" y="2103120"/>
            <a:ext cx="1719241" cy="1463040"/>
          </a:xfrm>
          <a:prstGeom prst="rect">
            <a:avLst/>
          </a:prstGeom>
          <a:noFill/>
          <a:ln w="18288">
            <a:solidFill>
              <a:srgbClr val="2255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ounded Rectangle 25"/>
          <p:cNvSpPr/>
          <p:nvPr/>
        </p:nvSpPr>
        <p:spPr>
          <a:xfrm>
            <a:off x="6196431" y="2103120"/>
            <a:ext cx="5355183" cy="1463040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6269583" y="2157984"/>
            <a:ext cx="5208879" cy="2926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556677"/>
                </a:solidFill>
              </a:defRPr>
            </a:pPr>
            <a:r>
              <a:t>col:6 off:0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196431" y="2103120"/>
            <a:ext cx="5355183" cy="1463040"/>
          </a:xfrm>
          <a:prstGeom prst="rect">
            <a:avLst/>
          </a:prstGeom>
          <a:noFill/>
          <a:ln w="18288">
            <a:solidFill>
              <a:srgbClr val="2255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ounded Rectangle 28"/>
          <p:cNvSpPr/>
          <p:nvPr/>
        </p:nvSpPr>
        <p:spPr>
          <a:xfrm>
            <a:off x="6196431" y="2103120"/>
            <a:ext cx="1719241" cy="1463040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269583" y="2157984"/>
            <a:ext cx="1572937" cy="2926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556677"/>
                </a:solidFill>
              </a:defRPr>
            </a:pPr>
            <a:r>
              <a:t>col:4 off:0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96431" y="2103120"/>
            <a:ext cx="1719241" cy="1463040"/>
          </a:xfrm>
          <a:prstGeom prst="rect">
            <a:avLst/>
          </a:prstGeom>
          <a:noFill/>
          <a:ln w="18288">
            <a:solidFill>
              <a:srgbClr val="2255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ounded Rectangle 31"/>
          <p:cNvSpPr/>
          <p:nvPr/>
        </p:nvSpPr>
        <p:spPr>
          <a:xfrm>
            <a:off x="8014402" y="2103120"/>
            <a:ext cx="1719241" cy="1463040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8087554" y="2157984"/>
            <a:ext cx="1572937" cy="2926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556677"/>
                </a:solidFill>
              </a:defRPr>
            </a:pPr>
            <a:r>
              <a:t>col:4 off:0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014402" y="2103120"/>
            <a:ext cx="1719241" cy="1463040"/>
          </a:xfrm>
          <a:prstGeom prst="rect">
            <a:avLst/>
          </a:prstGeom>
          <a:noFill/>
          <a:ln w="18288">
            <a:solidFill>
              <a:srgbClr val="2255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ounded Rectangle 34"/>
          <p:cNvSpPr/>
          <p:nvPr/>
        </p:nvSpPr>
        <p:spPr>
          <a:xfrm>
            <a:off x="9832373" y="2103120"/>
            <a:ext cx="1719241" cy="1463040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9905525" y="2157984"/>
            <a:ext cx="1572937" cy="2926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556677"/>
                </a:solidFill>
              </a:defRPr>
            </a:pPr>
            <a:r>
              <a:t>col:4 off:0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832373" y="2103120"/>
            <a:ext cx="1719241" cy="1463040"/>
          </a:xfrm>
          <a:prstGeom prst="rect">
            <a:avLst/>
          </a:prstGeom>
          <a:noFill/>
          <a:ln w="18288">
            <a:solidFill>
              <a:srgbClr val="2255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