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l_span8_off0"/>
          <p:cNvSpPr/>
          <p:nvPr/>
        </p:nvSpPr>
        <p:spPr>
          <a:xfrm>
            <a:off x="640080" y="2103120"/>
            <a:ext cx="7207300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13231" y="2157984"/>
            <a:ext cx="7060996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col:8 off:0</a:t>
            </a:r>
          </a:p>
        </p:txBody>
      </p:sp>
      <p:sp>
        <p:nvSpPr>
          <p:cNvPr id="4" name="Col_span4_off0"/>
          <p:cNvSpPr/>
          <p:nvPr/>
        </p:nvSpPr>
        <p:spPr>
          <a:xfrm>
            <a:off x="8048548" y="2103120"/>
            <a:ext cx="3503066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121700" y="2157984"/>
            <a:ext cx="3356762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6" name="Col_span6_off0"/>
          <p:cNvSpPr/>
          <p:nvPr/>
        </p:nvSpPr>
        <p:spPr>
          <a:xfrm>
            <a:off x="640080" y="2103120"/>
            <a:ext cx="3537212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13231" y="2157984"/>
            <a:ext cx="3390908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8" name="Col_span6_off0"/>
          <p:cNvSpPr/>
          <p:nvPr/>
        </p:nvSpPr>
        <p:spPr>
          <a:xfrm>
            <a:off x="4310168" y="2103120"/>
            <a:ext cx="3537212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383320" y="2157984"/>
            <a:ext cx="3390908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