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640080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1566138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492197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3418255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344314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270373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6196431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7122490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8048548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8974607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9900666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10826724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ounded Rectangle 13"/>
          <p:cNvSpPr/>
          <p:nvPr/>
        </p:nvSpPr>
        <p:spPr>
          <a:xfrm>
            <a:off x="640080" y="1463040"/>
            <a:ext cx="3503066" cy="1463040"/>
          </a:xfrm>
          <a:prstGeom prst="roundRect">
            <a:avLst>
              <a:gd name="adj" fmla="val 16000"/>
            </a:avLst>
          </a:prstGeom>
          <a:solidFill>
            <a:srgbClr val="FFFFFF"/>
          </a:solidFill>
          <a:ln>
            <a:solidFill>
              <a:srgbClr val="DEE2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13231" y="1517904"/>
            <a:ext cx="3356762" cy="2926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556677"/>
                </a:solidFill>
              </a:defRPr>
            </a:pPr>
            <a:r>
              <a:t>col:4 off:0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0080" y="1463040"/>
            <a:ext cx="3503066" cy="1463040"/>
          </a:xfrm>
          <a:prstGeom prst="rect">
            <a:avLst/>
          </a:prstGeom>
          <a:noFill/>
          <a:ln w="18288">
            <a:solidFill>
              <a:srgbClr val="2255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ounded Rectangle 16"/>
          <p:cNvSpPr/>
          <p:nvPr/>
        </p:nvSpPr>
        <p:spPr>
          <a:xfrm>
            <a:off x="4344314" y="1463040"/>
            <a:ext cx="3503066" cy="1463040"/>
          </a:xfrm>
          <a:prstGeom prst="roundRect">
            <a:avLst>
              <a:gd name="adj" fmla="val 16000"/>
            </a:avLst>
          </a:prstGeom>
          <a:solidFill>
            <a:srgbClr val="FFFFFF"/>
          </a:solidFill>
          <a:ln>
            <a:solidFill>
              <a:srgbClr val="DEE2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4417466" y="1517904"/>
            <a:ext cx="3356762" cy="2926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556677"/>
                </a:solidFill>
              </a:defRPr>
            </a:pPr>
            <a:r>
              <a:t>col:4 off:0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44314" y="1463040"/>
            <a:ext cx="3503066" cy="1463040"/>
          </a:xfrm>
          <a:prstGeom prst="rect">
            <a:avLst/>
          </a:prstGeom>
          <a:noFill/>
          <a:ln w="18288">
            <a:solidFill>
              <a:srgbClr val="2255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8048548" y="1463040"/>
            <a:ext cx="3503066" cy="1463040"/>
          </a:xfrm>
          <a:prstGeom prst="roundRect">
            <a:avLst>
              <a:gd name="adj" fmla="val 16000"/>
            </a:avLst>
          </a:prstGeom>
          <a:solidFill>
            <a:srgbClr val="FFFFFF"/>
          </a:solidFill>
          <a:ln>
            <a:solidFill>
              <a:srgbClr val="DEE2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8121700" y="1517904"/>
            <a:ext cx="3356762" cy="2926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556677"/>
                </a:solidFill>
              </a:defRPr>
            </a:pPr>
            <a:r>
              <a:t>col:4 off:0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048548" y="1463040"/>
            <a:ext cx="3503066" cy="1463040"/>
          </a:xfrm>
          <a:prstGeom prst="rect">
            <a:avLst/>
          </a:prstGeom>
          <a:noFill/>
          <a:ln w="18288">
            <a:solidFill>
              <a:srgbClr val="2255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