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640080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1566138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492197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418255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344314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270373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6196431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7122490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8048548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8974607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9900666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10826724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2492197" y="1463040"/>
            <a:ext cx="3503066" cy="146304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565349" y="1517904"/>
            <a:ext cx="3356762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col:4 off:2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92197" y="1463040"/>
            <a:ext cx="3503066" cy="146304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6196431" y="1463040"/>
            <a:ext cx="5355183" cy="146304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269583" y="1517904"/>
            <a:ext cx="5208879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col:6 off:0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96431" y="1463040"/>
            <a:ext cx="5355183" cy="146304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