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097280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D2D52"/>
                </a:solidFill>
              </a:defRPr>
            </a:pPr>
            <a:r>
              <a:t>Tích hợp mô hình Hụi/Họ/Phường (ROSCA) vào ứng dụng tài chính số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