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2191695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640080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1566138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2492197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3418255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344314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ectangle 6"/>
          <p:cNvSpPr/>
          <p:nvPr/>
        </p:nvSpPr>
        <p:spPr>
          <a:xfrm>
            <a:off x="5270373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6196431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7122490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8048548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8974607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9900666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10826724" y="640080"/>
            <a:ext cx="724890" cy="557784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ounded Rectangle 13"/>
          <p:cNvSpPr/>
          <p:nvPr/>
        </p:nvSpPr>
        <p:spPr>
          <a:xfrm>
            <a:off x="640080" y="2103120"/>
            <a:ext cx="5355183" cy="1645920"/>
          </a:xfrm>
          <a:prstGeom prst="roundRect">
            <a:avLst>
              <a:gd name="adj" fmla="val 16000"/>
            </a:avLst>
          </a:prstGeom>
          <a:solidFill>
            <a:srgbClr val="FFFFFF"/>
          </a:solidFill>
          <a:ln>
            <a:solidFill>
              <a:srgbClr val="DEE2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13231" y="2157984"/>
            <a:ext cx="5208879" cy="2926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556677"/>
                </a:solidFill>
              </a:defRPr>
            </a:pPr>
            <a:r>
              <a:t>col:6 off:0</a:t>
            </a:r>
          </a:p>
        </p:txBody>
      </p:sp>
      <p:sp>
        <p:nvSpPr>
          <p:cNvPr id="16" name="Rectangle 15"/>
          <p:cNvSpPr/>
          <p:nvPr/>
        </p:nvSpPr>
        <p:spPr>
          <a:xfrm>
            <a:off x="640080" y="2103120"/>
            <a:ext cx="5355183" cy="1645920"/>
          </a:xfrm>
          <a:prstGeom prst="rect">
            <a:avLst/>
          </a:prstGeom>
          <a:noFill/>
          <a:ln w="18288">
            <a:solidFill>
              <a:srgbClr val="2255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ounded Rectangle 16"/>
          <p:cNvSpPr/>
          <p:nvPr/>
        </p:nvSpPr>
        <p:spPr>
          <a:xfrm>
            <a:off x="6196431" y="2103120"/>
            <a:ext cx="5355183" cy="1645920"/>
          </a:xfrm>
          <a:prstGeom prst="roundRect">
            <a:avLst>
              <a:gd name="adj" fmla="val 16000"/>
            </a:avLst>
          </a:prstGeom>
          <a:solidFill>
            <a:srgbClr val="FFFFFF"/>
          </a:solidFill>
          <a:ln>
            <a:solidFill>
              <a:srgbClr val="DEE2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269583" y="2157984"/>
            <a:ext cx="5208879" cy="2926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556677"/>
                </a:solidFill>
              </a:defRPr>
            </a:pPr>
            <a:r>
              <a:t>col:6 off:0</a:t>
            </a:r>
          </a:p>
        </p:txBody>
      </p:sp>
      <p:sp>
        <p:nvSpPr>
          <p:cNvPr id="19" name="Rectangle 18"/>
          <p:cNvSpPr/>
          <p:nvPr/>
        </p:nvSpPr>
        <p:spPr>
          <a:xfrm>
            <a:off x="6196431" y="2103120"/>
            <a:ext cx="5355183" cy="1645920"/>
          </a:xfrm>
          <a:prstGeom prst="rect">
            <a:avLst/>
          </a:prstGeom>
          <a:noFill/>
          <a:ln w="18288">
            <a:solidFill>
              <a:srgbClr val="2255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ounded Rectangle 19"/>
          <p:cNvSpPr/>
          <p:nvPr/>
        </p:nvSpPr>
        <p:spPr>
          <a:xfrm>
            <a:off x="640080" y="2103120"/>
            <a:ext cx="1719241" cy="1645920"/>
          </a:xfrm>
          <a:prstGeom prst="roundRect">
            <a:avLst>
              <a:gd name="adj" fmla="val 16000"/>
            </a:avLst>
          </a:prstGeom>
          <a:solidFill>
            <a:srgbClr val="FFFFFF"/>
          </a:solidFill>
          <a:ln>
            <a:solidFill>
              <a:srgbClr val="DEE2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713231" y="2157984"/>
            <a:ext cx="1572937" cy="2926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556677"/>
                </a:solidFill>
              </a:defRPr>
            </a:pPr>
            <a:r>
              <a:t>col:4 off:0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40080" y="2103120"/>
            <a:ext cx="1719241" cy="1645920"/>
          </a:xfrm>
          <a:prstGeom prst="rect">
            <a:avLst/>
          </a:prstGeom>
          <a:noFill/>
          <a:ln w="18288">
            <a:solidFill>
              <a:srgbClr val="2255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ounded Rectangle 22"/>
          <p:cNvSpPr/>
          <p:nvPr/>
        </p:nvSpPr>
        <p:spPr>
          <a:xfrm>
            <a:off x="2458051" y="2103120"/>
            <a:ext cx="1719241" cy="1645920"/>
          </a:xfrm>
          <a:prstGeom prst="roundRect">
            <a:avLst>
              <a:gd name="adj" fmla="val 16000"/>
            </a:avLst>
          </a:prstGeom>
          <a:solidFill>
            <a:srgbClr val="FFFFFF"/>
          </a:solidFill>
          <a:ln>
            <a:solidFill>
              <a:srgbClr val="DEE2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TextBox 23"/>
          <p:cNvSpPr txBox="1"/>
          <p:nvPr/>
        </p:nvSpPr>
        <p:spPr>
          <a:xfrm>
            <a:off x="2531203" y="2157984"/>
            <a:ext cx="1572937" cy="2926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556677"/>
                </a:solidFill>
              </a:defRPr>
            </a:pPr>
            <a:r>
              <a:t>col:4 off:0</a:t>
            </a:r>
          </a:p>
        </p:txBody>
      </p:sp>
      <p:sp>
        <p:nvSpPr>
          <p:cNvPr id="25" name="Rectangle 24"/>
          <p:cNvSpPr/>
          <p:nvPr/>
        </p:nvSpPr>
        <p:spPr>
          <a:xfrm>
            <a:off x="2458051" y="2103120"/>
            <a:ext cx="1719241" cy="1645920"/>
          </a:xfrm>
          <a:prstGeom prst="rect">
            <a:avLst/>
          </a:prstGeom>
          <a:noFill/>
          <a:ln w="18288">
            <a:solidFill>
              <a:srgbClr val="2255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ounded Rectangle 25"/>
          <p:cNvSpPr/>
          <p:nvPr/>
        </p:nvSpPr>
        <p:spPr>
          <a:xfrm>
            <a:off x="4276022" y="2103120"/>
            <a:ext cx="1719241" cy="1645920"/>
          </a:xfrm>
          <a:prstGeom prst="roundRect">
            <a:avLst>
              <a:gd name="adj" fmla="val 16000"/>
            </a:avLst>
          </a:prstGeom>
          <a:solidFill>
            <a:srgbClr val="FFFFFF"/>
          </a:solidFill>
          <a:ln>
            <a:solidFill>
              <a:srgbClr val="DEE2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4349174" y="2157984"/>
            <a:ext cx="1572937" cy="2926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556677"/>
                </a:solidFill>
              </a:defRPr>
            </a:pPr>
            <a:r>
              <a:t>col:4 off:0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276022" y="2103120"/>
            <a:ext cx="1719241" cy="1645920"/>
          </a:xfrm>
          <a:prstGeom prst="rect">
            <a:avLst/>
          </a:prstGeom>
          <a:noFill/>
          <a:ln w="18288">
            <a:solidFill>
              <a:srgbClr val="2255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ounded Rectangle 28"/>
          <p:cNvSpPr/>
          <p:nvPr/>
        </p:nvSpPr>
        <p:spPr>
          <a:xfrm>
            <a:off x="6196431" y="2103120"/>
            <a:ext cx="1719241" cy="1645920"/>
          </a:xfrm>
          <a:prstGeom prst="roundRect">
            <a:avLst>
              <a:gd name="adj" fmla="val 16000"/>
            </a:avLst>
          </a:prstGeom>
          <a:solidFill>
            <a:srgbClr val="FFFFFF"/>
          </a:solidFill>
          <a:ln>
            <a:solidFill>
              <a:srgbClr val="DEE2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6269583" y="2157984"/>
            <a:ext cx="1572937" cy="2926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556677"/>
                </a:solidFill>
              </a:defRPr>
            </a:pPr>
            <a:r>
              <a:t>col:4 off:0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196431" y="2103120"/>
            <a:ext cx="1719241" cy="1645920"/>
          </a:xfrm>
          <a:prstGeom prst="rect">
            <a:avLst/>
          </a:prstGeom>
          <a:noFill/>
          <a:ln w="18288">
            <a:solidFill>
              <a:srgbClr val="2255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ounded Rectangle 31"/>
          <p:cNvSpPr/>
          <p:nvPr/>
        </p:nvSpPr>
        <p:spPr>
          <a:xfrm>
            <a:off x="8014402" y="2103120"/>
            <a:ext cx="1719241" cy="1645920"/>
          </a:xfrm>
          <a:prstGeom prst="roundRect">
            <a:avLst>
              <a:gd name="adj" fmla="val 16000"/>
            </a:avLst>
          </a:prstGeom>
          <a:solidFill>
            <a:srgbClr val="FFFFFF"/>
          </a:solidFill>
          <a:ln>
            <a:solidFill>
              <a:srgbClr val="DEE2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TextBox 32"/>
          <p:cNvSpPr txBox="1"/>
          <p:nvPr/>
        </p:nvSpPr>
        <p:spPr>
          <a:xfrm>
            <a:off x="8087554" y="2157984"/>
            <a:ext cx="1572937" cy="2926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556677"/>
                </a:solidFill>
              </a:defRPr>
            </a:pPr>
            <a:r>
              <a:t>col:4 off:0</a:t>
            </a:r>
          </a:p>
        </p:txBody>
      </p:sp>
      <p:sp>
        <p:nvSpPr>
          <p:cNvPr id="34" name="Rectangle 33"/>
          <p:cNvSpPr/>
          <p:nvPr/>
        </p:nvSpPr>
        <p:spPr>
          <a:xfrm>
            <a:off x="8014402" y="2103120"/>
            <a:ext cx="1719241" cy="1645920"/>
          </a:xfrm>
          <a:prstGeom prst="rect">
            <a:avLst/>
          </a:prstGeom>
          <a:noFill/>
          <a:ln w="18288">
            <a:solidFill>
              <a:srgbClr val="2255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ounded Rectangle 34"/>
          <p:cNvSpPr/>
          <p:nvPr/>
        </p:nvSpPr>
        <p:spPr>
          <a:xfrm>
            <a:off x="9832373" y="2103120"/>
            <a:ext cx="1719241" cy="1645920"/>
          </a:xfrm>
          <a:prstGeom prst="roundRect">
            <a:avLst>
              <a:gd name="adj" fmla="val 16000"/>
            </a:avLst>
          </a:prstGeom>
          <a:solidFill>
            <a:srgbClr val="FFFFFF"/>
          </a:solidFill>
          <a:ln>
            <a:solidFill>
              <a:srgbClr val="DEE2E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9905525" y="2157984"/>
            <a:ext cx="1572937" cy="29260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>
                <a:solidFill>
                  <a:srgbClr val="556677"/>
                </a:solidFill>
              </a:defRPr>
            </a:pPr>
            <a:r>
              <a:t>col:4 off:0</a:t>
            </a:r>
          </a:p>
        </p:txBody>
      </p:sp>
      <p:sp>
        <p:nvSpPr>
          <p:cNvPr id="37" name="Rectangle 36"/>
          <p:cNvSpPr/>
          <p:nvPr/>
        </p:nvSpPr>
        <p:spPr>
          <a:xfrm>
            <a:off x="9832373" y="2103120"/>
            <a:ext cx="1719241" cy="1645920"/>
          </a:xfrm>
          <a:prstGeom prst="rect">
            <a:avLst/>
          </a:prstGeom>
          <a:noFill/>
          <a:ln w="18288">
            <a:solidFill>
              <a:srgbClr val="2255A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