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embeddedFontLst>
    <p:embeddedFont>
      <p:font typeface="Bookman Old Style" panose="020506040505050202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ibre Franklin" pitchFamily="2" charset="0"/>
      <p:regular r:id="rId25"/>
      <p:bold r:id="rId26"/>
      <p:italic r:id="rId27"/>
      <p:boldItalic r:id="rId28"/>
    </p:embeddedFont>
    <p:embeddedFont>
      <p:font typeface="Segoe UI Symbol" panose="020B0502040204020203" pitchFamily="3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TlSahGqkzpRQ7BLLXnIEYd4+L/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à Trọng Vinh" initials="HTV" lastIdx="1" clrIdx="0">
    <p:extLst>
      <p:ext uri="{19B8F6BF-5375-455C-9EA6-DF929625EA0E}">
        <p15:presenceInfo xmlns:p15="http://schemas.microsoft.com/office/powerpoint/2012/main" userId="c8bd3b92ed2345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3T23:34:59.82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1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1" name="Google Shape;31;p16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-1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4635314" y="753398"/>
            <a:ext cx="6794873" cy="224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Bookman Old Style"/>
              <a:buNone/>
            </a:pPr>
            <a:r>
              <a:rPr lang="en-US" sz="4400" b="1" i="1" dirty="0">
                <a:solidFill>
                  <a:srgbClr val="0070C0"/>
                </a:solidFill>
              </a:rPr>
              <a:t>BÀI TẬP LỚN</a:t>
            </a:r>
            <a:br>
              <a:rPr lang="en-US" sz="4400" b="1" i="1" dirty="0">
                <a:solidFill>
                  <a:srgbClr val="0070C0"/>
                </a:solidFill>
              </a:rPr>
            </a:br>
            <a:r>
              <a:rPr lang="vi-VN" sz="4400" b="1" i="1" dirty="0">
                <a:solidFill>
                  <a:srgbClr val="0070C0"/>
                </a:solidFill>
              </a:rPr>
              <a:t>LẬP TRÌNH PYTHON</a:t>
            </a:r>
            <a:endParaRPr b="1" i="1"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4635314" y="5083104"/>
            <a:ext cx="6794873" cy="102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ĐỀ TÀI: </a:t>
            </a:r>
            <a:r>
              <a:rPr lang="vi-VN" i="1" dirty="0">
                <a:solidFill>
                  <a:schemeClr val="bg2">
                    <a:lumMod val="50000"/>
                  </a:schemeClr>
                </a:solidFill>
              </a:rPr>
              <a:t>XÂY DỰNG 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sz="2400" i="1" dirty="0">
                <a:solidFill>
                  <a:schemeClr val="bg2">
                    <a:lumMod val="50000"/>
                  </a:schemeClr>
                </a:solidFill>
              </a:rPr>
              <a:t>GAME FLAPPY BIRD</a:t>
            </a:r>
            <a:endParaRPr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589279-4486-4ED8-A0E8-0100E183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6987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vi-VN" dirty="0"/>
              <a:t>2.1 Giải thích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AE7E1-7B31-4334-A54D-B911D6A4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2108201"/>
            <a:ext cx="3899723" cy="3760891"/>
          </a:xfrm>
        </p:spPr>
        <p:txBody>
          <a:bodyPr/>
          <a:lstStyle/>
          <a:p>
            <a:pPr marL="114300" indent="0">
              <a:buNone/>
            </a:pPr>
            <a:r>
              <a:rPr lang="vi-VN" dirty="0"/>
              <a:t>Hàm music để thêm âm thanh khi click.</a:t>
            </a:r>
          </a:p>
          <a:p>
            <a:pPr marL="114300" indent="0">
              <a:buNone/>
            </a:pPr>
            <a:r>
              <a:rPr lang="vi-VN" dirty="0"/>
              <a:t>Hàm thay đổi kích thước các ảnh được thêm vào.</a:t>
            </a:r>
          </a:p>
          <a:p>
            <a:pPr marL="114300" indent="0">
              <a:buNone/>
            </a:pPr>
            <a:r>
              <a:rPr lang="vi-VN" dirty="0"/>
              <a:t>Hàm hiển thị điểm.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6D65A-71E3-45ED-B5E6-D3452D25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47" y="2388307"/>
            <a:ext cx="6469941" cy="3200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728-B62B-4122-A3B0-08A55CB5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 Giải thích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7BBB5-714A-4975-A03C-42DD058C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948" y="2072783"/>
            <a:ext cx="3848207" cy="3472077"/>
          </a:xfrm>
        </p:spPr>
        <p:txBody>
          <a:bodyPr/>
          <a:lstStyle/>
          <a:p>
            <a:r>
              <a:rPr lang="vi-VN" dirty="0"/>
              <a:t>Hàm main: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AD47B-B77D-4CC2-96FD-CF322A31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79" y="2072783"/>
            <a:ext cx="5785190" cy="34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9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B7C-922F-4613-86C7-4DD22EF7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0EE0-10A7-46CB-A01C-68975EF6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4077468" cy="3760891"/>
          </a:xfrm>
        </p:spPr>
        <p:txBody>
          <a:bodyPr/>
          <a:lstStyle/>
          <a:p>
            <a:r>
              <a:rPr lang="vi-VN" dirty="0"/>
              <a:t>Hàm main: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EFC7B-56D1-4676-A708-1DC46153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48" y="2108201"/>
            <a:ext cx="5980932" cy="39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9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37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700"/>
              <a:buFont typeface="Bookman Old Style"/>
              <a:buNone/>
            </a:pPr>
            <a:r>
              <a:rPr lang="en-US">
                <a:solidFill>
                  <a:srgbClr val="002060"/>
                </a:solidFill>
              </a:rPr>
              <a:t>Demo</a:t>
            </a: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097280" y="2108202"/>
            <a:ext cx="10058400" cy="132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Xin </a:t>
            </a:r>
            <a:r>
              <a:rPr lang="en-US" sz="2800" dirty="0" err="1"/>
              <a:t>mời</a:t>
            </a:r>
            <a:r>
              <a:rPr lang="en-US" sz="2800" dirty="0"/>
              <a:t> </a:t>
            </a:r>
            <a:r>
              <a:rPr lang="vi-VN" sz="2800" dirty="0"/>
              <a:t>cô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demo </a:t>
            </a:r>
            <a:r>
              <a:rPr lang="vi-VN" sz="2800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endParaRPr/>
          </a:p>
        </p:txBody>
      </p:sp>
      <p:pic>
        <p:nvPicPr>
          <p:cNvPr id="180" name="Google Shape;180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92513" y="0"/>
            <a:ext cx="12377026" cy="696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ookman Old Style"/>
              <a:buNone/>
            </a:pPr>
            <a:r>
              <a:rPr lang="en-US" sz="4400" dirty="0" err="1">
                <a:solidFill>
                  <a:srgbClr val="002060"/>
                </a:solidFill>
              </a:rPr>
              <a:t>Danh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sách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nhóm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dirty="0"/>
              <a:t>1 – </a:t>
            </a:r>
            <a:r>
              <a:rPr lang="vi-VN" dirty="0"/>
              <a:t>Nguyễn Trọng Hưng: Code,báo cáo</a:t>
            </a:r>
            <a:endParaRPr dirty="0"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dirty="0"/>
              <a:t>2 – </a:t>
            </a:r>
            <a:r>
              <a:rPr lang="vi-VN" dirty="0"/>
              <a:t>Nguyễn Hoàng Long:</a:t>
            </a:r>
            <a:endParaRPr dirty="0"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vi-VN" dirty="0"/>
              <a:t>3 </a:t>
            </a:r>
            <a:r>
              <a:rPr lang="en-US" dirty="0"/>
              <a:t>– Hà Trọng Vinh: </a:t>
            </a:r>
            <a:r>
              <a:rPr lang="vi-VN" dirty="0"/>
              <a:t>Code,slide,thuyết trình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700"/>
              <a:buFont typeface="Bookman Old Style"/>
              <a:buNone/>
            </a:pPr>
            <a:r>
              <a:rPr lang="en-US">
                <a:solidFill>
                  <a:srgbClr val="002060"/>
                </a:solidFill>
              </a:rPr>
              <a:t>Nội Dung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vi-VN" b="1" dirty="0"/>
              <a:t>Game</a:t>
            </a:r>
            <a:r>
              <a:rPr lang="en-US" b="1" dirty="0"/>
              <a:t>:</a:t>
            </a:r>
            <a:endParaRPr dirty="0"/>
          </a:p>
          <a:p>
            <a:pPr marL="29260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r>
              <a:rPr lang="vi-VN" dirty="0"/>
              <a:t>1.1    </a:t>
            </a:r>
            <a:r>
              <a:rPr lang="en-US" dirty="0"/>
              <a:t>Ý </a:t>
            </a:r>
            <a:r>
              <a:rPr lang="en-US" dirty="0" err="1"/>
              <a:t>tưởng</a:t>
            </a:r>
            <a:endParaRPr dirty="0"/>
          </a:p>
          <a:p>
            <a:pPr marL="292608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r>
              <a:rPr lang="vi-VN" dirty="0"/>
              <a:t>1.2   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vi-VN" dirty="0"/>
              <a:t> game</a:t>
            </a:r>
            <a:r>
              <a:rPr lang="en-US" dirty="0"/>
              <a:t> .</a:t>
            </a:r>
            <a:endParaRPr lang="vi-VN" dirty="0"/>
          </a:p>
          <a:p>
            <a:pPr marL="292608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r>
              <a:rPr lang="vi-VN" dirty="0"/>
              <a:t>1.3    Luật chơi</a:t>
            </a:r>
          </a:p>
          <a:p>
            <a:pPr marL="292608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endParaRPr dirty="0"/>
          </a:p>
          <a:p>
            <a:pPr marL="457200" lvl="0" indent="-45720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b="1" dirty="0"/>
              <a:t>:</a:t>
            </a:r>
            <a:endParaRPr dirty="0"/>
          </a:p>
          <a:p>
            <a:pPr marL="29260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r>
              <a:rPr lang="vi-VN" dirty="0"/>
              <a:t>2.1  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dirty="0"/>
          </a:p>
          <a:p>
            <a:pPr marL="292608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r>
              <a:rPr lang="vi-VN" dirty="0"/>
              <a:t>2.2    </a:t>
            </a:r>
            <a:r>
              <a:rPr lang="en-US" dirty="0"/>
              <a:t>Demo</a:t>
            </a:r>
            <a:endParaRPr dirty="0"/>
          </a:p>
          <a:p>
            <a:pPr marL="457200" lvl="0" indent="-33655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Bookman Old Style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700"/>
              <a:buFont typeface="Bookman Old Style"/>
              <a:buNone/>
            </a:pPr>
            <a:r>
              <a:rPr lang="en-US" dirty="0">
                <a:solidFill>
                  <a:srgbClr val="002060"/>
                </a:solidFill>
              </a:rPr>
              <a:t>1.</a:t>
            </a:r>
            <a:r>
              <a:rPr lang="vi-VN" dirty="0">
                <a:solidFill>
                  <a:srgbClr val="002060"/>
                </a:solidFill>
              </a:rPr>
              <a:t>1.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Xây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Dựng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Ứng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Dụng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2059807" y="2890254"/>
            <a:ext cx="7782025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Char char="◦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vi-VN" dirty="0"/>
              <a:t>một tựa game nổi tiếng của một lập trình viên người Việt Nam</a:t>
            </a:r>
          </a:p>
          <a:p>
            <a:pPr marL="384048" lvl="1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Char char="◦"/>
            </a:pPr>
            <a:r>
              <a:rPr lang="vi-VN" dirty="0"/>
              <a:t>Làm một tựa game dễ chơi giúp mọi người giải trí sau những giờ làm việc vất vả</a:t>
            </a:r>
            <a:endParaRPr dirty="0"/>
          </a:p>
        </p:txBody>
      </p:sp>
      <p:sp>
        <p:nvSpPr>
          <p:cNvPr id="117" name="Google Shape;117;p4"/>
          <p:cNvSpPr txBox="1"/>
          <p:nvPr/>
        </p:nvSpPr>
        <p:spPr>
          <a:xfrm>
            <a:off x="2009273" y="2096517"/>
            <a:ext cx="1515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Ý Tưởng</a:t>
            </a:r>
            <a:endParaRPr sz="2400" b="1" i="1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15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Bookman Old Style"/>
              <a:buNone/>
            </a:pPr>
            <a:r>
              <a:rPr lang="vi-VN" sz="4000" dirty="0">
                <a:solidFill>
                  <a:srgbClr val="002060"/>
                </a:solidFill>
              </a:rPr>
              <a:t>1.2. </a:t>
            </a:r>
            <a:r>
              <a:rPr lang="en-US" sz="4000" dirty="0" err="1">
                <a:solidFill>
                  <a:srgbClr val="002060"/>
                </a:solidFill>
              </a:rPr>
              <a:t>Cách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Thức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Xây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Dựng</a:t>
            </a:r>
            <a:r>
              <a:rPr lang="vi-VN" sz="4000" dirty="0">
                <a:solidFill>
                  <a:srgbClr val="002060"/>
                </a:solidFill>
              </a:rPr>
              <a:t> Game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936958" y="2322092"/>
            <a:ext cx="6157762" cy="382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endParaRPr lang="vi-VN" dirty="0"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vi-VN" sz="2000" dirty="0">
                <a:solidFill>
                  <a:srgbClr val="0E1013"/>
                </a:solidFill>
                <a:latin typeface="Calibri"/>
                <a:cs typeface="Calibri"/>
                <a:sym typeface="Calibri"/>
              </a:rPr>
              <a:t>Để xây dựng được game Flappy bird thì cần phải nắm vững kiến thức cơ bản về python và thư viện pygame.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vi-VN" sz="2000" dirty="0">
                <a:solidFill>
                  <a:srgbClr val="0E1013"/>
                </a:solidFill>
                <a:latin typeface="Calibri"/>
                <a:cs typeface="Calibri"/>
                <a:sym typeface="Calibri"/>
              </a:rPr>
              <a:t> Chèn các ảnh vào màn hình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vi-VN" sz="2000" dirty="0">
                <a:solidFill>
                  <a:srgbClr val="0E1013"/>
                </a:solidFill>
                <a:latin typeface="Calibri"/>
                <a:cs typeface="Calibri"/>
                <a:sym typeface="Calibri"/>
              </a:rPr>
              <a:t> Tạo các hàm chuyển động cho birb và colunm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vi-VN" sz="2000" dirty="0">
                <a:solidFill>
                  <a:srgbClr val="0E1013"/>
                </a:solidFill>
                <a:latin typeface="Calibri"/>
                <a:cs typeface="Calibri"/>
                <a:sym typeface="Calibri"/>
              </a:rPr>
              <a:t> Tạo hàm tính điểm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vi-VN" sz="2000" dirty="0">
                <a:solidFill>
                  <a:srgbClr val="0E1013"/>
                </a:solidFill>
                <a:latin typeface="Calibri"/>
                <a:cs typeface="Calibri"/>
                <a:sym typeface="Calibri"/>
              </a:rPr>
              <a:t> Tạo hàm âm thanh khi click vào màn hình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endParaRPr lang="vi-VN" sz="2000" dirty="0">
              <a:solidFill>
                <a:srgbClr val="0E1013"/>
              </a:solidFill>
              <a:latin typeface="Calibri"/>
              <a:cs typeface="Calibri"/>
              <a:sym typeface="Calibri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endParaRPr lang="vi-VN" sz="2000" dirty="0">
              <a:solidFill>
                <a:srgbClr val="0E1013"/>
              </a:solidFill>
              <a:latin typeface="Calibri"/>
              <a:cs typeface="Calibri"/>
              <a:sym typeface="Calibri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vi-VN" dirty="0">
                <a:ea typeface="Calibri"/>
                <a:cs typeface="Calibri"/>
              </a:rPr>
              <a:t> </a:t>
            </a:r>
            <a:endParaRPr dirty="0">
              <a:solidFill>
                <a:srgbClr val="0E10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5E447-F672-4544-A668-6300BD8D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7" y="2322092"/>
            <a:ext cx="3494154" cy="353080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09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Bookman Old Style"/>
              <a:buNone/>
            </a:pPr>
            <a:r>
              <a:rPr lang="vi-VN" sz="4000" dirty="0">
                <a:solidFill>
                  <a:srgbClr val="002060"/>
                </a:solidFill>
              </a:rPr>
              <a:t>1.3. Luật chơi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4564781" y="2788266"/>
            <a:ext cx="6590899" cy="27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 dirty="0"/>
              <a:t> </a:t>
            </a:r>
            <a:r>
              <a:rPr lang="vi-VN" sz="2000" dirty="0"/>
              <a:t>Điều khiển bird nhảy qua các cột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vi-VN" sz="2000" dirty="0">
                <a:solidFill>
                  <a:srgbClr val="0E1013"/>
                </a:solidFill>
                <a:latin typeface="Calibri"/>
                <a:ea typeface="Calibri"/>
                <a:cs typeface="Calibri"/>
                <a:sym typeface="Calibri"/>
              </a:rPr>
              <a:t> Mỗi lần nhảy qua cột sẽ được cộng một điểm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vi-VN" sz="2000" dirty="0">
                <a:solidFill>
                  <a:srgbClr val="0E1013"/>
                </a:solidFill>
                <a:latin typeface="Calibri"/>
                <a:ea typeface="Calibri"/>
                <a:cs typeface="Calibri"/>
                <a:sym typeface="Calibri"/>
              </a:rPr>
              <a:t> Độ khó sẽ tăng dần mỗi khi đạt được thêm 10 điểm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vi-VN" sz="2000" dirty="0">
                <a:solidFill>
                  <a:srgbClr val="0E1013"/>
                </a:solidFill>
                <a:latin typeface="Calibri"/>
                <a:ea typeface="Calibri"/>
                <a:cs typeface="Calibri"/>
                <a:sym typeface="Calibri"/>
              </a:rPr>
              <a:t> Trò chơi kết thúc khi bird va vào cột hoặc vào tường</a:t>
            </a:r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sz="1800" dirty="0">
              <a:solidFill>
                <a:srgbClr val="0E10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4BC0E-3D5C-41C9-8B88-C3BE245E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224454"/>
            <a:ext cx="3496686" cy="3464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178170" y="365734"/>
            <a:ext cx="10058400" cy="91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Bookman Old Style"/>
              <a:buNone/>
            </a:pPr>
            <a:r>
              <a:rPr lang="vi-VN" sz="4800" dirty="0">
                <a:solidFill>
                  <a:srgbClr val="002060"/>
                </a:solidFill>
              </a:rPr>
              <a:t>2.1 Giải thích code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1178170" y="2189285"/>
            <a:ext cx="4334608" cy="3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vi-VN" dirty="0"/>
              <a:t>-Khởi tạo màn hình game và thêm các ảnh vào màn hình.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49B6D-DB50-4C93-B52B-4E5B1445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63" y="2357033"/>
            <a:ext cx="5296359" cy="3130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9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rgbClr val="002060"/>
              </a:buClr>
              <a:buSzPts val="5400"/>
            </a:pPr>
            <a:r>
              <a:rPr lang="vi-VN" sz="4800" dirty="0">
                <a:solidFill>
                  <a:srgbClr val="002060"/>
                </a:solidFill>
              </a:rPr>
              <a:t>2.1 Giải thích code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1222131" y="2154562"/>
            <a:ext cx="4317023" cy="328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vi-VN" sz="2800" dirty="0"/>
              <a:t>-</a:t>
            </a:r>
            <a:r>
              <a:rPr lang="vi-VN" sz="2000" dirty="0"/>
              <a:t>Chỉnh sửa kích thước của bird và chọn vị trí bắt đầu cho nó.</a:t>
            </a:r>
          </a:p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vi-VN" sz="2000" dirty="0"/>
              <a:t>-Khởi tạo cột đầu tiên và điểm khi bird chưa đi qua cột nào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2D750-BF40-4E25-A33C-CFCE4375B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83" y="2154562"/>
            <a:ext cx="5273497" cy="392464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8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rgbClr val="002060"/>
              </a:buClr>
              <a:buSzPts val="3600"/>
            </a:pPr>
            <a:r>
              <a:rPr lang="vi-VN" sz="3600" dirty="0">
                <a:solidFill>
                  <a:srgbClr val="002060"/>
                </a:solidFill>
              </a:rPr>
              <a:t>2.1 Giải thích code</a:t>
            </a: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1097280" y="2150772"/>
            <a:ext cx="4105785" cy="294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vi-VN" sz="2400" dirty="0">
                <a:solidFill>
                  <a:schemeClr val="tx1"/>
                </a:solidFill>
                <a:ea typeface="Segoe UI Symbol" panose="020B0502040204020203" pitchFamily="34" charset="0"/>
              </a:rPr>
              <a:t>Hàm code về khoảng cách giữa 2 cột và tạo cột mới khi cột cũ đi hết màn hình</a:t>
            </a:r>
            <a:r>
              <a:rPr lang="vi-VN" sz="2400" dirty="0">
                <a:solidFill>
                  <a:srgbClr val="7030A0"/>
                </a:solidFill>
                <a:ea typeface="Segoe UI Symbol" panose="020B0502040204020203" pitchFamily="34" charset="0"/>
              </a:rPr>
              <a:t>.</a:t>
            </a:r>
            <a:endParaRPr sz="2400" dirty="0">
              <a:solidFill>
                <a:srgbClr val="7030A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46C2A-802A-495E-8056-DDBDF9B1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18" y="2034862"/>
            <a:ext cx="6245860" cy="33960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354</Words>
  <Application>Microsoft Office PowerPoint</Application>
  <PresentationFormat>Widescreen</PresentationFormat>
  <Paragraphs>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Bookman Old Style</vt:lpstr>
      <vt:lpstr>Segoe UI Symbol</vt:lpstr>
      <vt:lpstr>Arial</vt:lpstr>
      <vt:lpstr>Libre Franklin</vt:lpstr>
      <vt:lpstr>Calibri</vt:lpstr>
      <vt:lpstr>Noto Sans Symbols</vt:lpstr>
      <vt:lpstr>1_RetrospectVTI</vt:lpstr>
      <vt:lpstr>BÀI TẬP LỚN LẬP TRÌNH PYTHON</vt:lpstr>
      <vt:lpstr>Danh sách nhóm </vt:lpstr>
      <vt:lpstr>Nội Dung</vt:lpstr>
      <vt:lpstr>1.1. Xây Dựng Ứng Dụng</vt:lpstr>
      <vt:lpstr>1.2. Cách Thức Xây Dựng Game</vt:lpstr>
      <vt:lpstr>1.3. Luật chơi</vt:lpstr>
      <vt:lpstr>2.1 Giải thích code</vt:lpstr>
      <vt:lpstr>2.1 Giải thích code</vt:lpstr>
      <vt:lpstr>2.1 Giải thích code</vt:lpstr>
      <vt:lpstr>2.1 Giải thích code</vt:lpstr>
      <vt:lpstr>2.1 Giải thích code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LẬP TRÌNH PYTHON</dc:title>
  <dc:creator>Huy Cao</dc:creator>
  <cp:lastModifiedBy>Hà Trọng Vinh</cp:lastModifiedBy>
  <cp:revision>8</cp:revision>
  <dcterms:created xsi:type="dcterms:W3CDTF">2021-06-06T13:11:14Z</dcterms:created>
  <dcterms:modified xsi:type="dcterms:W3CDTF">2021-11-13T16:52:16Z</dcterms:modified>
</cp:coreProperties>
</file>