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35" autoAdjust="0"/>
  </p:normalViewPr>
  <p:slideViewPr>
    <p:cSldViewPr snapToGrid="0">
      <p:cViewPr varScale="1">
        <p:scale>
          <a:sx n="62" d="100"/>
          <a:sy n="62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B99DA-0A1E-45C3-BB96-78C6D2159D6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86C8-8218-4FCC-B736-587DF87B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286C8-8218-4FCC-B736-587DF87B25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99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286C8-8218-4FCC-B736-587DF87B25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42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286C8-8218-4FCC-B736-587DF87B25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77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286C8-8218-4FCC-B736-587DF87B25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3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286C8-8218-4FCC-B736-587DF87B25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4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286C8-8218-4FCC-B736-587DF87B25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286C8-8218-4FCC-B736-587DF87B25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8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286C8-8218-4FCC-B736-587DF87B25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02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286C8-8218-4FCC-B736-587DF87B25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41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286C8-8218-4FCC-B736-587DF87B25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286C8-8218-4FCC-B736-587DF87B25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45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286C8-8218-4FCC-B736-587DF87B25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25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286C8-8218-4FCC-B736-587DF87B25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0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C99D-4909-41C1-892B-89C6D39E9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1E07E-7859-4F3F-98A1-829E392E1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74331-028F-4844-B396-6264F6D9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5853-9699-4ED1-8094-5319586BF14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358D1-33A2-4BB4-8419-2A783257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EC7B5-69F2-4A94-9A99-E3B00A70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071A-5B40-4F7D-A7EA-85BECA94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0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94D4-DAAA-4B4E-8677-945DF170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839B5-F2D6-4017-98BD-A7BA3F4C1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C9BA7-9A93-4768-B57F-9F3CAE48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5853-9699-4ED1-8094-5319586BF14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387BE-31CD-4615-960E-47CA1BE1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32848-2FEC-425C-92DA-92A610BB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071A-5B40-4F7D-A7EA-85BECA94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2989E-A524-4B2A-B06D-2704378C4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64D4C-0B7B-427F-BCC6-99A354390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1F9BC-281A-4BC9-A36E-D0C46864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5853-9699-4ED1-8094-5319586BF14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E3298-F4D7-49A0-BB07-48C25CA7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83361-93CB-4D56-B571-8010820A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071A-5B40-4F7D-A7EA-85BECA94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6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CF31-B851-46E4-A9ED-46B21982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6359-D919-4E36-B5A1-AB89FC073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ECD1-E7C4-4F82-99E1-90CCECC4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5853-9699-4ED1-8094-5319586BF14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E57DE-2A3F-4119-9C87-C510667D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9FA0B-DE52-4411-A1F5-41032D5B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071A-5B40-4F7D-A7EA-85BECA94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9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D16C-BD3F-42E6-875C-C4BCFC9B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6FD01-E25F-49E8-B162-002519683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0AEEE-50EC-48C8-A49F-B85484CB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5853-9699-4ED1-8094-5319586BF14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27AEA-8E7F-4BF2-8FBA-D99A1F4E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807D-9C65-45A6-BCBA-192EAC70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071A-5B40-4F7D-A7EA-85BECA94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54B8-10F7-4B82-AD67-C80EF278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DE6BA-1BF8-4941-889D-1D82E2249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968E0-8D7F-40B4-8D24-7B1B580DB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B3926-35D7-4B00-8901-0116FE17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5853-9699-4ED1-8094-5319586BF14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9CCB6-7ED2-47F0-973E-122A9940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3B4F-14DD-4E05-B4BB-284D96FF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071A-5B40-4F7D-A7EA-85BECA94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7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F2B2-450C-41FD-B101-A36F3D0D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F2F8E-F623-451C-AF06-1EBF9E94B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CF5C7-949D-417A-903F-766F73AF3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81A70-4B68-4ACB-885E-D4DF98C1C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3A4AC-B75F-41D7-9EEF-4D9070EE3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A531B-F825-4C82-9250-ED57D7E1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5853-9699-4ED1-8094-5319586BF14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2F22B-DB9A-4B85-A9AB-8A1D6DDB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C9A0F-7A70-4B58-BA4D-2898DA8E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071A-5B40-4F7D-A7EA-85BECA94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0F73-EB60-4EB7-8A5B-797226F4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89FC1-2DD6-4844-91E3-6D1EE6FE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5853-9699-4ED1-8094-5319586BF14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56EDF-FE49-4406-8B51-EB81A125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99C93-09F2-4934-BBB2-C1985D32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071A-5B40-4F7D-A7EA-85BECA94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98769-8952-4549-AA94-49A327A5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5853-9699-4ED1-8094-5319586BF14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C947B-5FDD-411E-ABBF-F54092B4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8A4E8-0BC0-48BA-A8F9-86FECE02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071A-5B40-4F7D-A7EA-85BECA94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6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45FD-EAC5-4C1D-9280-717F5DB9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7903B-89E2-4FA2-8217-D70C5BEF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E12E2-D8E6-4E21-90C1-149ED3C93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E9811-32E8-4F48-9C15-FDCB2364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5853-9699-4ED1-8094-5319586BF14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11C63-F19A-48CA-AC76-2443E89B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12A40-19F4-4704-A4C6-7710B057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071A-5B40-4F7D-A7EA-85BECA94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2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D28F-DF2F-43C7-9FD1-9BFC5BD0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7CD65-7BA5-4637-8EDC-2B735BF65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843B1-FE1D-42AF-B314-A53404247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D9895-7BED-4E82-98F3-351AF2A0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5853-9699-4ED1-8094-5319586BF14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4B77C-289F-4E65-A939-8B037981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F433B-717F-46AB-9B56-85590E97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071A-5B40-4F7D-A7EA-85BECA94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3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1982C-BED0-4828-961A-140679C3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1C260-715C-4348-AEAA-4BC8065E2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E8126-5AA1-4F0F-876D-0112936CC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85853-9699-4ED1-8094-5319586BF14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40F5-77DB-4A13-932B-6F1D38E69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729F5-BBCC-4144-9D73-9FD6BBC39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071A-5B40-4F7D-A7EA-85BECA94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2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inhhung263/prometheus-nodejs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1AE0-5C73-4868-AE7F-FA418A69F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640" y="2816352"/>
            <a:ext cx="10498719" cy="4041648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Prometheus – Grafana</a:t>
            </a:r>
            <a:br>
              <a:rPr lang="en-US" sz="6700" dirty="0"/>
            </a:br>
            <a:r>
              <a:rPr lang="en-US" sz="6700" b="1" dirty="0"/>
              <a:t>Monitoring system</a:t>
            </a:r>
            <a:br>
              <a:rPr lang="en-US" sz="6700" dirty="0"/>
            </a:br>
            <a:br>
              <a:rPr lang="en-US" sz="6700" dirty="0"/>
            </a:br>
            <a:br>
              <a:rPr lang="en-US" dirty="0"/>
            </a:br>
            <a:r>
              <a:rPr lang="en-US" dirty="0"/>
              <a:t>								</a:t>
            </a:r>
            <a:r>
              <a:rPr lang="en-US" sz="3300" dirty="0"/>
              <a:t>By </a:t>
            </a:r>
            <a:r>
              <a:rPr lang="en-US" sz="3300" i="1" dirty="0"/>
              <a:t>Hung Pham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F6EF08-5929-4554-985B-CBD13C625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049" y="612648"/>
            <a:ext cx="1935162" cy="191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7D3FC-EC91-469B-8E40-523CFE2CC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12648"/>
            <a:ext cx="2378043" cy="191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2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0E019-B34C-4636-A9C8-B260FB0B8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A36B5-4DE7-4614-B593-445DFA111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169376"/>
            <a:ext cx="119443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76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verview | Prometheus">
            <a:extLst>
              <a:ext uri="{FF2B5EF4-FFF2-40B4-BE49-F238E27FC236}">
                <a16:creationId xmlns:a16="http://schemas.microsoft.com/office/drawing/2014/main" id="{B5287ABA-8E16-4AF8-9DD4-0D3748DBB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20" y="112541"/>
            <a:ext cx="11423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70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B2D49B-BD9F-48AD-9015-1D1174D45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21" y="1072822"/>
            <a:ext cx="9739758" cy="52702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8C45D0-07C8-4CA5-9F41-E12F01C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26" y="117703"/>
            <a:ext cx="10515600" cy="979578"/>
          </a:xfrm>
        </p:spPr>
        <p:txBody>
          <a:bodyPr/>
          <a:lstStyle/>
          <a:p>
            <a:r>
              <a:rPr lang="en-US" b="1" dirty="0"/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B3674-B4A6-4681-8483-7AFAA08B6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469" y="1193696"/>
            <a:ext cx="632089" cy="631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DB4616-68B8-4E0A-9C78-EFAB85F33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44" y="1736355"/>
            <a:ext cx="632089" cy="6320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B8DCE7-80EC-4D0B-9DEA-F89BF4F1D1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775" y="5039739"/>
            <a:ext cx="479459" cy="47945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898242-413E-487E-B0B6-1D5E012E1BF6}"/>
              </a:ext>
            </a:extLst>
          </p:cNvPr>
          <p:cNvCxnSpPr/>
          <p:nvPr/>
        </p:nvCxnSpPr>
        <p:spPr>
          <a:xfrm flipV="1">
            <a:off x="9397218" y="2508112"/>
            <a:ext cx="0" cy="507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5AFF5D-7CD5-4597-B2E8-40505299E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173" y="2015960"/>
            <a:ext cx="632090" cy="4740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BA382A-A402-44F5-A1DC-54CD0D88336B}"/>
              </a:ext>
            </a:extLst>
          </p:cNvPr>
          <p:cNvSpPr txBox="1"/>
          <p:nvPr/>
        </p:nvSpPr>
        <p:spPr>
          <a:xfrm>
            <a:off x="1390973" y="5835983"/>
            <a:ext cx="609858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hlinkClick r:id="rId8"/>
              </a:rPr>
              <a:t>github.com/vinhhung263/</a:t>
            </a:r>
            <a:r>
              <a:rPr lang="en-US" sz="1500" dirty="0" err="1">
                <a:hlinkClick r:id="rId8"/>
              </a:rPr>
              <a:t>prometheus-nodejs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56236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2766-1954-4B00-878F-84C1D2DC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81" y="57301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Thanks For Watching!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7E34-97C8-485B-90BE-30BFA6751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181" y="198600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Do you have any questions?</a:t>
            </a:r>
          </a:p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2000" dirty="0"/>
              <a:t>hung.pham@finviet.com.vn</a:t>
            </a:r>
          </a:p>
          <a:p>
            <a:pPr marL="0" indent="0" algn="ctr">
              <a:buNone/>
            </a:pPr>
            <a:r>
              <a:rPr lang="en-US" sz="2000" dirty="0"/>
              <a:t>+84 918 173 262</a:t>
            </a:r>
          </a:p>
          <a:p>
            <a:pPr marL="0" indent="0" algn="ctr">
              <a:buNone/>
            </a:pPr>
            <a:r>
              <a:rPr lang="en-US" sz="2000" dirty="0"/>
              <a:t>github.com/vinhhung263</a:t>
            </a:r>
          </a:p>
        </p:txBody>
      </p:sp>
      <p:pic>
        <p:nvPicPr>
          <p:cNvPr id="1026" name="Picture 2" descr="Thần Prometheus và loài người">
            <a:extLst>
              <a:ext uri="{FF2B5EF4-FFF2-40B4-BE49-F238E27FC236}">
                <a16:creationId xmlns:a16="http://schemas.microsoft.com/office/drawing/2014/main" id="{4964BC05-5A4B-43F2-8572-9AEC9368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485576"/>
            <a:ext cx="4105780" cy="579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7BC14-A38F-4C30-8143-534BE89E917B}"/>
              </a:ext>
            </a:extLst>
          </p:cNvPr>
          <p:cNvSpPr txBox="1"/>
          <p:nvPr/>
        </p:nvSpPr>
        <p:spPr>
          <a:xfrm>
            <a:off x="4229100" y="4161676"/>
            <a:ext cx="8496300" cy="186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References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	   </a:t>
            </a:r>
            <a:r>
              <a:rPr lang="en-US" sz="2000" dirty="0"/>
              <a:t>[1] https://github.com/RisingStack/example-prometheus-nodejs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  [2] https://grafana.com/grafana/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  [3] https://prometheus.io/docs/introduction/overview/</a:t>
            </a:r>
          </a:p>
        </p:txBody>
      </p:sp>
    </p:spTree>
    <p:extLst>
      <p:ext uri="{BB962C8B-B14F-4D97-AF65-F5344CB8AC3E}">
        <p14:creationId xmlns:p14="http://schemas.microsoft.com/office/powerpoint/2010/main" val="80321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544EE-70B4-4893-9988-C5E9FCEA1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681AE0-5C73-4868-AE7F-FA418A69F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666" y="2171700"/>
            <a:ext cx="10463433" cy="3169455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1. Overview</a:t>
            </a:r>
            <a:b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2. Features</a:t>
            </a:r>
            <a:b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3. Architecture</a:t>
            </a:r>
            <a:b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4. Demo</a:t>
            </a:r>
          </a:p>
        </p:txBody>
      </p:sp>
    </p:spTree>
    <p:extLst>
      <p:ext uri="{BB962C8B-B14F-4D97-AF65-F5344CB8AC3E}">
        <p14:creationId xmlns:p14="http://schemas.microsoft.com/office/powerpoint/2010/main" val="102309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9CCFC9-BDAE-4DF2-A686-29CB2823F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0" y="423862"/>
            <a:ext cx="3305175" cy="6010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596AC2-0A8F-46C6-A51F-AC0804FA988F}"/>
              </a:ext>
            </a:extLst>
          </p:cNvPr>
          <p:cNvSpPr txBox="1"/>
          <p:nvPr/>
        </p:nvSpPr>
        <p:spPr>
          <a:xfrm>
            <a:off x="5097563" y="423862"/>
            <a:ext cx="6226930" cy="625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- </a:t>
            </a:r>
            <a:r>
              <a:rPr lang="en-US" sz="3000" b="1" dirty="0"/>
              <a:t>2012,</a:t>
            </a:r>
            <a:r>
              <a:rPr lang="en-US" sz="3000" dirty="0"/>
              <a:t> Created by </a:t>
            </a:r>
            <a:r>
              <a:rPr lang="en-US" sz="3000" b="1" dirty="0"/>
              <a:t>SoundCloud.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- </a:t>
            </a:r>
            <a:r>
              <a:rPr lang="en-US" sz="3000" b="1" dirty="0"/>
              <a:t>2016, </a:t>
            </a:r>
            <a:r>
              <a:rPr lang="en-US" sz="3000" dirty="0"/>
              <a:t>Joining CNCF at the Graduated project maturity level.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dirty="0"/>
              <a:t>Collects and stores its metrics as </a:t>
            </a:r>
            <a:r>
              <a:rPr lang="en-US" sz="3000" b="1" dirty="0"/>
              <a:t>time series data.</a:t>
            </a:r>
            <a:endParaRPr lang="en-US" sz="3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dirty="0"/>
              <a:t>Metrics information is stored with the timestamp at which it was recorded, alongside optional key-value pairs called labels.</a:t>
            </a:r>
          </a:p>
        </p:txBody>
      </p:sp>
    </p:spTree>
    <p:extLst>
      <p:ext uri="{BB962C8B-B14F-4D97-AF65-F5344CB8AC3E}">
        <p14:creationId xmlns:p14="http://schemas.microsoft.com/office/powerpoint/2010/main" val="80465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1AE0-5C73-4868-AE7F-FA418A69F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4763" y="3584624"/>
            <a:ext cx="6705600" cy="23876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000" dirty="0">
                <a:latin typeface="Calibri (Body)"/>
              </a:rPr>
              <a:t>- The composable observability </a:t>
            </a:r>
            <a:r>
              <a:rPr lang="en-US" sz="3000" b="1" dirty="0">
                <a:latin typeface="Calibri (Body)"/>
              </a:rPr>
              <a:t>and data visualization</a:t>
            </a:r>
            <a:r>
              <a:rPr lang="en-US" sz="3000" dirty="0">
                <a:latin typeface="Calibri (Body)"/>
              </a:rPr>
              <a:t> platform. </a:t>
            </a:r>
            <a:br>
              <a:rPr lang="en-US" sz="3000" dirty="0">
                <a:latin typeface="Calibri (Body)"/>
              </a:rPr>
            </a:br>
            <a:r>
              <a:rPr lang="en-US" sz="3000" dirty="0">
                <a:latin typeface="Calibri (Body)"/>
              </a:rPr>
              <a:t>- To visualize your metrics no matter where they are stored.</a:t>
            </a:r>
            <a:br>
              <a:rPr lang="en-US" sz="3000" dirty="0">
                <a:latin typeface="Calibri (Body)"/>
              </a:rPr>
            </a:br>
            <a:r>
              <a:rPr lang="en-US" sz="3000" dirty="0">
                <a:latin typeface="Calibri (Body)"/>
              </a:rPr>
              <a:t>- Provide beautiful dashboards, charts, graphs, alerts, …</a:t>
            </a:r>
            <a:br>
              <a:rPr lang="en-US" sz="3000" dirty="0">
                <a:latin typeface="Calibri (Body)"/>
              </a:rPr>
            </a:br>
            <a:endParaRPr lang="en-US" sz="3000" dirty="0">
              <a:latin typeface="Calibri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4FB7F-D65E-492B-865E-E09015CD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37" y="271462"/>
            <a:ext cx="37528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9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E5FB-2E4D-4292-B3FF-0549EC37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45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 (Body)"/>
              </a:rPr>
              <a:t>Prometheus’s main features: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478E1-424E-4EE9-9ACF-83BC82D2C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1" y="2754091"/>
            <a:ext cx="11353800" cy="4351338"/>
          </a:xfrm>
        </p:spPr>
        <p:txBody>
          <a:bodyPr/>
          <a:lstStyle/>
          <a:p>
            <a:r>
              <a:rPr lang="en-US" dirty="0"/>
              <a:t> A flexible query language, </a:t>
            </a:r>
            <a:r>
              <a:rPr lang="en-US" dirty="0" err="1"/>
              <a:t>PromQL</a:t>
            </a:r>
            <a:r>
              <a:rPr lang="en-US" dirty="0"/>
              <a:t>.</a:t>
            </a:r>
          </a:p>
          <a:p>
            <a:r>
              <a:rPr lang="en-US" dirty="0"/>
              <a:t>Time series collection happens via a pull model over HTTP.</a:t>
            </a:r>
          </a:p>
          <a:p>
            <a:r>
              <a:rPr lang="en-US" dirty="0"/>
              <a:t>Targets are discovered via service discovery or static configuration.</a:t>
            </a:r>
          </a:p>
          <a:p>
            <a:r>
              <a:rPr lang="en-US" dirty="0"/>
              <a:t>Multiple modes of graphing and dashboarding support (Grafana platform).</a:t>
            </a:r>
          </a:p>
        </p:txBody>
      </p:sp>
    </p:spTree>
    <p:extLst>
      <p:ext uri="{BB962C8B-B14F-4D97-AF65-F5344CB8AC3E}">
        <p14:creationId xmlns:p14="http://schemas.microsoft.com/office/powerpoint/2010/main" val="351079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4167-09D4-475E-BE36-09308FA5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24" y="0"/>
            <a:ext cx="3651718" cy="4614203"/>
          </a:xfrm>
        </p:spPr>
        <p:txBody>
          <a:bodyPr/>
          <a:lstStyle/>
          <a:p>
            <a:r>
              <a:rPr lang="en-US" b="1" dirty="0"/>
              <a:t>Grafana</a:t>
            </a:r>
            <a:br>
              <a:rPr lang="en-US" b="1" dirty="0"/>
            </a:br>
            <a:r>
              <a:rPr lang="en-US" b="1" dirty="0"/>
              <a:t>key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8F92A-2151-4D0A-BA64-66D06C05C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042" y="504935"/>
            <a:ext cx="8333958" cy="635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6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ADF852-FE62-4FFF-A7DF-C2A1D40C8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1690688"/>
            <a:ext cx="118395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7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4921-94EE-4EE9-B5EB-01250ECA9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A961F-66F0-4C93-BBEF-C75D701B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7906"/>
            <a:ext cx="12192000" cy="505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9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1D67-3565-4B00-86AD-7FBF2E41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1F95-C40B-47F7-825D-5839D088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B5CD5-E7DF-4ECA-BA2A-D0316B44E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776287"/>
            <a:ext cx="120681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3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263</Words>
  <Application>Microsoft Office PowerPoint</Application>
  <PresentationFormat>Widescreen</PresentationFormat>
  <Paragraphs>38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Office Theme</vt:lpstr>
      <vt:lpstr>Prometheus – Grafana Monitoring system           By Hung Pham</vt:lpstr>
      <vt:lpstr>1. Overview 2. Features 3. Architecture 4. Demo</vt:lpstr>
      <vt:lpstr>PowerPoint Presentation</vt:lpstr>
      <vt:lpstr>- The composable observability and data visualization platform.  - To visualize your metrics no matter where they are stored. - Provide beautiful dashboards, charts, graphs, alerts, … </vt:lpstr>
      <vt:lpstr>Prometheus’s main features: </vt:lpstr>
      <vt:lpstr>Grafana key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Prometheus – Grafana Monitoring system           By Hung Pham</dc:title>
  <dc:creator>Hung Pham</dc:creator>
  <cp:lastModifiedBy>Hung Pham</cp:lastModifiedBy>
  <cp:revision>23</cp:revision>
  <dcterms:created xsi:type="dcterms:W3CDTF">2022-04-19T15:36:26Z</dcterms:created>
  <dcterms:modified xsi:type="dcterms:W3CDTF">2022-04-26T07:44:10Z</dcterms:modified>
</cp:coreProperties>
</file>