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25" r:id="rId2"/>
  </p:sldMasterIdLst>
  <p:notesMasterIdLst>
    <p:notesMasterId r:id="rId58"/>
  </p:notesMasterIdLst>
  <p:handoutMasterIdLst>
    <p:handoutMasterId r:id="rId59"/>
  </p:handoutMasterIdLst>
  <p:sldIdLst>
    <p:sldId id="256" r:id="rId3"/>
    <p:sldId id="349" r:id="rId4"/>
    <p:sldId id="259" r:id="rId5"/>
    <p:sldId id="273" r:id="rId6"/>
    <p:sldId id="277" r:id="rId7"/>
    <p:sldId id="374" r:id="rId8"/>
    <p:sldId id="279" r:id="rId9"/>
    <p:sldId id="281" r:id="rId10"/>
    <p:sldId id="294" r:id="rId11"/>
    <p:sldId id="378" r:id="rId12"/>
    <p:sldId id="389" r:id="rId13"/>
    <p:sldId id="296" r:id="rId14"/>
    <p:sldId id="292" r:id="rId15"/>
    <p:sldId id="388" r:id="rId16"/>
    <p:sldId id="351" r:id="rId17"/>
    <p:sldId id="383" r:id="rId18"/>
    <p:sldId id="385" r:id="rId19"/>
    <p:sldId id="407" r:id="rId20"/>
    <p:sldId id="386" r:id="rId21"/>
    <p:sldId id="390" r:id="rId22"/>
    <p:sldId id="289" r:id="rId23"/>
    <p:sldId id="286" r:id="rId24"/>
    <p:sldId id="370" r:id="rId25"/>
    <p:sldId id="392" r:id="rId26"/>
    <p:sldId id="305" r:id="rId27"/>
    <p:sldId id="387" r:id="rId28"/>
    <p:sldId id="393" r:id="rId29"/>
    <p:sldId id="303" r:id="rId30"/>
    <p:sldId id="371" r:id="rId31"/>
    <p:sldId id="394" r:id="rId32"/>
    <p:sldId id="395" r:id="rId33"/>
    <p:sldId id="396" r:id="rId34"/>
    <p:sldId id="375" r:id="rId35"/>
    <p:sldId id="372" r:id="rId36"/>
    <p:sldId id="295" r:id="rId37"/>
    <p:sldId id="402" r:id="rId38"/>
    <p:sldId id="398" r:id="rId39"/>
    <p:sldId id="399" r:id="rId40"/>
    <p:sldId id="400" r:id="rId41"/>
    <p:sldId id="403" r:id="rId42"/>
    <p:sldId id="401" r:id="rId43"/>
    <p:sldId id="376" r:id="rId44"/>
    <p:sldId id="306" r:id="rId45"/>
    <p:sldId id="377" r:id="rId46"/>
    <p:sldId id="300" r:id="rId47"/>
    <p:sldId id="379" r:id="rId48"/>
    <p:sldId id="363" r:id="rId49"/>
    <p:sldId id="360" r:id="rId50"/>
    <p:sldId id="362" r:id="rId51"/>
    <p:sldId id="348" r:id="rId52"/>
    <p:sldId id="267" r:id="rId53"/>
    <p:sldId id="284" r:id="rId54"/>
    <p:sldId id="404" r:id="rId55"/>
    <p:sldId id="405" r:id="rId56"/>
    <p:sldId id="315" r:id="rId5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libri Light" panose="020F0302020204030204" pitchFamily="34" charset="0"/>
      <p:regular r:id="rId64"/>
      <p:italic r:id="rId65"/>
    </p:embeddedFont>
    <p:embeddedFont>
      <p:font typeface="Cambria Math" panose="02040503050406030204" pitchFamily="18" charset="0"/>
      <p:regular r:id="rId66"/>
    </p:embeddedFont>
    <p:embeddedFont>
      <p:font typeface="Darker Grotesque ExtraBold" panose="020B0604020202020204" charset="0"/>
      <p:bold r:id="rId67"/>
    </p:embeddedFont>
    <p:embeddedFont>
      <p:font typeface="Darker Grotesque Medium" panose="020B0604020202020204" charset="0"/>
      <p:regular r:id="rId68"/>
      <p:bold r:id="rId69"/>
    </p:embeddedFont>
    <p:embeddedFont>
      <p:font typeface="Libre Franklin" pitchFamily="2" charset="0"/>
      <p:regular r:id="rId70"/>
      <p:bold r:id="rId71"/>
      <p:italic r:id="rId72"/>
      <p:boldItalic r:id="rId73"/>
    </p:embeddedFont>
    <p:embeddedFont>
      <p:font typeface="Libre Franklin Black" pitchFamily="2" charset="0"/>
      <p:bold r:id="rId74"/>
      <p:boldItalic r:id="rId75"/>
    </p:embeddedFont>
    <p:embeddedFont>
      <p:font typeface="Libre Franklin ExtraBold" pitchFamily="2" charset="0"/>
      <p:bold r:id="rId76"/>
      <p:boldItalic r:id="rId77"/>
    </p:embeddedFont>
    <p:embeddedFont>
      <p:font typeface="Libre Franklin Medium" pitchFamily="2" charset="0"/>
      <p:regular r:id="rId78"/>
      <p:bold r:id="rId79"/>
      <p:italic r:id="rId80"/>
      <p:boldItalic r:id="rId81"/>
    </p:embeddedFont>
    <p:embeddedFont>
      <p:font typeface="Oxygen" panose="02000503000000000000" pitchFamily="2" charset="0"/>
      <p:regular r:id="rId82"/>
      <p:bold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603E1-CFE9-F72A-4457-58E513BC4CED}" v="33" vWet="34" dt="2023-02-07T04:02:01.357"/>
    <p1510:client id="{6CB5815B-8B91-4BA1-B414-C5872A3E15EA}" v="188" dt="2023-02-07T04:02:11.117"/>
    <p1510:client id="{DE5B97D8-B29A-F764-F078-C1EC1E3F454B}" v="80" dt="2023-02-07T03:54:39.072"/>
  </p1510:revLst>
</p1510:revInfo>
</file>

<file path=ppt/tableStyles.xml><?xml version="1.0" encoding="utf-8"?>
<a:tblStyleLst xmlns:a="http://schemas.openxmlformats.org/drawingml/2006/main" def="{7F6472E5-BFB7-4F76-9123-D84339FDF401}">
  <a:tblStyle styleId="{7F6472E5-BFB7-4F76-9123-D84339FDF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5.fntdata"/><Relationship Id="rId79" Type="http://schemas.openxmlformats.org/officeDocument/2006/relationships/font" Target="fonts/font20.fntdata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3.fntdata"/><Relationship Id="rId80" Type="http://schemas.openxmlformats.org/officeDocument/2006/relationships/font" Target="fonts/font21.fntdata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font" Target="fonts/font24.fntdata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font" Target="fonts/font19.fntdata"/><Relationship Id="rId81" Type="http://schemas.openxmlformats.org/officeDocument/2006/relationships/font" Target="fonts/font22.fntdata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7.fntdata"/><Relationship Id="rId7" Type="http://schemas.openxmlformats.org/officeDocument/2006/relationships/slide" Target="slides/slide5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7.fntdata"/><Relationship Id="rId87" Type="http://schemas.openxmlformats.org/officeDocument/2006/relationships/tableStyles" Target="tableStyles.xml"/><Relationship Id="rId61" Type="http://schemas.openxmlformats.org/officeDocument/2006/relationships/font" Target="fonts/font2.fntdata"/><Relationship Id="rId82" Type="http://schemas.openxmlformats.org/officeDocument/2006/relationships/font" Target="fonts/font23.fntdata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Minh Ha 20210293" userId="0faadeeb-f8d5-49fe-924b-d38520bc14af" providerId="ADAL" clId="{6CB5815B-8B91-4BA1-B414-C5872A3E15EA}"/>
    <pc:docChg chg="undo redo custSel addSld delSld modSld">
      <pc:chgData name="Chu Minh Ha 20210293" userId="0faadeeb-f8d5-49fe-924b-d38520bc14af" providerId="ADAL" clId="{6CB5815B-8B91-4BA1-B414-C5872A3E15EA}" dt="2023-02-07T04:02:11.117" v="186" actId="478"/>
      <pc:docMkLst>
        <pc:docMk/>
      </pc:docMkLst>
      <pc:sldChg chg="modSp mod">
        <pc:chgData name="Chu Minh Ha 20210293" userId="0faadeeb-f8d5-49fe-924b-d38520bc14af" providerId="ADAL" clId="{6CB5815B-8B91-4BA1-B414-C5872A3E15EA}" dt="2023-02-07T03:39:07.084" v="55" actId="20577"/>
        <pc:sldMkLst>
          <pc:docMk/>
          <pc:sldMk cId="0" sldId="277"/>
        </pc:sldMkLst>
        <pc:spChg chg="mod">
          <ac:chgData name="Chu Minh Ha 20210293" userId="0faadeeb-f8d5-49fe-924b-d38520bc14af" providerId="ADAL" clId="{6CB5815B-8B91-4BA1-B414-C5872A3E15EA}" dt="2023-02-07T03:39:07.084" v="55" actId="20577"/>
          <ac:spMkLst>
            <pc:docMk/>
            <pc:sldMk cId="0" sldId="277"/>
            <ac:spMk id="17" creationId="{D318C29D-BAE7-2A9F-3BB5-1B9BA3222379}"/>
          </ac:spMkLst>
        </pc:spChg>
        <pc:spChg chg="mod">
          <ac:chgData name="Chu Minh Ha 20210293" userId="0faadeeb-f8d5-49fe-924b-d38520bc14af" providerId="ADAL" clId="{6CB5815B-8B91-4BA1-B414-C5872A3E15EA}" dt="2023-02-07T03:39:04.604" v="53" actId="20577"/>
          <ac:spMkLst>
            <pc:docMk/>
            <pc:sldMk cId="0" sldId="277"/>
            <ac:spMk id="21" creationId="{3965A3B5-4939-6A63-0E1F-DACFBACEF92F}"/>
          </ac:spMkLst>
        </pc:spChg>
      </pc:sldChg>
      <pc:sldChg chg="modSp mod">
        <pc:chgData name="Chu Minh Ha 20210293" userId="0faadeeb-f8d5-49fe-924b-d38520bc14af" providerId="ADAL" clId="{6CB5815B-8B91-4BA1-B414-C5872A3E15EA}" dt="2023-02-07T03:42:48.422" v="80" actId="20577"/>
        <pc:sldMkLst>
          <pc:docMk/>
          <pc:sldMk cId="0" sldId="281"/>
        </pc:sldMkLst>
        <pc:spChg chg="mod">
          <ac:chgData name="Chu Minh Ha 20210293" userId="0faadeeb-f8d5-49fe-924b-d38520bc14af" providerId="ADAL" clId="{6CB5815B-8B91-4BA1-B414-C5872A3E15EA}" dt="2023-02-07T03:42:47.479" v="79" actId="20577"/>
          <ac:spMkLst>
            <pc:docMk/>
            <pc:sldMk cId="0" sldId="281"/>
            <ac:spMk id="2" creationId="{46B5D06F-75F7-58A6-210B-AE9321469839}"/>
          </ac:spMkLst>
        </pc:spChg>
        <pc:spChg chg="mod">
          <ac:chgData name="Chu Minh Ha 20210293" userId="0faadeeb-f8d5-49fe-924b-d38520bc14af" providerId="ADAL" clId="{6CB5815B-8B91-4BA1-B414-C5872A3E15EA}" dt="2023-02-07T03:42:48.422" v="80" actId="20577"/>
          <ac:spMkLst>
            <pc:docMk/>
            <pc:sldMk cId="0" sldId="281"/>
            <ac:spMk id="3" creationId="{6EFC653F-067D-7FD2-A1AB-1ACEABD1674B}"/>
          </ac:spMkLst>
        </pc:spChg>
      </pc:sldChg>
      <pc:sldChg chg="addSp delSp modSp mod">
        <pc:chgData name="Chu Minh Ha 20210293" userId="0faadeeb-f8d5-49fe-924b-d38520bc14af" providerId="ADAL" clId="{6CB5815B-8B91-4BA1-B414-C5872A3E15EA}" dt="2023-02-07T03:41:49.821" v="70"/>
        <pc:sldMkLst>
          <pc:docMk/>
          <pc:sldMk cId="0" sldId="292"/>
        </pc:sldMkLst>
        <pc:spChg chg="mod">
          <ac:chgData name="Chu Minh Ha 20210293" userId="0faadeeb-f8d5-49fe-924b-d38520bc14af" providerId="ADAL" clId="{6CB5815B-8B91-4BA1-B414-C5872A3E15EA}" dt="2023-02-07T03:40:06.009" v="60"/>
          <ac:spMkLst>
            <pc:docMk/>
            <pc:sldMk cId="0" sldId="292"/>
            <ac:spMk id="3" creationId="{1A782B81-295F-30D4-DC97-69FBB42A5587}"/>
          </ac:spMkLst>
        </pc:spChg>
        <pc:spChg chg="add mod">
          <ac:chgData name="Chu Minh Ha 20210293" userId="0faadeeb-f8d5-49fe-924b-d38520bc14af" providerId="ADAL" clId="{6CB5815B-8B91-4BA1-B414-C5872A3E15EA}" dt="2023-02-07T03:41:49.821" v="70"/>
          <ac:spMkLst>
            <pc:docMk/>
            <pc:sldMk cId="0" sldId="292"/>
            <ac:spMk id="4" creationId="{48ADE8EF-ABE4-A893-D07C-4060D1DD1888}"/>
          </ac:spMkLst>
        </pc:spChg>
        <pc:spChg chg="del">
          <ac:chgData name="Chu Minh Ha 20210293" userId="0faadeeb-f8d5-49fe-924b-d38520bc14af" providerId="ADAL" clId="{6CB5815B-8B91-4BA1-B414-C5872A3E15EA}" dt="2023-02-07T03:41:49.476" v="69" actId="478"/>
          <ac:spMkLst>
            <pc:docMk/>
            <pc:sldMk cId="0" sldId="292"/>
            <ac:spMk id="7" creationId="{5C931E19-FAA1-4A7B-E2B2-55316D64F2CF}"/>
          </ac:spMkLst>
        </pc:spChg>
      </pc:sldChg>
      <pc:sldChg chg="modSp">
        <pc:chgData name="Chu Minh Ha 20210293" userId="0faadeeb-f8d5-49fe-924b-d38520bc14af" providerId="ADAL" clId="{6CB5815B-8B91-4BA1-B414-C5872A3E15EA}" dt="2023-02-07T03:32:24.030" v="20" actId="2711"/>
        <pc:sldMkLst>
          <pc:docMk/>
          <pc:sldMk cId="0" sldId="294"/>
        </pc:sldMkLst>
        <pc:spChg chg="mod">
          <ac:chgData name="Chu Minh Ha 20210293" userId="0faadeeb-f8d5-49fe-924b-d38520bc14af" providerId="ADAL" clId="{6CB5815B-8B91-4BA1-B414-C5872A3E15EA}" dt="2023-02-07T03:32:24.030" v="20" actId="2711"/>
          <ac:spMkLst>
            <pc:docMk/>
            <pc:sldMk cId="0" sldId="294"/>
            <ac:spMk id="4" creationId="{BF13B89A-B9AE-E7E9-D590-F9A981E93FB3}"/>
          </ac:spMkLst>
        </pc:spChg>
      </pc:sldChg>
      <pc:sldChg chg="modSp mod">
        <pc:chgData name="Chu Minh Ha 20210293" userId="0faadeeb-f8d5-49fe-924b-d38520bc14af" providerId="ADAL" clId="{6CB5815B-8B91-4BA1-B414-C5872A3E15EA}" dt="2023-02-07T03:37:26.088" v="38" actId="113"/>
        <pc:sldMkLst>
          <pc:docMk/>
          <pc:sldMk cId="0" sldId="296"/>
        </pc:sldMkLst>
        <pc:spChg chg="mod">
          <ac:chgData name="Chu Minh Ha 20210293" userId="0faadeeb-f8d5-49fe-924b-d38520bc14af" providerId="ADAL" clId="{6CB5815B-8B91-4BA1-B414-C5872A3E15EA}" dt="2023-02-07T03:36:18.688" v="35" actId="113"/>
          <ac:spMkLst>
            <pc:docMk/>
            <pc:sldMk cId="0" sldId="296"/>
            <ac:spMk id="5" creationId="{AE08C503-FC6A-5DED-5C1E-309A8F6FEB3A}"/>
          </ac:spMkLst>
        </pc:spChg>
        <pc:spChg chg="mod">
          <ac:chgData name="Chu Minh Ha 20210293" userId="0faadeeb-f8d5-49fe-924b-d38520bc14af" providerId="ADAL" clId="{6CB5815B-8B91-4BA1-B414-C5872A3E15EA}" dt="2023-02-07T03:37:26.088" v="38" actId="113"/>
          <ac:spMkLst>
            <pc:docMk/>
            <pc:sldMk cId="0" sldId="296"/>
            <ac:spMk id="6" creationId="{A2CC499D-495F-02C3-8CAD-0E42C8FE98EE}"/>
          </ac:spMkLst>
        </pc:spChg>
        <pc:spChg chg="mod">
          <ac:chgData name="Chu Minh Ha 20210293" userId="0faadeeb-f8d5-49fe-924b-d38520bc14af" providerId="ADAL" clId="{6CB5815B-8B91-4BA1-B414-C5872A3E15EA}" dt="2023-02-07T03:24:59.023" v="15" actId="20577"/>
          <ac:spMkLst>
            <pc:docMk/>
            <pc:sldMk cId="0" sldId="296"/>
            <ac:spMk id="10" creationId="{843FAE9C-2897-1931-EA63-C1C065CADC32}"/>
          </ac:spMkLst>
        </pc:spChg>
        <pc:grpChg chg="mod">
          <ac:chgData name="Chu Minh Ha 20210293" userId="0faadeeb-f8d5-49fe-924b-d38520bc14af" providerId="ADAL" clId="{6CB5815B-8B91-4BA1-B414-C5872A3E15EA}" dt="2023-02-07T03:21:03.420" v="0" actId="1076"/>
          <ac:grpSpMkLst>
            <pc:docMk/>
            <pc:sldMk cId="0" sldId="296"/>
            <ac:grpSpMk id="9" creationId="{BB0C8693-7871-8A2C-C590-A03BE8D24A90}"/>
          </ac:grpSpMkLst>
        </pc:grpChg>
        <pc:grpChg chg="mod">
          <ac:chgData name="Chu Minh Ha 20210293" userId="0faadeeb-f8d5-49fe-924b-d38520bc14af" providerId="ADAL" clId="{6CB5815B-8B91-4BA1-B414-C5872A3E15EA}" dt="2023-02-07T03:24:59.023" v="15" actId="20577"/>
          <ac:grpSpMkLst>
            <pc:docMk/>
            <pc:sldMk cId="0" sldId="296"/>
            <ac:grpSpMk id="13" creationId="{6606FEFA-E7B9-7146-AFFE-3CAC05C3931D}"/>
          </ac:grpSpMkLst>
        </pc:grpChg>
      </pc:sldChg>
      <pc:sldChg chg="addSp delSp modSp mod delAnim modAnim">
        <pc:chgData name="Chu Minh Ha 20210293" userId="0faadeeb-f8d5-49fe-924b-d38520bc14af" providerId="ADAL" clId="{6CB5815B-8B91-4BA1-B414-C5872A3E15EA}" dt="2023-02-07T03:50:34.092" v="122" actId="113"/>
        <pc:sldMkLst>
          <pc:docMk/>
          <pc:sldMk cId="3333471352" sldId="350"/>
        </pc:sldMkLst>
        <pc:spChg chg="mod">
          <ac:chgData name="Chu Minh Ha 20210293" userId="0faadeeb-f8d5-49fe-924b-d38520bc14af" providerId="ADAL" clId="{6CB5815B-8B91-4BA1-B414-C5872A3E15EA}" dt="2023-02-07T03:42:55.585" v="81" actId="20577"/>
          <ac:spMkLst>
            <pc:docMk/>
            <pc:sldMk cId="3333471352" sldId="350"/>
            <ac:spMk id="2" creationId="{46B5D06F-75F7-58A6-210B-AE9321469839}"/>
          </ac:spMkLst>
        </pc:spChg>
        <pc:spChg chg="mod">
          <ac:chgData name="Chu Minh Ha 20210293" userId="0faadeeb-f8d5-49fe-924b-d38520bc14af" providerId="ADAL" clId="{6CB5815B-8B91-4BA1-B414-C5872A3E15EA}" dt="2023-02-07T03:42:09.675" v="73" actId="164"/>
          <ac:spMkLst>
            <pc:docMk/>
            <pc:sldMk cId="3333471352" sldId="350"/>
            <ac:spMk id="3" creationId="{6EFC653F-067D-7FD2-A1AB-1ACEABD1674B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5" creationId="{8B3CFD07-0B59-A66D-556D-B648EF82D1BF}"/>
          </ac:spMkLst>
        </pc:spChg>
        <pc:spChg chg="mod">
          <ac:chgData name="Chu Minh Ha 20210293" userId="0faadeeb-f8d5-49fe-924b-d38520bc14af" providerId="ADAL" clId="{6CB5815B-8B91-4BA1-B414-C5872A3E15EA}" dt="2023-02-07T03:42:05.545" v="72" actId="164"/>
          <ac:spMkLst>
            <pc:docMk/>
            <pc:sldMk cId="3333471352" sldId="350"/>
            <ac:spMk id="6" creationId="{46AB0417-7238-6A3F-08AA-A0C196671D31}"/>
          </ac:spMkLst>
        </pc:spChg>
        <pc:spChg chg="mod">
          <ac:chgData name="Chu Minh Ha 20210293" userId="0faadeeb-f8d5-49fe-924b-d38520bc14af" providerId="ADAL" clId="{6CB5815B-8B91-4BA1-B414-C5872A3E15EA}" dt="2023-02-07T03:42:09.675" v="73" actId="164"/>
          <ac:spMkLst>
            <pc:docMk/>
            <pc:sldMk cId="3333471352" sldId="350"/>
            <ac:spMk id="7" creationId="{0A7C7857-0684-5ADF-1170-58E96E325F5C}"/>
          </ac:spMkLst>
        </pc:spChg>
        <pc:spChg chg="del">
          <ac:chgData name="Chu Minh Ha 20210293" userId="0faadeeb-f8d5-49fe-924b-d38520bc14af" providerId="ADAL" clId="{6CB5815B-8B91-4BA1-B414-C5872A3E15EA}" dt="2023-02-07T03:40:57.680" v="62" actId="478"/>
          <ac:spMkLst>
            <pc:docMk/>
            <pc:sldMk cId="3333471352" sldId="350"/>
            <ac:spMk id="8" creationId="{3975034B-F9B5-8E3A-34A2-618C015BC0EA}"/>
          </ac:spMkLst>
        </pc:spChg>
        <pc:spChg chg="mod topLvl">
          <ac:chgData name="Chu Minh Ha 20210293" userId="0faadeeb-f8d5-49fe-924b-d38520bc14af" providerId="ADAL" clId="{6CB5815B-8B91-4BA1-B414-C5872A3E15EA}" dt="2023-02-07T03:50:34.092" v="122" actId="113"/>
          <ac:spMkLst>
            <pc:docMk/>
            <pc:sldMk cId="3333471352" sldId="350"/>
            <ac:spMk id="10" creationId="{790BFA03-681D-0863-2355-CCAC0671A7F5}"/>
          </ac:spMkLst>
        </pc:spChg>
        <pc:spChg chg="add del mod">
          <ac:chgData name="Chu Minh Ha 20210293" userId="0faadeeb-f8d5-49fe-924b-d38520bc14af" providerId="ADAL" clId="{6CB5815B-8B91-4BA1-B414-C5872A3E15EA}" dt="2023-02-07T03:41:39.233" v="68" actId="478"/>
          <ac:spMkLst>
            <pc:docMk/>
            <pc:sldMk cId="3333471352" sldId="350"/>
            <ac:spMk id="11" creationId="{CFAA7CEA-05E9-47D5-8898-DD06C618AF35}"/>
          </ac:spMkLst>
        </pc:spChg>
        <pc:spChg chg="add 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2" creationId="{6C701981-C40E-4781-16D4-A345E4B3A644}"/>
          </ac:spMkLst>
        </pc:spChg>
        <pc:spChg chg="add 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3" creationId="{0839A722-0749-16D4-E30B-9A8CAEED56F3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8" creationId="{08D864BB-D72B-627D-6E5E-340B7DB298ED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9" creationId="{23B015BF-13F8-F579-4A86-BA3582F65427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20" creationId="{86EFB901-88FF-C8E0-7FEB-37C1CB0FD6D8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21" creationId="{B280B7F8-56E3-CEF1-1339-9515B4989C60}"/>
          </ac:spMkLst>
        </pc:spChg>
        <pc:spChg chg="del">
          <ac:chgData name="Chu Minh Ha 20210293" userId="0faadeeb-f8d5-49fe-924b-d38520bc14af" providerId="ADAL" clId="{6CB5815B-8B91-4BA1-B414-C5872A3E15EA}" dt="2023-02-07T03:41:14.360" v="63" actId="478"/>
          <ac:spMkLst>
            <pc:docMk/>
            <pc:sldMk cId="3333471352" sldId="350"/>
            <ac:spMk id="2777" creationId="{00000000-0000-0000-0000-000000000000}"/>
          </ac:spMkLst>
        </pc:spChg>
        <pc:grpChg chg="add del mod">
          <ac:chgData name="Chu Minh Ha 20210293" userId="0faadeeb-f8d5-49fe-924b-d38520bc14af" providerId="ADAL" clId="{6CB5815B-8B91-4BA1-B414-C5872A3E15EA}" dt="2023-02-07T03:43:56.799" v="92" actId="165"/>
          <ac:grpSpMkLst>
            <pc:docMk/>
            <pc:sldMk cId="3333471352" sldId="350"/>
            <ac:grpSpMk id="14" creationId="{910B5C87-5372-582B-1070-8738883988B3}"/>
          </ac:grpSpMkLst>
        </pc:grpChg>
        <pc:grpChg chg="add del mod">
          <ac:chgData name="Chu Minh Ha 20210293" userId="0faadeeb-f8d5-49fe-924b-d38520bc14af" providerId="ADAL" clId="{6CB5815B-8B91-4BA1-B414-C5872A3E15EA}" dt="2023-02-07T03:43:15.124" v="82" actId="478"/>
          <ac:grpSpMkLst>
            <pc:docMk/>
            <pc:sldMk cId="3333471352" sldId="350"/>
            <ac:grpSpMk id="15" creationId="{79E5421E-C465-DDEB-C43E-4FE4916EF714}"/>
          </ac:grpSpMkLst>
        </pc:grpChg>
        <pc:grpChg chg="add del mod">
          <ac:chgData name="Chu Minh Ha 20210293" userId="0faadeeb-f8d5-49fe-924b-d38520bc14af" providerId="ADAL" clId="{6CB5815B-8B91-4BA1-B414-C5872A3E15EA}" dt="2023-02-07T03:43:16.271" v="83" actId="478"/>
          <ac:grpSpMkLst>
            <pc:docMk/>
            <pc:sldMk cId="3333471352" sldId="350"/>
            <ac:grpSpMk id="16" creationId="{9954AE01-CF8F-4F31-83F9-EFA2C70F5BC1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17" creationId="{4FBFEB10-2037-F01D-50DF-AC16B9B72CA1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22" creationId="{D87ED816-A5D6-7F78-0D89-761A2B19F45B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23" creationId="{A4E585A4-CE68-4780-0B8B-518C866C5D8C}"/>
          </ac:grpSpMkLst>
        </pc:grpChg>
        <pc:picChg chg="mod topLvl">
          <ac:chgData name="Chu Minh Ha 20210293" userId="0faadeeb-f8d5-49fe-924b-d38520bc14af" providerId="ADAL" clId="{6CB5815B-8B91-4BA1-B414-C5872A3E15EA}" dt="2023-02-07T03:44:36.857" v="99" actId="164"/>
          <ac:picMkLst>
            <pc:docMk/>
            <pc:sldMk cId="3333471352" sldId="350"/>
            <ac:picMk id="4" creationId="{71D5504D-E1BF-900A-82E7-23C89A120E34}"/>
          </ac:picMkLst>
        </pc:picChg>
      </pc:sldChg>
      <pc:sldChg chg="addSp delSp modSp mod">
        <pc:chgData name="Chu Minh Ha 20210293" userId="0faadeeb-f8d5-49fe-924b-d38520bc14af" providerId="ADAL" clId="{6CB5815B-8B91-4BA1-B414-C5872A3E15EA}" dt="2023-02-07T03:52:18.140" v="156" actId="20577"/>
        <pc:sldMkLst>
          <pc:docMk/>
          <pc:sldMk cId="3113788505" sldId="351"/>
        </pc:sldMkLst>
        <pc:spChg chg="del">
          <ac:chgData name="Chu Minh Ha 20210293" userId="0faadeeb-f8d5-49fe-924b-d38520bc14af" providerId="ADAL" clId="{6CB5815B-8B91-4BA1-B414-C5872A3E15EA}" dt="2023-02-07T03:46:00.644" v="105" actId="478"/>
          <ac:spMkLst>
            <pc:docMk/>
            <pc:sldMk cId="3113788505" sldId="351"/>
            <ac:spMk id="2" creationId="{FC345FB4-123F-C063-D264-0F77261A4B6A}"/>
          </ac:spMkLst>
        </pc:spChg>
        <pc:spChg chg="del">
          <ac:chgData name="Chu Minh Ha 20210293" userId="0faadeeb-f8d5-49fe-924b-d38520bc14af" providerId="ADAL" clId="{6CB5815B-8B91-4BA1-B414-C5872A3E15EA}" dt="2023-02-07T03:47:56.239" v="108" actId="478"/>
          <ac:spMkLst>
            <pc:docMk/>
            <pc:sldMk cId="3113788505" sldId="351"/>
            <ac:spMk id="4" creationId="{BF13B89A-B9AE-E7E9-D590-F9A981E93FB3}"/>
          </ac:spMkLst>
        </pc:spChg>
        <pc:spChg chg="add mod">
          <ac:chgData name="Chu Minh Ha 20210293" userId="0faadeeb-f8d5-49fe-924b-d38520bc14af" providerId="ADAL" clId="{6CB5815B-8B91-4BA1-B414-C5872A3E15EA}" dt="2023-02-07T03:46:01.068" v="106"/>
          <ac:spMkLst>
            <pc:docMk/>
            <pc:sldMk cId="3113788505" sldId="351"/>
            <ac:spMk id="5" creationId="{4F3AA947-ED54-1576-E6D9-026B4AEB80DC}"/>
          </ac:spMkLst>
        </pc:spChg>
        <pc:spChg chg="add mod">
          <ac:chgData name="Chu Minh Ha 20210293" userId="0faadeeb-f8d5-49fe-924b-d38520bc14af" providerId="ADAL" clId="{6CB5815B-8B91-4BA1-B414-C5872A3E15EA}" dt="2023-02-07T03:52:18.140" v="156" actId="20577"/>
          <ac:spMkLst>
            <pc:docMk/>
            <pc:sldMk cId="3113788505" sldId="351"/>
            <ac:spMk id="6" creationId="{D541FA5D-84B3-C431-10CD-14120BCA874A}"/>
          </ac:spMkLst>
        </pc:spChg>
      </pc:sldChg>
      <pc:sldChg chg="addSp delSp modSp mod">
        <pc:chgData name="Chu Minh Ha 20210293" userId="0faadeeb-f8d5-49fe-924b-d38520bc14af" providerId="ADAL" clId="{6CB5815B-8B91-4BA1-B414-C5872A3E15EA}" dt="2023-02-07T03:56:05.530" v="163" actId="164"/>
        <pc:sldMkLst>
          <pc:docMk/>
          <pc:sldMk cId="2728290505" sldId="355"/>
        </pc:sldMkLst>
        <pc:spChg chg="add del">
          <ac:chgData name="Chu Minh Ha 20210293" userId="0faadeeb-f8d5-49fe-924b-d38520bc14af" providerId="ADAL" clId="{6CB5815B-8B91-4BA1-B414-C5872A3E15EA}" dt="2023-02-07T03:38:47.039" v="50" actId="478"/>
          <ac:spMkLst>
            <pc:docMk/>
            <pc:sldMk cId="2728290505" sldId="355"/>
            <ac:spMk id="4" creationId="{7369CA2D-A9A7-C212-193F-EF34905571FD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2" creationId="{5D4B700B-7712-EDF6-5928-D8C30795FBF2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3" creationId="{0E9927F3-23EB-8B3B-02F4-3A004B6F3BC8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6" creationId="{0FB74D00-DE9C-AD1C-CD3A-CA2E477B79EF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9" creationId="{6E2D518B-10A0-A465-F704-D2B2F0B8446E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35:20.268" v="30" actId="1076"/>
          <ac:spMkLst>
            <pc:docMk/>
            <pc:sldMk cId="2728290505" sldId="355"/>
            <ac:spMk id="1042" creationId="{6074139A-316A-4A42-43F5-333383094086}"/>
          </ac:spMkLst>
        </pc:spChg>
        <pc:grpChg chg="add mod">
          <ac:chgData name="Chu Minh Ha 20210293" userId="0faadeeb-f8d5-49fe-924b-d38520bc14af" providerId="ADAL" clId="{6CB5815B-8B91-4BA1-B414-C5872A3E15EA}" dt="2023-02-07T03:56:05.530" v="163" actId="164"/>
          <ac:grpSpMkLst>
            <pc:docMk/>
            <pc:sldMk cId="2728290505" sldId="355"/>
            <ac:grpSpMk id="5" creationId="{7DFD925E-2328-200B-051A-0F75FA9E2FDF}"/>
          </ac:grpSpMkLst>
        </pc:grpChg>
        <pc:grpChg chg="mod">
          <ac:chgData name="Chu Minh Ha 20210293" userId="0faadeeb-f8d5-49fe-924b-d38520bc14af" providerId="ADAL" clId="{6CB5815B-8B91-4BA1-B414-C5872A3E15EA}" dt="2023-02-07T03:56:05.530" v="163" actId="164"/>
          <ac:grpSpMkLst>
            <pc:docMk/>
            <pc:sldMk cId="2728290505" sldId="355"/>
            <ac:grpSpMk id="10" creationId="{0F010879-2D3B-C5C9-2717-73AA3F73AAB7}"/>
          </ac:grpSpMkLst>
        </pc:grpChg>
      </pc:sldChg>
      <pc:sldChg chg="del">
        <pc:chgData name="Chu Minh Ha 20210293" userId="0faadeeb-f8d5-49fe-924b-d38520bc14af" providerId="ADAL" clId="{6CB5815B-8B91-4BA1-B414-C5872A3E15EA}" dt="2023-02-07T03:56:22.859" v="165" actId="47"/>
        <pc:sldMkLst>
          <pc:docMk/>
          <pc:sldMk cId="162054562" sldId="361"/>
        </pc:sldMkLst>
      </pc:sldChg>
      <pc:sldChg chg="addSp delSp modSp mod">
        <pc:chgData name="Chu Minh Ha 20210293" userId="0faadeeb-f8d5-49fe-924b-d38520bc14af" providerId="ADAL" clId="{6CB5815B-8B91-4BA1-B414-C5872A3E15EA}" dt="2023-02-07T04:02:11.117" v="186" actId="478"/>
        <pc:sldMkLst>
          <pc:docMk/>
          <pc:sldMk cId="3454860912" sldId="378"/>
        </pc:sldMkLst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5" creationId="{40C0F1C9-FF0A-A456-D530-0C2FCBE8218B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7" creationId="{8F9DD638-0238-5963-6457-CE3656306E1F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9" creationId="{0A933A80-88FD-9342-CA21-3B6D7B41D85B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1" creationId="{2C16EF8F-D3FB-6144-69D5-CBD374CAB60A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2" creationId="{5FA31C78-C3CA-44F1-EB1C-81115181465C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3" creationId="{0E9927F3-23EB-8B3B-02F4-3A004B6F3BC8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6" creationId="{0FB74D00-DE9C-AD1C-CD3A-CA2E477B79EF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7" creationId="{F1B5ED3B-CB6A-914B-3D38-F7F8381761DB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8" creationId="{CBF66E1F-A304-C579-C240-659DBE1A2F43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9" creationId="{6E2D518B-10A0-A465-F704-D2B2F0B8446E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21" creationId="{3A19BEF8-EF8A-E2AB-8495-38093F4B6BE6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6" creationId="{62E3DCA3-BA25-8C10-AC39-115398FBB1AC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7" creationId="{12D3FA8E-8CC5-2B36-FFD0-71395C338E94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8" creationId="{C0EC9393-E5C5-456A-3D70-A798A6AC9C9D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9" creationId="{A2959C19-6BDC-1DE2-FD56-F82493C04C9B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2" creationId="{78121268-E792-7B2B-E0D8-67B1D28973D8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3" creationId="{F780689F-4143-2CA1-A1A5-F9E8A25A2D98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4" creationId="{03C71325-97E2-06A5-D2D5-DC263BBD67A1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47" creationId="{ACBAF79E-15CE-6535-CA86-897A250080E3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48" creationId="{DCEC6D10-0135-44F2-5E89-F8E2A272C17D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3" creationId="{E13BAED9-CED7-7049-28BD-031B0468FD1A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4" creationId="{DDF2E7BB-A4A8-7ED2-0AB6-588B7A28BAD5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7" creationId="{638085C6-F489-0520-9283-C6A8E20900DF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8" creationId="{ECBE4256-B058-8487-9548-141798B0352C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9" creationId="{1A0421A8-E152-A671-0FA3-F29175C3EA29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62" creationId="{8BBC279C-6E6E-BC3B-5437-408AFE17BD63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63" creationId="{3B059179-1A59-964A-EA1D-AE726DBC57A6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4" creationId="{C897BD30-B0B6-8E38-C51F-5425E5AA2EF8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5" creationId="{C7B08138-B106-0ED5-6DBC-FE962DCFB717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8" creationId="{578F07C7-774D-9F47-9790-0A76D4276CBF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9" creationId="{4BE955DE-7B20-2F35-36EB-7E7B7165220D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31" creationId="{CCADD2C2-BB2C-4FCC-AB84-E03A4922BE67}"/>
          </ac:spMkLst>
        </pc:spChg>
        <pc:grpChg chg="add del mod">
          <ac:chgData name="Chu Minh Ha 20210293" userId="0faadeeb-f8d5-49fe-924b-d38520bc14af" providerId="ADAL" clId="{6CB5815B-8B91-4BA1-B414-C5872A3E15EA}" dt="2023-02-07T03:38:35.787" v="49" actId="478"/>
          <ac:grpSpMkLst>
            <pc:docMk/>
            <pc:sldMk cId="3454860912" sldId="378"/>
            <ac:grpSpMk id="3" creationId="{53CCB1AA-5B9B-6030-243C-8E377EB8A25A}"/>
          </ac:grpSpMkLst>
        </pc:grpChg>
        <pc:grpChg chg="mod">
          <ac:chgData name="Chu Minh Ha 20210293" userId="0faadeeb-f8d5-49fe-924b-d38520bc14af" providerId="ADAL" clId="{6CB5815B-8B91-4BA1-B414-C5872A3E15EA}" dt="2023-02-07T03:35:47.138" v="33"/>
          <ac:grpSpMkLst>
            <pc:docMk/>
            <pc:sldMk cId="3454860912" sldId="378"/>
            <ac:grpSpMk id="4" creationId="{D078A303-A37F-F9CC-F286-DA4D91A7283A}"/>
          </ac:grpSpMkLst>
        </pc:grpChg>
        <pc:grpChg chg="del">
          <ac:chgData name="Chu Minh Ha 20210293" userId="0faadeeb-f8d5-49fe-924b-d38520bc14af" providerId="ADAL" clId="{6CB5815B-8B91-4BA1-B414-C5872A3E15EA}" dt="2023-02-07T03:35:46.886" v="32" actId="478"/>
          <ac:grpSpMkLst>
            <pc:docMk/>
            <pc:sldMk cId="3454860912" sldId="378"/>
            <ac:grpSpMk id="10" creationId="{0F010879-2D3B-C5C9-2717-73AA3F73AAB7}"/>
          </ac:grpSpMkLst>
        </pc:grpChg>
        <pc:grpChg chg="add del mod">
          <ac:chgData name="Chu Minh Ha 20210293" userId="0faadeeb-f8d5-49fe-924b-d38520bc14af" providerId="ADAL" clId="{6CB5815B-8B91-4BA1-B414-C5872A3E15EA}" dt="2023-02-07T03:54:18.166" v="158" actId="478"/>
          <ac:grpSpMkLst>
            <pc:docMk/>
            <pc:sldMk cId="3454860912" sldId="378"/>
            <ac:grpSpMk id="34" creationId="{89D4EADE-E169-EBAD-A2A3-06C0F25A3B71}"/>
          </ac:grpSpMkLst>
        </pc:grpChg>
        <pc:grpChg chg="mod">
          <ac:chgData name="Chu Minh Ha 20210293" userId="0faadeeb-f8d5-49fe-924b-d38520bc14af" providerId="ADAL" clId="{6CB5815B-8B91-4BA1-B414-C5872A3E15EA}" dt="2023-02-07T03:38:54.519" v="51"/>
          <ac:grpSpMkLst>
            <pc:docMk/>
            <pc:sldMk cId="3454860912" sldId="378"/>
            <ac:grpSpMk id="35" creationId="{7E2C7896-7690-923C-63CB-EB27E1633B9C}"/>
          </ac:grpSpMkLst>
        </pc:grpChg>
        <pc:grpChg chg="add del mod">
          <ac:chgData name="Chu Minh Ha 20210293" userId="0faadeeb-f8d5-49fe-924b-d38520bc14af" providerId="ADAL" clId="{6CB5815B-8B91-4BA1-B414-C5872A3E15EA}" dt="2023-02-07T03:55:03.495" v="161" actId="478"/>
          <ac:grpSpMkLst>
            <pc:docMk/>
            <pc:sldMk cId="3454860912" sldId="378"/>
            <ac:grpSpMk id="45" creationId="{6FEBD904-39FB-CB10-A959-B08BCB061F51}"/>
          </ac:grpSpMkLst>
        </pc:grpChg>
        <pc:grpChg chg="mod">
          <ac:chgData name="Chu Minh Ha 20210293" userId="0faadeeb-f8d5-49fe-924b-d38520bc14af" providerId="ADAL" clId="{6CB5815B-8B91-4BA1-B414-C5872A3E15EA}" dt="2023-02-07T03:54:23.458" v="159"/>
          <ac:grpSpMkLst>
            <pc:docMk/>
            <pc:sldMk cId="3454860912" sldId="378"/>
            <ac:grpSpMk id="46" creationId="{C4E24A05-C7C6-E2F0-EE6A-7094A564EBE7}"/>
          </ac:grpSpMkLst>
        </pc:grpChg>
        <pc:grpChg chg="add del mod topLvl">
          <ac:chgData name="Chu Minh Ha 20210293" userId="0faadeeb-f8d5-49fe-924b-d38520bc14af" providerId="ADAL" clId="{6CB5815B-8B91-4BA1-B414-C5872A3E15EA}" dt="2023-02-07T04:02:11.117" v="186" actId="478"/>
          <ac:grpSpMkLst>
            <pc:docMk/>
            <pc:sldMk cId="3454860912" sldId="378"/>
            <ac:grpSpMk id="60" creationId="{20875B59-5C8F-C40D-9CDE-0248676EE726}"/>
          </ac:grpSpMkLst>
        </pc:grpChg>
        <pc:grpChg chg="mod">
          <ac:chgData name="Chu Minh Ha 20210293" userId="0faadeeb-f8d5-49fe-924b-d38520bc14af" providerId="ADAL" clId="{6CB5815B-8B91-4BA1-B414-C5872A3E15EA}" dt="2023-02-07T04:01:52.729" v="183" actId="165"/>
          <ac:grpSpMkLst>
            <pc:docMk/>
            <pc:sldMk cId="3454860912" sldId="378"/>
            <ac:grpSpMk id="61" creationId="{9220C0A8-6F55-F04A-E207-6E9D576B6039}"/>
          </ac:grpSpMkLst>
        </pc:grpChg>
        <pc:grpChg chg="add del mod">
          <ac:chgData name="Chu Minh Ha 20210293" userId="0faadeeb-f8d5-49fe-924b-d38520bc14af" providerId="ADAL" clId="{6CB5815B-8B91-4BA1-B414-C5872A3E15EA}" dt="2023-02-07T04:01:52.729" v="183" actId="165"/>
          <ac:grpSpMkLst>
            <pc:docMk/>
            <pc:sldMk cId="3454860912" sldId="378"/>
            <ac:grpSpMk id="1032" creationId="{488EB704-4769-78F4-A5D1-2D37A33F6DDB}"/>
          </ac:grpSpMkLst>
        </pc:grpChg>
        <pc:cxnChg chg="mod">
          <ac:chgData name="Chu Minh Ha 20210293" userId="0faadeeb-f8d5-49fe-924b-d38520bc14af" providerId="ADAL" clId="{6CB5815B-8B91-4BA1-B414-C5872A3E15EA}" dt="2023-02-07T03:35:47.138" v="33"/>
          <ac:cxnSpMkLst>
            <pc:docMk/>
            <pc:sldMk cId="3454860912" sldId="378"/>
            <ac:cxnSpMk id="14" creationId="{087FC508-19B0-FA49-7267-12EE4AFA32E8}"/>
          </ac:cxnSpMkLst>
        </pc:cxnChg>
        <pc:cxnChg chg="mod">
          <ac:chgData name="Chu Minh Ha 20210293" userId="0faadeeb-f8d5-49fe-924b-d38520bc14af" providerId="ADAL" clId="{6CB5815B-8B91-4BA1-B414-C5872A3E15EA}" dt="2023-02-07T03:35:47.138" v="33"/>
          <ac:cxnSpMkLst>
            <pc:docMk/>
            <pc:sldMk cId="3454860912" sldId="378"/>
            <ac:cxnSpMk id="15" creationId="{04ACD573-81B4-5F92-6259-E5DE527A2EF5}"/>
          </ac:cxnSpMkLst>
        </pc:cxnChg>
        <pc:cxnChg chg="mod">
          <ac:chgData name="Chu Minh Ha 20210293" userId="0faadeeb-f8d5-49fe-924b-d38520bc14af" providerId="ADAL" clId="{6CB5815B-8B91-4BA1-B414-C5872A3E15EA}" dt="2023-02-07T03:38:54.519" v="51"/>
          <ac:cxnSpMkLst>
            <pc:docMk/>
            <pc:sldMk cId="3454860912" sldId="378"/>
            <ac:cxnSpMk id="40" creationId="{F226F338-FAC4-7270-1AD9-F9830EE5C083}"/>
          </ac:cxnSpMkLst>
        </pc:cxnChg>
        <pc:cxnChg chg="mod">
          <ac:chgData name="Chu Minh Ha 20210293" userId="0faadeeb-f8d5-49fe-924b-d38520bc14af" providerId="ADAL" clId="{6CB5815B-8B91-4BA1-B414-C5872A3E15EA}" dt="2023-02-07T03:38:54.519" v="51"/>
          <ac:cxnSpMkLst>
            <pc:docMk/>
            <pc:sldMk cId="3454860912" sldId="378"/>
            <ac:cxnSpMk id="41" creationId="{5195834A-B580-3291-6B88-EA71E25FC831}"/>
          </ac:cxnSpMkLst>
        </pc:cxnChg>
        <pc:cxnChg chg="mod">
          <ac:chgData name="Chu Minh Ha 20210293" userId="0faadeeb-f8d5-49fe-924b-d38520bc14af" providerId="ADAL" clId="{6CB5815B-8B91-4BA1-B414-C5872A3E15EA}" dt="2023-02-07T03:54:23.458" v="159"/>
          <ac:cxnSpMkLst>
            <pc:docMk/>
            <pc:sldMk cId="3454860912" sldId="378"/>
            <ac:cxnSpMk id="55" creationId="{A2111966-078C-705D-593B-8FE3BEE7EB42}"/>
          </ac:cxnSpMkLst>
        </pc:cxnChg>
        <pc:cxnChg chg="mod">
          <ac:chgData name="Chu Minh Ha 20210293" userId="0faadeeb-f8d5-49fe-924b-d38520bc14af" providerId="ADAL" clId="{6CB5815B-8B91-4BA1-B414-C5872A3E15EA}" dt="2023-02-07T03:54:23.458" v="159"/>
          <ac:cxnSpMkLst>
            <pc:docMk/>
            <pc:sldMk cId="3454860912" sldId="378"/>
            <ac:cxnSpMk id="56" creationId="{035E5D19-CA2E-C86C-786F-59C61D5A2BC8}"/>
          </ac:cxnSpMkLst>
        </pc:cxnChg>
        <pc:cxnChg chg="mod">
          <ac:chgData name="Chu Minh Ha 20210293" userId="0faadeeb-f8d5-49fe-924b-d38520bc14af" providerId="ADAL" clId="{6CB5815B-8B91-4BA1-B414-C5872A3E15EA}" dt="2023-02-07T04:01:52.729" v="183" actId="165"/>
          <ac:cxnSpMkLst>
            <pc:docMk/>
            <pc:sldMk cId="3454860912" sldId="378"/>
            <ac:cxnSpMk id="1026" creationId="{FB689A40-A9A0-366B-B285-AB7D42441B2B}"/>
          </ac:cxnSpMkLst>
        </pc:cxnChg>
        <pc:cxnChg chg="mod">
          <ac:chgData name="Chu Minh Ha 20210293" userId="0faadeeb-f8d5-49fe-924b-d38520bc14af" providerId="ADAL" clId="{6CB5815B-8B91-4BA1-B414-C5872A3E15EA}" dt="2023-02-07T04:01:52.729" v="183" actId="165"/>
          <ac:cxnSpMkLst>
            <pc:docMk/>
            <pc:sldMk cId="3454860912" sldId="378"/>
            <ac:cxnSpMk id="1027" creationId="{CBA9749B-893B-BA04-262D-E2DD1B0AE758}"/>
          </ac:cxnSpMkLst>
        </pc:cxnChg>
        <pc:cxnChg chg="mod">
          <ac:chgData name="Chu Minh Ha 20210293" userId="0faadeeb-f8d5-49fe-924b-d38520bc14af" providerId="ADAL" clId="{6CB5815B-8B91-4BA1-B414-C5872A3E15EA}" dt="2023-02-07T03:35:46.886" v="32" actId="478"/>
          <ac:cxnSpMkLst>
            <pc:docMk/>
            <pc:sldMk cId="3454860912" sldId="378"/>
            <ac:cxnSpMk id="1030" creationId="{28E86BF0-D251-1E55-277E-9FD51885EF61}"/>
          </ac:cxnSpMkLst>
        </pc:cxnChg>
      </pc:sldChg>
      <pc:sldChg chg="add del">
        <pc:chgData name="Chu Minh Ha 20210293" userId="0faadeeb-f8d5-49fe-924b-d38520bc14af" providerId="ADAL" clId="{6CB5815B-8B91-4BA1-B414-C5872A3E15EA}" dt="2023-02-07T03:48:38.701" v="114" actId="47"/>
        <pc:sldMkLst>
          <pc:docMk/>
          <pc:sldMk cId="1204905331" sldId="380"/>
        </pc:sldMkLst>
      </pc:sldChg>
      <pc:sldChg chg="add">
        <pc:chgData name="Chu Minh Ha 20210293" userId="0faadeeb-f8d5-49fe-924b-d38520bc14af" providerId="ADAL" clId="{6CB5815B-8B91-4BA1-B414-C5872A3E15EA}" dt="2023-02-07T03:53:18.012" v="157" actId="2890"/>
        <pc:sldMkLst>
          <pc:docMk/>
          <pc:sldMk cId="2476022922" sldId="382"/>
        </pc:sldMkLst>
      </pc:sldChg>
      <pc:sldChg chg="addSp delSp modSp add mod">
        <pc:chgData name="Chu Minh Ha 20210293" userId="0faadeeb-f8d5-49fe-924b-d38520bc14af" providerId="ADAL" clId="{6CB5815B-8B91-4BA1-B414-C5872A3E15EA}" dt="2023-02-07T03:59:03.211" v="182" actId="1076"/>
        <pc:sldMkLst>
          <pc:docMk/>
          <pc:sldMk cId="1219442909" sldId="383"/>
        </pc:sldMkLst>
        <pc:spChg chg="add mod">
          <ac:chgData name="Chu Minh Ha 20210293" userId="0faadeeb-f8d5-49fe-924b-d38520bc14af" providerId="ADAL" clId="{6CB5815B-8B91-4BA1-B414-C5872A3E15EA}" dt="2023-02-07T03:59:02.143" v="181" actId="1076"/>
          <ac:spMkLst>
            <pc:docMk/>
            <pc:sldMk cId="1219442909" sldId="383"/>
            <ac:spMk id="4" creationId="{0545C37A-D172-9519-864E-3761DE135C7A}"/>
          </ac:spMkLst>
        </pc:spChg>
        <pc:spChg chg="mod topLvl">
          <ac:chgData name="Chu Minh Ha 20210293" userId="0faadeeb-f8d5-49fe-924b-d38520bc14af" providerId="ADAL" clId="{6CB5815B-8B91-4BA1-B414-C5872A3E15EA}" dt="2023-02-07T03:58:10.062" v="178" actId="164"/>
          <ac:spMkLst>
            <pc:docMk/>
            <pc:sldMk cId="1219442909" sldId="383"/>
            <ac:spMk id="5" creationId="{2C16EF8F-D3FB-6144-69D5-CBD374CAB60A}"/>
          </ac:spMkLst>
        </pc:spChg>
        <pc:spChg chg="mod">
          <ac:chgData name="Chu Minh Ha 20210293" userId="0faadeeb-f8d5-49fe-924b-d38520bc14af" providerId="ADAL" clId="{6CB5815B-8B91-4BA1-B414-C5872A3E15EA}" dt="2023-02-07T03:56:27.086" v="168" actId="20577"/>
          <ac:spMkLst>
            <pc:docMk/>
            <pc:sldMk cId="1219442909" sldId="383"/>
            <ac:spMk id="6" creationId="{4D7C9EFF-56C6-9A2A-E49F-83E135B357EB}"/>
          </ac:spMkLst>
        </pc:spChg>
        <pc:spChg chg="mod topLvl">
          <ac:chgData name="Chu Minh Ha 20210293" userId="0faadeeb-f8d5-49fe-924b-d38520bc14af" providerId="ADAL" clId="{6CB5815B-8B91-4BA1-B414-C5872A3E15EA}" dt="2023-02-07T03:58:10.062" v="178" actId="164"/>
          <ac:spMkLst>
            <pc:docMk/>
            <pc:sldMk cId="1219442909" sldId="383"/>
            <ac:spMk id="9" creationId="{6E2D518B-10A0-A465-F704-D2B2F0B8446E}"/>
          </ac:spMkLst>
        </pc:spChg>
        <pc:spChg chg="mod topLvl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3" creationId="{0E9927F3-23EB-8B3B-02F4-3A004B6F3BC8}"/>
          </ac:spMkLst>
        </pc:spChg>
        <pc:spChg chg="mod topLvl">
          <ac:chgData name="Chu Minh Ha 20210293" userId="0faadeeb-f8d5-49fe-924b-d38520bc14af" providerId="ADAL" clId="{6CB5815B-8B91-4BA1-B414-C5872A3E15EA}" dt="2023-02-07T03:58:05.682" v="177" actId="165"/>
          <ac:spMkLst>
            <pc:docMk/>
            <pc:sldMk cId="1219442909" sldId="383"/>
            <ac:spMk id="16" creationId="{0FB74D00-DE9C-AD1C-CD3A-CA2E477B79EF}"/>
          </ac:spMkLst>
        </pc:spChg>
        <pc:spChg chg="mod topLvl">
          <ac:chgData name="Chu Minh Ha 20210293" userId="0faadeeb-f8d5-49fe-924b-d38520bc14af" providerId="ADAL" clId="{6CB5815B-8B91-4BA1-B414-C5872A3E15EA}" dt="2023-02-07T03:58:05.682" v="177" actId="165"/>
          <ac:spMkLst>
            <pc:docMk/>
            <pc:sldMk cId="1219442909" sldId="383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62" creationId="{8BBC279C-6E6E-BC3B-5437-408AFE17BD63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63" creationId="{3B059179-1A59-964A-EA1D-AE726DBC57A6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4" creationId="{C897BD30-B0B6-8E38-C51F-5425E5AA2EF8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5" creationId="{C7B08138-B106-0ED5-6DBC-FE962DCFB717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8" creationId="{578F07C7-774D-9F47-9790-0A76D4276CBF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9" creationId="{4BE955DE-7B20-2F35-36EB-7E7B7165220D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31" creationId="{CCADD2C2-BB2C-4FCC-AB84-E03A4922BE67}"/>
          </ac:spMkLst>
        </pc:spChg>
        <pc:grpChg chg="add mod">
          <ac:chgData name="Chu Minh Ha 20210293" userId="0faadeeb-f8d5-49fe-924b-d38520bc14af" providerId="ADAL" clId="{6CB5815B-8B91-4BA1-B414-C5872A3E15EA}" dt="2023-02-07T03:59:03.211" v="182" actId="1076"/>
          <ac:grpSpMkLst>
            <pc:docMk/>
            <pc:sldMk cId="1219442909" sldId="383"/>
            <ac:grpSpMk id="3" creationId="{505259BF-BAC5-902F-E06E-797C6ECDBBBE}"/>
          </ac:grpSpMkLst>
        </pc:grpChg>
        <pc:grpChg chg="add del mod">
          <ac:chgData name="Chu Minh Ha 20210293" userId="0faadeeb-f8d5-49fe-924b-d38520bc14af" providerId="ADAL" clId="{6CB5815B-8B91-4BA1-B414-C5872A3E15EA}" dt="2023-02-07T03:58:05.682" v="177" actId="165"/>
          <ac:grpSpMkLst>
            <pc:docMk/>
            <pc:sldMk cId="1219442909" sldId="383"/>
            <ac:grpSpMk id="5" creationId="{58D1A668-958E-43BE-6039-487B6927E0E3}"/>
          </ac:grpSpMkLst>
        </pc:grpChg>
        <pc:grpChg chg="del mod topLvl">
          <ac:chgData name="Chu Minh Ha 20210293" userId="0faadeeb-f8d5-49fe-924b-d38520bc14af" providerId="ADAL" clId="{6CB5815B-8B91-4BA1-B414-C5872A3E15EA}" dt="2023-02-07T03:57:10.895" v="171" actId="478"/>
          <ac:grpSpMkLst>
            <pc:docMk/>
            <pc:sldMk cId="1219442909" sldId="383"/>
            <ac:grpSpMk id="60" creationId="{20875B59-5C8F-C40D-9CDE-0248676EE726}"/>
          </ac:grpSpMkLst>
        </pc:grpChg>
        <pc:grpChg chg="mod">
          <ac:chgData name="Chu Minh Ha 20210293" userId="0faadeeb-f8d5-49fe-924b-d38520bc14af" providerId="ADAL" clId="{6CB5815B-8B91-4BA1-B414-C5872A3E15EA}" dt="2023-02-07T03:57:08.602" v="170" actId="165"/>
          <ac:grpSpMkLst>
            <pc:docMk/>
            <pc:sldMk cId="1219442909" sldId="383"/>
            <ac:grpSpMk id="61" creationId="{9220C0A8-6F55-F04A-E207-6E9D576B6039}"/>
          </ac:grpSpMkLst>
        </pc:grpChg>
        <pc:grpChg chg="del">
          <ac:chgData name="Chu Minh Ha 20210293" userId="0faadeeb-f8d5-49fe-924b-d38520bc14af" providerId="ADAL" clId="{6CB5815B-8B91-4BA1-B414-C5872A3E15EA}" dt="2023-02-07T03:57:08.602" v="170" actId="165"/>
          <ac:grpSpMkLst>
            <pc:docMk/>
            <pc:sldMk cId="1219442909" sldId="383"/>
            <ac:grpSpMk id="1032" creationId="{488EB704-4769-78F4-A5D1-2D37A33F6DDB}"/>
          </ac:grpSpMkLst>
        </pc:grpChg>
        <pc:cxnChg chg="mod">
          <ac:chgData name="Chu Minh Ha 20210293" userId="0faadeeb-f8d5-49fe-924b-d38520bc14af" providerId="ADAL" clId="{6CB5815B-8B91-4BA1-B414-C5872A3E15EA}" dt="2023-02-07T03:57:08.602" v="170" actId="165"/>
          <ac:cxnSpMkLst>
            <pc:docMk/>
            <pc:sldMk cId="1219442909" sldId="383"/>
            <ac:cxnSpMk id="1026" creationId="{FB689A40-A9A0-366B-B285-AB7D42441B2B}"/>
          </ac:cxnSpMkLst>
        </pc:cxnChg>
        <pc:cxnChg chg="mod">
          <ac:chgData name="Chu Minh Ha 20210293" userId="0faadeeb-f8d5-49fe-924b-d38520bc14af" providerId="ADAL" clId="{6CB5815B-8B91-4BA1-B414-C5872A3E15EA}" dt="2023-02-07T03:57:08.602" v="170" actId="165"/>
          <ac:cxnSpMkLst>
            <pc:docMk/>
            <pc:sldMk cId="1219442909" sldId="383"/>
            <ac:cxnSpMk id="1027" creationId="{CBA9749B-893B-BA04-262D-E2DD1B0AE758}"/>
          </ac:cxnSpMkLst>
        </pc:cxnChg>
      </pc:sldChg>
    </pc:docChg>
  </pc:docChgLst>
  <pc:docChgLst>
    <pc:chgData name="Do Quang Minh 20210579" userId="S::minh.dq210579@sis.hust.edu.vn::5261f90e-b22e-4f4c-b001-70f0d0bd37f8" providerId="AD" clId="Web-{DE5B97D8-B29A-F764-F078-C1EC1E3F454B}"/>
    <pc:docChg chg="addSld delSld modSld sldOrd">
      <pc:chgData name="Do Quang Minh 20210579" userId="S::minh.dq210579@sis.hust.edu.vn::5261f90e-b22e-4f4c-b001-70f0d0bd37f8" providerId="AD" clId="Web-{DE5B97D8-B29A-F764-F078-C1EC1E3F454B}" dt="2023-02-07T03:54:38.885" v="47" actId="20577"/>
      <pc:docMkLst>
        <pc:docMk/>
      </pc:docMkLst>
      <pc:sldChg chg="delSp modSp">
        <pc:chgData name="Do Quang Minh 20210579" userId="S::minh.dq210579@sis.hust.edu.vn::5261f90e-b22e-4f4c-b001-70f0d0bd37f8" providerId="AD" clId="Web-{DE5B97D8-B29A-F764-F078-C1EC1E3F454B}" dt="2023-02-07T03:36:39.471" v="15" actId="1076"/>
        <pc:sldMkLst>
          <pc:docMk/>
          <pc:sldMk cId="0" sldId="300"/>
        </pc:sldMkLst>
        <pc:spChg chg="mod">
          <ac:chgData name="Do Quang Minh 20210579" userId="S::minh.dq210579@sis.hust.edu.vn::5261f90e-b22e-4f4c-b001-70f0d0bd37f8" providerId="AD" clId="Web-{DE5B97D8-B29A-F764-F078-C1EC1E3F454B}" dt="2023-02-07T03:36:06.157" v="12" actId="1076"/>
          <ac:spMkLst>
            <pc:docMk/>
            <pc:sldMk cId="0" sldId="300"/>
            <ac:spMk id="3" creationId="{0821B3EB-63F6-64C3-28AA-AAB7C03DA203}"/>
          </ac:spMkLst>
        </pc:spChg>
        <pc:spChg chg="del mod">
          <ac:chgData name="Do Quang Minh 20210579" userId="S::minh.dq210579@sis.hust.edu.vn::5261f90e-b22e-4f4c-b001-70f0d0bd37f8" providerId="AD" clId="Web-{DE5B97D8-B29A-F764-F078-C1EC1E3F454B}" dt="2023-02-07T03:34:14.764" v="4"/>
          <ac:spMkLst>
            <pc:docMk/>
            <pc:sldMk cId="0" sldId="300"/>
            <ac:spMk id="6" creationId="{17C83954-ACC0-FFB0-65F8-628504802DFC}"/>
          </ac:spMkLst>
        </pc:spChg>
        <pc:spChg chg="del">
          <ac:chgData name="Do Quang Minh 20210579" userId="S::minh.dq210579@sis.hust.edu.vn::5261f90e-b22e-4f4c-b001-70f0d0bd37f8" providerId="AD" clId="Web-{DE5B97D8-B29A-F764-F078-C1EC1E3F454B}" dt="2023-02-07T03:34:17.483" v="5"/>
          <ac:spMkLst>
            <pc:docMk/>
            <pc:sldMk cId="0" sldId="300"/>
            <ac:spMk id="7" creationId="{DF8450E5-95AC-5154-66B2-A158C0EFA0A7}"/>
          </ac:spMkLst>
        </pc:spChg>
        <pc:spChg chg="del">
          <ac:chgData name="Do Quang Minh 20210579" userId="S::minh.dq210579@sis.hust.edu.vn::5261f90e-b22e-4f4c-b001-70f0d0bd37f8" providerId="AD" clId="Web-{DE5B97D8-B29A-F764-F078-C1EC1E3F454B}" dt="2023-02-07T03:34:21.874" v="6"/>
          <ac:spMkLst>
            <pc:docMk/>
            <pc:sldMk cId="0" sldId="300"/>
            <ac:spMk id="8" creationId="{B8BF850C-3436-8A78-E1D7-0F1EABAE3B20}"/>
          </ac:spMkLst>
        </pc:spChg>
        <pc:picChg chg="mod">
          <ac:chgData name="Do Quang Minh 20210579" userId="S::minh.dq210579@sis.hust.edu.vn::5261f90e-b22e-4f4c-b001-70f0d0bd37f8" providerId="AD" clId="Web-{DE5B97D8-B29A-F764-F078-C1EC1E3F454B}" dt="2023-02-07T03:36:39.471" v="15" actId="1076"/>
          <ac:picMkLst>
            <pc:docMk/>
            <pc:sldMk cId="0" sldId="300"/>
            <ac:picMk id="5" creationId="{94E9A58E-299B-4B47-7D33-827CC9EDBECE}"/>
          </ac:picMkLst>
        </pc:picChg>
        <pc:picChg chg="del">
          <ac:chgData name="Do Quang Minh 20210579" userId="S::minh.dq210579@sis.hust.edu.vn::5261f90e-b22e-4f4c-b001-70f0d0bd37f8" providerId="AD" clId="Web-{DE5B97D8-B29A-F764-F078-C1EC1E3F454B}" dt="2023-02-07T03:34:14.733" v="3"/>
          <ac:picMkLst>
            <pc:docMk/>
            <pc:sldMk cId="0" sldId="300"/>
            <ac:picMk id="9" creationId="{00B376DA-0FD3-D714-2641-AE942B2CC756}"/>
          </ac:picMkLst>
        </pc:picChg>
      </pc:sldChg>
      <pc:sldChg chg="del">
        <pc:chgData name="Do Quang Minh 20210579" userId="S::minh.dq210579@sis.hust.edu.vn::5261f90e-b22e-4f4c-b001-70f0d0bd37f8" providerId="AD" clId="Web-{DE5B97D8-B29A-F764-F078-C1EC1E3F454B}" dt="2023-02-07T03:47:40.032" v="21"/>
        <pc:sldMkLst>
          <pc:docMk/>
          <pc:sldMk cId="3672032547" sldId="352"/>
        </pc:sldMkLst>
      </pc:sldChg>
      <pc:sldChg chg="modSp ord">
        <pc:chgData name="Do Quang Minh 20210579" userId="S::minh.dq210579@sis.hust.edu.vn::5261f90e-b22e-4f4c-b001-70f0d0bd37f8" providerId="AD" clId="Web-{DE5B97D8-B29A-F764-F078-C1EC1E3F454B}" dt="2023-02-07T03:35:59.110" v="11" actId="1076"/>
        <pc:sldMkLst>
          <pc:docMk/>
          <pc:sldMk cId="4069479336" sldId="377"/>
        </pc:sldMkLst>
        <pc:spChg chg="mod">
          <ac:chgData name="Do Quang Minh 20210579" userId="S::minh.dq210579@sis.hust.edu.vn::5261f90e-b22e-4f4c-b001-70f0d0bd37f8" providerId="AD" clId="Web-{DE5B97D8-B29A-F764-F078-C1EC1E3F454B}" dt="2023-02-07T03:35:59.110" v="11" actId="1076"/>
          <ac:spMkLst>
            <pc:docMk/>
            <pc:sldMk cId="4069479336" sldId="377"/>
            <ac:spMk id="3" creationId="{0821B3EB-63F6-64C3-28AA-AAB7C03DA203}"/>
          </ac:spMkLst>
        </pc:spChg>
        <pc:picChg chg="mod">
          <ac:chgData name="Do Quang Minh 20210579" userId="S::minh.dq210579@sis.hust.edu.vn::5261f90e-b22e-4f4c-b001-70f0d0bd37f8" providerId="AD" clId="Web-{DE5B97D8-B29A-F764-F078-C1EC1E3F454B}" dt="2023-02-07T03:34:49.875" v="10" actId="1076"/>
          <ac:picMkLst>
            <pc:docMk/>
            <pc:sldMk cId="4069479336" sldId="377"/>
            <ac:picMk id="4" creationId="{752FF2C7-621A-827A-03C8-1D8FABB2324E}"/>
          </ac:picMkLst>
        </pc:picChg>
      </pc:sldChg>
      <pc:sldChg chg="delSp modSp add replId">
        <pc:chgData name="Do Quang Minh 20210579" userId="S::minh.dq210579@sis.hust.edu.vn::5261f90e-b22e-4f4c-b001-70f0d0bd37f8" providerId="AD" clId="Web-{DE5B97D8-B29A-F764-F078-C1EC1E3F454B}" dt="2023-02-07T03:54:38.885" v="47" actId="20577"/>
        <pc:sldMkLst>
          <pc:docMk/>
          <pc:sldMk cId="2878930792" sldId="379"/>
        </pc:sldMkLst>
        <pc:spChg chg="mod">
          <ac:chgData name="Do Quang Minh 20210579" userId="S::minh.dq210579@sis.hust.edu.vn::5261f90e-b22e-4f4c-b001-70f0d0bd37f8" providerId="AD" clId="Web-{DE5B97D8-B29A-F764-F078-C1EC1E3F454B}" dt="2023-02-07T03:36:10.908" v="13" actId="1076"/>
          <ac:spMkLst>
            <pc:docMk/>
            <pc:sldMk cId="2878930792" sldId="379"/>
            <ac:spMk id="3" creationId="{0821B3EB-63F6-64C3-28AA-AAB7C03DA203}"/>
          </ac:spMkLst>
        </pc:spChg>
        <pc:spChg chg="mod">
          <ac:chgData name="Do Quang Minh 20210579" userId="S::minh.dq210579@sis.hust.edu.vn::5261f90e-b22e-4f4c-b001-70f0d0bd37f8" providerId="AD" clId="Web-{DE5B97D8-B29A-F764-F078-C1EC1E3F454B}" dt="2023-02-07T03:54:25.572" v="42" actId="20577"/>
          <ac:spMkLst>
            <pc:docMk/>
            <pc:sldMk cId="2878930792" sldId="379"/>
            <ac:spMk id="6" creationId="{17C83954-ACC0-FFB0-65F8-628504802DFC}"/>
          </ac:spMkLst>
        </pc:spChg>
        <pc:spChg chg="mod">
          <ac:chgData name="Do Quang Minh 20210579" userId="S::minh.dq210579@sis.hust.edu.vn::5261f90e-b22e-4f4c-b001-70f0d0bd37f8" providerId="AD" clId="Web-{DE5B97D8-B29A-F764-F078-C1EC1E3F454B}" dt="2023-02-07T03:54:38.885" v="47" actId="20577"/>
          <ac:spMkLst>
            <pc:docMk/>
            <pc:sldMk cId="2878930792" sldId="379"/>
            <ac:spMk id="7" creationId="{DF8450E5-95AC-5154-66B2-A158C0EFA0A7}"/>
          </ac:spMkLst>
        </pc:spChg>
        <pc:picChg chg="del">
          <ac:chgData name="Do Quang Minh 20210579" userId="S::minh.dq210579@sis.hust.edu.vn::5261f90e-b22e-4f4c-b001-70f0d0bd37f8" providerId="AD" clId="Web-{DE5B97D8-B29A-F764-F078-C1EC1E3F454B}" dt="2023-02-07T03:37:13.237" v="16"/>
          <ac:picMkLst>
            <pc:docMk/>
            <pc:sldMk cId="2878930792" sldId="379"/>
            <ac:picMk id="5" creationId="{94E9A58E-299B-4B47-7D33-827CC9EDBECE}"/>
          </ac:picMkLst>
        </pc:picChg>
      </pc:sldChg>
      <pc:sldChg chg="add">
        <pc:chgData name="Do Quang Minh 20210579" userId="S::minh.dq210579@sis.hust.edu.vn::5261f90e-b22e-4f4c-b001-70f0d0bd37f8" providerId="AD" clId="Web-{DE5B97D8-B29A-F764-F078-C1EC1E3F454B}" dt="2023-02-07T03:47:32.485" v="20"/>
        <pc:sldMkLst>
          <pc:docMk/>
          <pc:sldMk cId="1150651603" sldId="381"/>
        </pc:sldMkLst>
      </pc:sldChg>
    </pc:docChg>
  </pc:docChgLst>
  <pc:docChgLst>
    <pc:chgData name="Do Quang Minh 20210579" userId="S::minh.dq210579@sis.hust.edu.vn::5261f90e-b22e-4f4c-b001-70f0d0bd37f8" providerId="AD" clId="Web-{0FD603E1-CFE9-F72A-4457-58E513BC4CED}"/>
    <pc:docChg chg="modSld">
      <pc:chgData name="Do Quang Minh 20210579" userId="S::minh.dq210579@sis.hust.edu.vn::5261f90e-b22e-4f4c-b001-70f0d0bd37f8" providerId="AD" clId="Web-{0FD603E1-CFE9-F72A-4457-58E513BC4CED}" dt="2023-02-07T04:01:58.028" v="27" actId="20577"/>
      <pc:docMkLst>
        <pc:docMk/>
      </pc:docMkLst>
      <pc:sldChg chg="addSp delSp modSp">
        <pc:chgData name="Do Quang Minh 20210579" userId="S::minh.dq210579@sis.hust.edu.vn::5261f90e-b22e-4f4c-b001-70f0d0bd37f8" providerId="AD" clId="Web-{0FD603E1-CFE9-F72A-4457-58E513BC4CED}" dt="2023-02-07T04:01:58.028" v="27" actId="20577"/>
        <pc:sldMkLst>
          <pc:docMk/>
          <pc:sldMk cId="0" sldId="284"/>
        </pc:sldMkLst>
        <pc:spChg chg="add mod">
          <ac:chgData name="Do Quang Minh 20210579" userId="S::minh.dq210579@sis.hust.edu.vn::5261f90e-b22e-4f4c-b001-70f0d0bd37f8" providerId="AD" clId="Web-{0FD603E1-CFE9-F72A-4457-58E513BC4CED}" dt="2023-02-07T04:01:58.028" v="27" actId="20577"/>
          <ac:spMkLst>
            <pc:docMk/>
            <pc:sldMk cId="0" sldId="284"/>
            <ac:spMk id="2" creationId="{5C2B2677-2995-C02B-4A11-78623FA1B94F}"/>
          </ac:spMkLst>
        </pc:spChg>
        <pc:spChg chg="del">
          <ac:chgData name="Do Quang Minh 20210579" userId="S::minh.dq210579@sis.hust.edu.vn::5261f90e-b22e-4f4c-b001-70f0d0bd37f8" providerId="AD" clId="Web-{0FD603E1-CFE9-F72A-4457-58E513BC4CED}" dt="2023-02-07T04:00:49.980" v="12"/>
          <ac:spMkLst>
            <pc:docMk/>
            <pc:sldMk cId="0" sldId="284"/>
            <ac:spMk id="9" creationId="{BE130DCB-652E-74DD-373E-67E13028D14B}"/>
          </ac:spMkLst>
        </pc:spChg>
        <pc:spChg chg="del">
          <ac:chgData name="Do Quang Minh 20210579" userId="S::minh.dq210579@sis.hust.edu.vn::5261f90e-b22e-4f4c-b001-70f0d0bd37f8" providerId="AD" clId="Web-{0FD603E1-CFE9-F72A-4457-58E513BC4CED}" dt="2023-02-07T03:58:11.210" v="0"/>
          <ac:spMkLst>
            <pc:docMk/>
            <pc:sldMk cId="0" sldId="284"/>
            <ac:spMk id="14" creationId="{295FEBC3-AF97-8637-0B81-7D89760205FF}"/>
          </ac:spMkLst>
        </pc:spChg>
        <pc:picChg chg="del">
          <ac:chgData name="Do Quang Minh 20210579" userId="S::minh.dq210579@sis.hust.edu.vn::5261f90e-b22e-4f4c-b001-70f0d0bd37f8" providerId="AD" clId="Web-{0FD603E1-CFE9-F72A-4457-58E513BC4CED}" dt="2023-02-07T04:00:48.636" v="11"/>
          <ac:picMkLst>
            <pc:docMk/>
            <pc:sldMk cId="0" sldId="284"/>
            <ac:picMk id="6" creationId="{69A9AF1A-978B-8A2D-7EDB-10147BB2BF38}"/>
          </ac:picMkLst>
        </pc:picChg>
        <pc:picChg chg="mod">
          <ac:chgData name="Do Quang Minh 20210579" userId="S::minh.dq210579@sis.hust.edu.vn::5261f90e-b22e-4f4c-b001-70f0d0bd37f8" providerId="AD" clId="Web-{0FD603E1-CFE9-F72A-4457-58E513BC4CED}" dt="2023-02-07T04:01:20.199" v="18" actId="1076"/>
          <ac:picMkLst>
            <pc:docMk/>
            <pc:sldMk cId="0" sldId="284"/>
            <ac:picMk id="11" creationId="{EB184918-723A-5915-BFFC-C196F582EF24}"/>
          </ac:picMkLst>
        </pc:picChg>
        <pc:picChg chg="mod">
          <ac:chgData name="Do Quang Minh 20210579" userId="S::minh.dq210579@sis.hust.edu.vn::5261f90e-b22e-4f4c-b001-70f0d0bd37f8" providerId="AD" clId="Web-{0FD603E1-CFE9-F72A-4457-58E513BC4CED}" dt="2023-02-07T04:01:10.871" v="17" actId="1076"/>
          <ac:picMkLst>
            <pc:docMk/>
            <pc:sldMk cId="0" sldId="284"/>
            <ac:picMk id="13" creationId="{9D620D98-F3F2-1B19-2AD5-D15E7BB00245}"/>
          </ac:picMkLst>
        </pc:picChg>
      </pc:sldChg>
      <pc:sldChg chg="modSp">
        <pc:chgData name="Do Quang Minh 20210579" userId="S::minh.dq210579@sis.hust.edu.vn::5261f90e-b22e-4f4c-b001-70f0d0bd37f8" providerId="AD" clId="Web-{0FD603E1-CFE9-F72A-4457-58E513BC4CED}" dt="2023-02-07T03:59:41.587" v="7" actId="1076"/>
        <pc:sldMkLst>
          <pc:docMk/>
          <pc:sldMk cId="3454860912" sldId="378"/>
        </pc:sldMkLst>
        <pc:grpChg chg="mod">
          <ac:chgData name="Do Quang Minh 20210579" userId="S::minh.dq210579@sis.hust.edu.vn::5261f90e-b22e-4f4c-b001-70f0d0bd37f8" providerId="AD" clId="Web-{0FD603E1-CFE9-F72A-4457-58E513BC4CED}" dt="2023-02-07T03:59:41.587" v="7" actId="1076"/>
          <ac:grpSpMkLst>
            <pc:docMk/>
            <pc:sldMk cId="3454860912" sldId="378"/>
            <ac:grpSpMk id="1032" creationId="{488EB704-4769-78F4-A5D1-2D37A33F6DD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1E5B2C-A633-E374-68E8-68A937C06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BB932-CF23-8A74-8C9A-8ED255453B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E86E5-4981-4F32-92C7-F2DB4197920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39AB7-CE1B-CC92-EBA3-D904C544F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A7330-DB24-6FA0-BCFF-F9C9F0A6C8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66EB9-D5AC-4313-BA73-B6D6972C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5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41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4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76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02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2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984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81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c08171ef9b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c08171ef9b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325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c0737c1b1b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c0737c1b1b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ca19549b3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ca19549b3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713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ca19549b3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ca19549b3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52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g8ca389419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1" name="Google Shape;3701;g8ca389419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g8ca389419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1" name="Google Shape;3701;g8ca389419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3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177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32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c09bbad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c09bbad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67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48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45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68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96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722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25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0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34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7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605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c0737c1b1b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c0737c1b1b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640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43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c09bbad22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c09bbad22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19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c0737c1b1b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c0737c1b1b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71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c0737c1b1b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c0737c1b1b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5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8ca19549b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8ca19549b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823afa16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823afa16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5948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560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823afa1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823afa16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8ca19549b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8ca19549b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2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c0737c1b1b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c0737c1b1b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">
  <p:cSld name="Section title and description 1 "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52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52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52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0" name="Google Shape;2140;p52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2141" name="Google Shape;2141;p5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3" name="Google Shape;2143;p52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52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2145" name="Google Shape;2145;p5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2152" name="Google Shape;2152;p52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5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2170" name="Google Shape;2170;p5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5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52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81" name="Google Shape;2181;p52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79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9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9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9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448" name="Google Shape;448;p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9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9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452" name="Google Shape;452;p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9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459" name="Google Shape;459;p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77" name="Google Shape;477;p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9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9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490" name="Google Shape;490;p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7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 ">
  <p:cSld name="Title only 3 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47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1965" name="Google Shape;1965;p4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47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1968" name="Google Shape;1968;p4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4" name="Google Shape;1974;p47"/>
          <p:cNvSpPr/>
          <p:nvPr/>
        </p:nvSpPr>
        <p:spPr>
          <a:xfrm flipH="1">
            <a:off x="8904733" y="230154"/>
            <a:ext cx="188594" cy="18894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5" name="Google Shape;1975;p47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1976" name="Google Shape;1976;p4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8" name="Google Shape;1978;p47"/>
          <p:cNvSpPr/>
          <p:nvPr/>
        </p:nvSpPr>
        <p:spPr>
          <a:xfrm rot="10800000" flipH="1">
            <a:off x="885372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7"/>
          <p:cNvSpPr/>
          <p:nvPr/>
        </p:nvSpPr>
        <p:spPr>
          <a:xfrm rot="10800000" flipH="1">
            <a:off x="-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72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 ">
  <p:cSld name="Title only 4 "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46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1935" name="Google Shape;1935;p4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46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1938" name="Google Shape;1938;p4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3" name="Google Shape;1953;p46"/>
          <p:cNvSpPr/>
          <p:nvPr/>
        </p:nvSpPr>
        <p:spPr>
          <a:xfrm rot="10800000" flipH="1">
            <a:off x="1414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6"/>
          <p:cNvGrpSpPr/>
          <p:nvPr/>
        </p:nvGrpSpPr>
        <p:grpSpPr>
          <a:xfrm rot="10800000" flipH="1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1955" name="Google Shape;1955;p4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1" name="Google Shape;1961;p46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82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 ">
  <p:cSld name="Title only 6 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4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32" name="Google Shape;1832;p4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35" name="Google Shape;1835;p4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51" name="Google Shape;1851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44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 ">
  <p:cSld name="Title only 5 "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5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1" name="Google Shape;1861;p45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62" name="Google Shape;1862;p4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45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65" name="Google Shape;1865;p45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45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81" name="Google Shape;1881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5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9" name="Google Shape;1889;p45"/>
          <p:cNvSpPr/>
          <p:nvPr/>
        </p:nvSpPr>
        <p:spPr>
          <a:xfrm rot="2700000">
            <a:off x="645049" y="4829163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0" name="Google Shape;1890;p45"/>
          <p:cNvGrpSpPr/>
          <p:nvPr/>
        </p:nvGrpSpPr>
        <p:grpSpPr>
          <a:xfrm flipH="1">
            <a:off x="-6" y="4819003"/>
            <a:ext cx="279631" cy="259804"/>
            <a:chOff x="6672" y="3464315"/>
            <a:chExt cx="279631" cy="259804"/>
          </a:xfrm>
        </p:grpSpPr>
        <p:sp>
          <p:nvSpPr>
            <p:cNvPr id="1891" name="Google Shape;1891;p4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0" name="Google Shape;1900;p45"/>
          <p:cNvSpPr/>
          <p:nvPr/>
        </p:nvSpPr>
        <p:spPr>
          <a:xfrm>
            <a:off x="7222315" y="4829163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5"/>
          <p:cNvSpPr/>
          <p:nvPr/>
        </p:nvSpPr>
        <p:spPr>
          <a:xfrm rot="151">
            <a:off x="4171872" y="4843362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5"/>
          <p:cNvSpPr/>
          <p:nvPr/>
        </p:nvSpPr>
        <p:spPr>
          <a:xfrm>
            <a:off x="5803171" y="48414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/>
          <p:cNvSpPr/>
          <p:nvPr/>
        </p:nvSpPr>
        <p:spPr>
          <a:xfrm>
            <a:off x="3687139" y="4829162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/>
          <p:cNvSpPr/>
          <p:nvPr/>
        </p:nvSpPr>
        <p:spPr>
          <a:xfrm>
            <a:off x="1160940" y="4891689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5"/>
          <p:cNvSpPr/>
          <p:nvPr/>
        </p:nvSpPr>
        <p:spPr>
          <a:xfrm>
            <a:off x="6287919" y="490800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5"/>
          <p:cNvSpPr/>
          <p:nvPr/>
        </p:nvSpPr>
        <p:spPr>
          <a:xfrm>
            <a:off x="2752743" y="491681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45"/>
          <p:cNvGrpSpPr/>
          <p:nvPr/>
        </p:nvGrpSpPr>
        <p:grpSpPr>
          <a:xfrm rot="-2609567">
            <a:off x="7814393" y="4639761"/>
            <a:ext cx="544996" cy="529317"/>
            <a:chOff x="493977" y="4202564"/>
            <a:chExt cx="544967" cy="529288"/>
          </a:xfrm>
        </p:grpSpPr>
        <p:sp>
          <p:nvSpPr>
            <p:cNvPr id="1908" name="Google Shape;1908;p45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45"/>
          <p:cNvSpPr/>
          <p:nvPr/>
        </p:nvSpPr>
        <p:spPr>
          <a:xfrm rot="5405778">
            <a:off x="2167682" y="4771188"/>
            <a:ext cx="178500" cy="322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4802505" y="4818900"/>
            <a:ext cx="171000" cy="171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5"/>
          <p:cNvSpPr/>
          <p:nvPr/>
        </p:nvSpPr>
        <p:spPr>
          <a:xfrm>
            <a:off x="8800993" y="4654980"/>
            <a:ext cx="336300" cy="31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6" name="Google Shape;1926;p45"/>
          <p:cNvGrpSpPr/>
          <p:nvPr/>
        </p:nvGrpSpPr>
        <p:grpSpPr>
          <a:xfrm rot="10800000">
            <a:off x="5307765" y="4815452"/>
            <a:ext cx="161145" cy="262744"/>
            <a:chOff x="8814523" y="4301099"/>
            <a:chExt cx="181204" cy="295450"/>
          </a:xfrm>
        </p:grpSpPr>
        <p:sp>
          <p:nvSpPr>
            <p:cNvPr id="1927" name="Google Shape;1927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871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">
  <p:cSld name="Title only 2 "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3" name="Google Shape;1983;p48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984" name="Google Shape;1984;p4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8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987" name="Google Shape;1987;p48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8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003" name="Google Shape;2003;p4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8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9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9"/>
          <p:cNvSpPr/>
          <p:nvPr/>
        </p:nvSpPr>
        <p:spPr>
          <a:xfrm rot="10800000" flipH="1">
            <a:off x="25" y="3544590"/>
            <a:ext cx="9143969" cy="159891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9"/>
          <p:cNvSpPr/>
          <p:nvPr/>
        </p:nvSpPr>
        <p:spPr>
          <a:xfrm rot="10800000" flipH="1">
            <a:off x="1349525" y="25858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9"/>
          <p:cNvSpPr/>
          <p:nvPr/>
        </p:nvSpPr>
        <p:spPr>
          <a:xfrm rot="10800000" flipH="1">
            <a:off x="1504484" y="27408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29"/>
          <p:cNvSpPr/>
          <p:nvPr/>
        </p:nvSpPr>
        <p:spPr>
          <a:xfrm rot="10800000" flipH="1">
            <a:off x="8209788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9"/>
          <p:cNvSpPr/>
          <p:nvPr/>
        </p:nvSpPr>
        <p:spPr>
          <a:xfrm rot="10800000" flipH="1">
            <a:off x="8395417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3" name="Google Shape;1303;p29"/>
          <p:cNvGrpSpPr/>
          <p:nvPr/>
        </p:nvGrpSpPr>
        <p:grpSpPr>
          <a:xfrm rot="10800000" flipH="1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304" name="Google Shape;1304;p2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9"/>
          <p:cNvGrpSpPr/>
          <p:nvPr/>
        </p:nvGrpSpPr>
        <p:grpSpPr>
          <a:xfrm rot="10800000" flipH="1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307" name="Google Shape;1307;p2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29"/>
          <p:cNvSpPr/>
          <p:nvPr/>
        </p:nvSpPr>
        <p:spPr>
          <a:xfrm rot="10800000" flipH="1">
            <a:off x="174398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29"/>
          <p:cNvGrpSpPr/>
          <p:nvPr/>
        </p:nvGrpSpPr>
        <p:grpSpPr>
          <a:xfrm rot="10800000" flipH="1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315" name="Google Shape;1315;p2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9"/>
          <p:cNvGrpSpPr/>
          <p:nvPr/>
        </p:nvGrpSpPr>
        <p:grpSpPr>
          <a:xfrm rot="10800000" flipH="1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318" name="Google Shape;1318;p2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29"/>
          <p:cNvSpPr/>
          <p:nvPr/>
        </p:nvSpPr>
        <p:spPr>
          <a:xfrm rot="10800000" flipH="1">
            <a:off x="601478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9"/>
          <p:cNvSpPr txBox="1">
            <a:spLocks noGrp="1"/>
          </p:cNvSpPr>
          <p:nvPr>
            <p:ph type="title" hasCustomPrompt="1"/>
          </p:nvPr>
        </p:nvSpPr>
        <p:spPr>
          <a:xfrm>
            <a:off x="1186163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9" name="Google Shape;1329;p29"/>
          <p:cNvSpPr txBox="1">
            <a:spLocks noGrp="1"/>
          </p:cNvSpPr>
          <p:nvPr>
            <p:ph type="subTitle" idx="1"/>
          </p:nvPr>
        </p:nvSpPr>
        <p:spPr>
          <a:xfrm>
            <a:off x="1294513" y="18557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0" name="Google Shape;1330;p29"/>
          <p:cNvSpPr txBox="1">
            <a:spLocks noGrp="1"/>
          </p:cNvSpPr>
          <p:nvPr>
            <p:ph type="title" idx="2"/>
          </p:nvPr>
        </p:nvSpPr>
        <p:spPr>
          <a:xfrm>
            <a:off x="1294513" y="11795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602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92" name="Google Shape;292;p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95" name="Google Shape;295;p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302" name="Google Shape;302;p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6749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6"/>
          <p:cNvSpPr txBox="1">
            <a:spLocks noGrp="1"/>
          </p:cNvSpPr>
          <p:nvPr>
            <p:ph type="subTitle" idx="1"/>
          </p:nvPr>
        </p:nvSpPr>
        <p:spPr>
          <a:xfrm flipH="1">
            <a:off x="5111800" y="365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6"/>
          <p:cNvSpPr txBox="1">
            <a:spLocks noGrp="1"/>
          </p:cNvSpPr>
          <p:nvPr>
            <p:ph type="subTitle" idx="2"/>
          </p:nvPr>
        </p:nvSpPr>
        <p:spPr>
          <a:xfrm flipH="1">
            <a:off x="5111800" y="331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51" name="Google Shape;751;p16"/>
          <p:cNvSpPr txBox="1">
            <a:spLocks noGrp="1"/>
          </p:cNvSpPr>
          <p:nvPr>
            <p:ph type="subTitle" idx="3"/>
          </p:nvPr>
        </p:nvSpPr>
        <p:spPr>
          <a:xfrm flipH="1">
            <a:off x="5111800" y="2247176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6"/>
          <p:cNvSpPr txBox="1">
            <a:spLocks noGrp="1"/>
          </p:cNvSpPr>
          <p:nvPr>
            <p:ph type="subTitle" idx="4"/>
          </p:nvPr>
        </p:nvSpPr>
        <p:spPr>
          <a:xfrm flipH="1">
            <a:off x="5111800" y="1910875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53" name="Google Shape;753;p16"/>
          <p:cNvSpPr txBox="1">
            <a:spLocks noGrp="1"/>
          </p:cNvSpPr>
          <p:nvPr>
            <p:ph type="title"/>
          </p:nvPr>
        </p:nvSpPr>
        <p:spPr>
          <a:xfrm flipH="1">
            <a:off x="418307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6"/>
          <p:cNvSpPr/>
          <p:nvPr/>
        </p:nvSpPr>
        <p:spPr>
          <a:xfrm rot="5400000">
            <a:off x="8904164" y="4168035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6"/>
          <p:cNvSpPr/>
          <p:nvPr/>
        </p:nvSpPr>
        <p:spPr>
          <a:xfrm rot="5400000">
            <a:off x="8650669" y="4601835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16"/>
          <p:cNvGrpSpPr/>
          <p:nvPr/>
        </p:nvGrpSpPr>
        <p:grpSpPr>
          <a:xfrm>
            <a:off x="165255" y="153830"/>
            <a:ext cx="588555" cy="677357"/>
            <a:chOff x="8369505" y="4354255"/>
            <a:chExt cx="588555" cy="677357"/>
          </a:xfrm>
        </p:grpSpPr>
        <p:sp>
          <p:nvSpPr>
            <p:cNvPr id="757" name="Google Shape;757;p1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6"/>
          <p:cNvGrpSpPr/>
          <p:nvPr/>
        </p:nvGrpSpPr>
        <p:grpSpPr>
          <a:xfrm flipH="1">
            <a:off x="199" y="1216875"/>
            <a:ext cx="3926060" cy="3926388"/>
            <a:chOff x="4909222" y="908262"/>
            <a:chExt cx="4234775" cy="4235129"/>
          </a:xfrm>
        </p:grpSpPr>
        <p:sp>
          <p:nvSpPr>
            <p:cNvPr id="775" name="Google Shape;775;p1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78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368" name="Google Shape;1368;p31"/>
          <p:cNvCxnSpPr/>
          <p:nvPr/>
        </p:nvCxnSpPr>
        <p:spPr>
          <a:xfrm>
            <a:off x="388900" y="4775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31"/>
          <p:cNvCxnSpPr/>
          <p:nvPr/>
        </p:nvCxnSpPr>
        <p:spPr>
          <a:xfrm>
            <a:off x="8755100" y="4775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0" name="Google Shape;1370;p31"/>
          <p:cNvSpPr/>
          <p:nvPr/>
        </p:nvSpPr>
        <p:spPr>
          <a:xfrm rot="10800000">
            <a:off x="123072" y="4824013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1" name="Google Shape;1371;p31"/>
          <p:cNvGrpSpPr/>
          <p:nvPr/>
        </p:nvGrpSpPr>
        <p:grpSpPr>
          <a:xfrm rot="10800000">
            <a:off x="116725" y="3327817"/>
            <a:ext cx="118484" cy="339650"/>
            <a:chOff x="8846561" y="2782361"/>
            <a:chExt cx="154517" cy="442886"/>
          </a:xfrm>
        </p:grpSpPr>
        <p:sp>
          <p:nvSpPr>
            <p:cNvPr id="1372" name="Google Shape;1372;p3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1"/>
          <p:cNvGrpSpPr/>
          <p:nvPr/>
        </p:nvGrpSpPr>
        <p:grpSpPr>
          <a:xfrm rot="10800000">
            <a:off x="121858" y="1468928"/>
            <a:ext cx="181204" cy="295450"/>
            <a:chOff x="8814523" y="4301099"/>
            <a:chExt cx="181204" cy="295450"/>
          </a:xfrm>
        </p:grpSpPr>
        <p:sp>
          <p:nvSpPr>
            <p:cNvPr id="1375" name="Google Shape;1375;p3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1"/>
          <p:cNvSpPr/>
          <p:nvPr/>
        </p:nvSpPr>
        <p:spPr>
          <a:xfrm rot="10800000">
            <a:off x="8926132" y="3959961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2" name="Google Shape;1382;p31"/>
          <p:cNvGrpSpPr/>
          <p:nvPr/>
        </p:nvGrpSpPr>
        <p:grpSpPr>
          <a:xfrm rot="10800000" flipH="1">
            <a:off x="8920599" y="539506"/>
            <a:ext cx="129525" cy="371975"/>
            <a:chOff x="179009" y="2072968"/>
            <a:chExt cx="190870" cy="548151"/>
          </a:xfrm>
        </p:grpSpPr>
        <p:sp>
          <p:nvSpPr>
            <p:cNvPr id="1383" name="Google Shape;1383;p3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5" name="Google Shape;1385;p31"/>
          <p:cNvSpPr/>
          <p:nvPr/>
        </p:nvSpPr>
        <p:spPr>
          <a:xfrm rot="10800000" flipH="1">
            <a:off x="101962" y="330318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1"/>
          <p:cNvSpPr/>
          <p:nvPr/>
        </p:nvSpPr>
        <p:spPr>
          <a:xfrm rot="10800000" flipH="1">
            <a:off x="99112" y="92340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1"/>
          <p:cNvSpPr/>
          <p:nvPr/>
        </p:nvSpPr>
        <p:spPr>
          <a:xfrm rot="-8100000" flipH="1">
            <a:off x="8913036" y="2778245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31"/>
          <p:cNvGrpSpPr/>
          <p:nvPr/>
        </p:nvGrpSpPr>
        <p:grpSpPr>
          <a:xfrm rot="10800000">
            <a:off x="8894770" y="4658453"/>
            <a:ext cx="181204" cy="295450"/>
            <a:chOff x="8814523" y="4301099"/>
            <a:chExt cx="181204" cy="295450"/>
          </a:xfrm>
        </p:grpSpPr>
        <p:sp>
          <p:nvSpPr>
            <p:cNvPr id="1389" name="Google Shape;1389;p3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1"/>
          <p:cNvSpPr/>
          <p:nvPr/>
        </p:nvSpPr>
        <p:spPr>
          <a:xfrm rot="-5400000" flipH="1">
            <a:off x="8570756" y="1775254"/>
            <a:ext cx="801739" cy="10925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1"/>
          <p:cNvSpPr/>
          <p:nvPr/>
        </p:nvSpPr>
        <p:spPr>
          <a:xfrm rot="5400000">
            <a:off x="-226569" y="2594916"/>
            <a:ext cx="801739" cy="10925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1"/>
          </p:nvPr>
        </p:nvSpPr>
        <p:spPr>
          <a:xfrm>
            <a:off x="2935061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2"/>
          </p:nvPr>
        </p:nvSpPr>
        <p:spPr>
          <a:xfrm>
            <a:off x="2935035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3"/>
          </p:nvPr>
        </p:nvSpPr>
        <p:spPr>
          <a:xfrm>
            <a:off x="4681104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4"/>
          </p:nvPr>
        </p:nvSpPr>
        <p:spPr>
          <a:xfrm>
            <a:off x="4681077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5"/>
          </p:nvPr>
        </p:nvSpPr>
        <p:spPr>
          <a:xfrm>
            <a:off x="6427146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2" name="Google Shape;1402;p31"/>
          <p:cNvSpPr txBox="1">
            <a:spLocks noGrp="1"/>
          </p:cNvSpPr>
          <p:nvPr>
            <p:ph type="subTitle" idx="6"/>
          </p:nvPr>
        </p:nvSpPr>
        <p:spPr>
          <a:xfrm>
            <a:off x="6427119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3" name="Google Shape;1403;p31"/>
          <p:cNvSpPr txBox="1">
            <a:spLocks noGrp="1"/>
          </p:cNvSpPr>
          <p:nvPr>
            <p:ph type="subTitle" idx="7"/>
          </p:nvPr>
        </p:nvSpPr>
        <p:spPr>
          <a:xfrm>
            <a:off x="1189025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4" name="Google Shape;1404;p31"/>
          <p:cNvSpPr txBox="1">
            <a:spLocks noGrp="1"/>
          </p:cNvSpPr>
          <p:nvPr>
            <p:ph type="subTitle" idx="8"/>
          </p:nvPr>
        </p:nvSpPr>
        <p:spPr>
          <a:xfrm>
            <a:off x="1188987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9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29" name="Google Shape;229;p5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5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47" name="Google Shape;247;p5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5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5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65" name="Google Shape;265;p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5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84" name="Google Shape;284;p5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709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 ">
  <p:cSld name="Title and three columns 3 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9"/>
          <p:cNvSpPr txBox="1">
            <a:spLocks noGrp="1"/>
          </p:cNvSpPr>
          <p:nvPr>
            <p:ph type="subTitle" idx="1"/>
          </p:nvPr>
        </p:nvSpPr>
        <p:spPr>
          <a:xfrm>
            <a:off x="271108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39"/>
          <p:cNvSpPr txBox="1">
            <a:spLocks noGrp="1"/>
          </p:cNvSpPr>
          <p:nvPr>
            <p:ph type="subTitle" idx="2"/>
          </p:nvPr>
        </p:nvSpPr>
        <p:spPr>
          <a:xfrm>
            <a:off x="271108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7" name="Google Shape;1637;p39"/>
          <p:cNvSpPr txBox="1">
            <a:spLocks noGrp="1"/>
          </p:cNvSpPr>
          <p:nvPr>
            <p:ph type="subTitle" idx="3"/>
          </p:nvPr>
        </p:nvSpPr>
        <p:spPr>
          <a:xfrm>
            <a:off x="71322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39"/>
          <p:cNvSpPr txBox="1">
            <a:spLocks noGrp="1"/>
          </p:cNvSpPr>
          <p:nvPr>
            <p:ph type="subTitle" idx="4"/>
          </p:nvPr>
        </p:nvSpPr>
        <p:spPr>
          <a:xfrm>
            <a:off x="71322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9" name="Google Shape;1639;p39"/>
          <p:cNvSpPr txBox="1">
            <a:spLocks noGrp="1"/>
          </p:cNvSpPr>
          <p:nvPr>
            <p:ph type="subTitle" idx="5"/>
          </p:nvPr>
        </p:nvSpPr>
        <p:spPr>
          <a:xfrm>
            <a:off x="4708930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39"/>
          <p:cNvSpPr txBox="1">
            <a:spLocks noGrp="1"/>
          </p:cNvSpPr>
          <p:nvPr>
            <p:ph type="subTitle" idx="6"/>
          </p:nvPr>
        </p:nvSpPr>
        <p:spPr>
          <a:xfrm>
            <a:off x="4708930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41" name="Google Shape;1641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89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39"/>
          <p:cNvSpPr/>
          <p:nvPr/>
        </p:nvSpPr>
        <p:spPr>
          <a:xfrm rot="10800000" flipH="1">
            <a:off x="8198094" y="806852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9"/>
          <p:cNvSpPr/>
          <p:nvPr/>
        </p:nvSpPr>
        <p:spPr>
          <a:xfrm rot="10800000" flipH="1">
            <a:off x="8383723" y="8060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39"/>
          <p:cNvGrpSpPr/>
          <p:nvPr/>
        </p:nvGrpSpPr>
        <p:grpSpPr>
          <a:xfrm rot="10800000" flipH="1">
            <a:off x="8782756" y="166188"/>
            <a:ext cx="213576" cy="348326"/>
            <a:chOff x="191876" y="116083"/>
            <a:chExt cx="213576" cy="348326"/>
          </a:xfrm>
        </p:grpSpPr>
        <p:sp>
          <p:nvSpPr>
            <p:cNvPr id="1645" name="Google Shape;1645;p39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39"/>
          <p:cNvGrpSpPr/>
          <p:nvPr/>
        </p:nvGrpSpPr>
        <p:grpSpPr>
          <a:xfrm rot="10800000">
            <a:off x="5786466" y="538018"/>
            <a:ext cx="1820679" cy="2004808"/>
            <a:chOff x="143428" y="791782"/>
            <a:chExt cx="1170704" cy="1289100"/>
          </a:xfrm>
        </p:grpSpPr>
        <p:grpSp>
          <p:nvGrpSpPr>
            <p:cNvPr id="1652" name="Google Shape;1652;p3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653" name="Google Shape;1653;p3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1" name="Google Shape;1671;p3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39"/>
          <p:cNvGrpSpPr/>
          <p:nvPr/>
        </p:nvGrpSpPr>
        <p:grpSpPr>
          <a:xfrm rot="-5400000" flipH="1">
            <a:off x="8380837" y="4329261"/>
            <a:ext cx="588555" cy="677357"/>
            <a:chOff x="8369505" y="4354255"/>
            <a:chExt cx="588555" cy="677357"/>
          </a:xfrm>
        </p:grpSpPr>
        <p:sp>
          <p:nvSpPr>
            <p:cNvPr id="1673" name="Google Shape;1673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-5400000">
            <a:off x="8206316" y="4199070"/>
            <a:ext cx="937621" cy="937730"/>
            <a:chOff x="-9" y="1693952"/>
            <a:chExt cx="3445869" cy="3446269"/>
          </a:xfrm>
        </p:grpSpPr>
        <p:sp>
          <p:nvSpPr>
            <p:cNvPr id="1691" name="Google Shape;1691;p39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39"/>
          <p:cNvSpPr/>
          <p:nvPr/>
        </p:nvSpPr>
        <p:spPr>
          <a:xfrm rot="-5400000">
            <a:off x="6907432" y="4600677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9"/>
          <p:cNvSpPr/>
          <p:nvPr/>
        </p:nvSpPr>
        <p:spPr>
          <a:xfrm>
            <a:off x="6836067" y="250255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39"/>
          <p:cNvGrpSpPr/>
          <p:nvPr/>
        </p:nvGrpSpPr>
        <p:grpSpPr>
          <a:xfrm rot="-5400000">
            <a:off x="7034506" y="4756557"/>
            <a:ext cx="135900" cy="390284"/>
            <a:chOff x="179009" y="2072968"/>
            <a:chExt cx="190870" cy="548151"/>
          </a:xfrm>
        </p:grpSpPr>
        <p:sp>
          <p:nvSpPr>
            <p:cNvPr id="1697" name="Google Shape;1697;p3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39"/>
          <p:cNvGrpSpPr/>
          <p:nvPr/>
        </p:nvGrpSpPr>
        <p:grpSpPr>
          <a:xfrm rot="-5400000">
            <a:off x="8302924" y="3314211"/>
            <a:ext cx="588555" cy="677357"/>
            <a:chOff x="8369505" y="4354255"/>
            <a:chExt cx="588555" cy="677357"/>
          </a:xfrm>
        </p:grpSpPr>
        <p:sp>
          <p:nvSpPr>
            <p:cNvPr id="1700" name="Google Shape;1700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7" name="Google Shape;1717;p39"/>
          <p:cNvCxnSpPr/>
          <p:nvPr/>
        </p:nvCxnSpPr>
        <p:spPr>
          <a:xfrm>
            <a:off x="6725074" y="6751"/>
            <a:ext cx="0" cy="5136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8" name="Google Shape;1718;p39"/>
          <p:cNvSpPr/>
          <p:nvPr/>
        </p:nvSpPr>
        <p:spPr>
          <a:xfrm>
            <a:off x="0" y="4795200"/>
            <a:ext cx="6725100" cy="34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76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5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2261" name="Google Shape;2261;p55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2" name="Google Shape;2262;p55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55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75502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BCB-EC9A-B01D-244E-8FE83525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BD1F-CFDB-FAA6-1FE6-2BBCEC2B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18C-1916-EBAD-F273-BB642B2A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82AB-852E-BABC-8147-CA403F8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09FF-42D7-CA92-FFE9-B1E0FE8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E185-0760-1B97-CEEB-83D8D90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87EE-4B00-B7A6-6F1D-02F5C204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838B-23AD-4CAC-65DF-AB5B846C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E0DA-418A-C39F-A198-8A6A0FF3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A131-1895-2AB3-5332-C5CA5AA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9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6EF-CD19-E18E-26C8-74FF93C8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EECD-61C2-6098-53CF-E9C6435E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1F66-5146-AD34-B3A4-01E21FC9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8E57-420C-15B5-995F-A45D31AB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257C-6811-C936-7362-6B993FCE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7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C83-BDC4-096F-09B0-4CAB522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05D5-381D-90F8-22BB-6466BD3BE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06A6-D792-BAD8-DCE7-1AD5E879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6767-228E-E27A-AFC6-973BCF70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4DC4-DEFA-D3F4-F37D-1ED18BB1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14C6-EF0B-6664-562F-8F3BD4F5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BE83-06ED-9DBE-6CAF-DA47B18A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7227-4027-B055-5FCE-9F40EF90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1DAF-6C81-5D20-7B60-54DFC99B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0FA3-0444-E1D1-677A-27834DEF6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9CA91-EF61-7C54-C147-2175250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7E357-F50E-3264-116C-5D9DCE67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7AF4C-5324-A8BC-1E4C-F637349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D5929-3924-4298-A68B-C27BECD9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4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41F2-BA80-9FF4-02F0-4D5A3AE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FCF9-5F43-386E-D536-F7ED4D4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2D43-CCB9-C709-A34A-915E78E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7F47-7C88-4C83-29EA-B61AAE78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4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1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8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14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3"/>
          <p:cNvSpPr/>
          <p:nvPr/>
        </p:nvSpPr>
        <p:spPr>
          <a:xfrm rot="10800000">
            <a:off x="8266828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-901322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"/>
          <p:cNvSpPr/>
          <p:nvPr/>
        </p:nvSpPr>
        <p:spPr>
          <a:xfrm rot="10800000" flipH="1">
            <a:off x="-901322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1398313" y="2245939"/>
            <a:ext cx="585319" cy="816005"/>
            <a:chOff x="-3686875" y="-882236"/>
            <a:chExt cx="585319" cy="816005"/>
          </a:xfrm>
        </p:grpSpPr>
        <p:sp>
          <p:nvSpPr>
            <p:cNvPr id="602" name="Google Shape;602;p13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13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0" name="Google Shape;610;p13"/>
            <p:cNvSpPr/>
            <p:nvPr/>
          </p:nvSpPr>
          <p:spPr>
            <a:xfrm rot="-5400000" flipH="1">
              <a:off x="-3231953" y="-849194"/>
              <a:ext cx="127985" cy="128224"/>
            </a:xfrm>
            <a:custGeom>
              <a:avLst/>
              <a:gdLst/>
              <a:ahLst/>
              <a:cxnLst/>
              <a:rect l="l" t="t" r="r" b="b"/>
              <a:pathLst>
                <a:path w="5883" h="5894" extrusionOk="0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319060" y="2232562"/>
            <a:ext cx="585329" cy="829384"/>
            <a:chOff x="599560" y="476712"/>
            <a:chExt cx="585329" cy="829384"/>
          </a:xfrm>
        </p:grpSpPr>
        <p:sp>
          <p:nvSpPr>
            <p:cNvPr id="612" name="Google Shape;612;p13"/>
            <p:cNvSpPr/>
            <p:nvPr/>
          </p:nvSpPr>
          <p:spPr>
            <a:xfrm flipH="1">
              <a:off x="599570" y="72077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599560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3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>
            <a:off x="5061650" y="2253334"/>
            <a:ext cx="775238" cy="801244"/>
            <a:chOff x="409650" y="-867466"/>
            <a:chExt cx="775238" cy="801244"/>
          </a:xfrm>
        </p:grpSpPr>
        <p:sp>
          <p:nvSpPr>
            <p:cNvPr id="622" name="Google Shape;622;p13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103666" y="-818353"/>
              <a:ext cx="81222" cy="81222"/>
            </a:xfrm>
            <a:custGeom>
              <a:avLst/>
              <a:gdLst/>
              <a:ahLst/>
              <a:cxnLst/>
              <a:rect l="l" t="t" r="r" b="b"/>
              <a:pathLst>
                <a:path w="2537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13"/>
            <p:cNvGrpSpPr/>
            <p:nvPr/>
          </p:nvGrpSpPr>
          <p:grpSpPr>
            <a:xfrm>
              <a:off x="409650" y="-867466"/>
              <a:ext cx="594164" cy="214200"/>
              <a:chOff x="5038800" y="1904309"/>
              <a:chExt cx="594164" cy="214200"/>
            </a:xfrm>
          </p:grpSpPr>
          <p:sp>
            <p:nvSpPr>
              <p:cNvPr id="625" name="Google Shape;625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13"/>
          <p:cNvGrpSpPr/>
          <p:nvPr/>
        </p:nvGrpSpPr>
        <p:grpSpPr>
          <a:xfrm>
            <a:off x="7160538" y="2226309"/>
            <a:ext cx="594164" cy="828272"/>
            <a:chOff x="-3691300" y="477834"/>
            <a:chExt cx="594164" cy="828272"/>
          </a:xfrm>
        </p:grpSpPr>
        <p:sp>
          <p:nvSpPr>
            <p:cNvPr id="628" name="Google Shape;628;p13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9" name="Google Shape;629;p13"/>
            <p:cNvGrpSpPr/>
            <p:nvPr/>
          </p:nvGrpSpPr>
          <p:grpSpPr>
            <a:xfrm>
              <a:off x="-3691300" y="477834"/>
              <a:ext cx="594164" cy="214200"/>
              <a:chOff x="5038800" y="1904309"/>
              <a:chExt cx="594164" cy="214200"/>
            </a:xfrm>
          </p:grpSpPr>
          <p:sp>
            <p:nvSpPr>
              <p:cNvPr id="630" name="Google Shape;630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13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 flipH="1">
            <a:off x="99112" y="4676444"/>
            <a:ext cx="129525" cy="371975"/>
            <a:chOff x="179009" y="2072968"/>
            <a:chExt cx="190870" cy="548151"/>
          </a:xfrm>
        </p:grpSpPr>
        <p:sp>
          <p:nvSpPr>
            <p:cNvPr id="634" name="Google Shape;634;p1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3"/>
          <p:cNvGrpSpPr/>
          <p:nvPr/>
        </p:nvGrpSpPr>
        <p:grpSpPr>
          <a:xfrm>
            <a:off x="69202" y="147320"/>
            <a:ext cx="189340" cy="308716"/>
            <a:chOff x="8814523" y="4301099"/>
            <a:chExt cx="181204" cy="295450"/>
          </a:xfrm>
        </p:grpSpPr>
        <p:sp>
          <p:nvSpPr>
            <p:cNvPr id="637" name="Google Shape;637;p1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3"/>
          <p:cNvSpPr/>
          <p:nvPr/>
        </p:nvSpPr>
        <p:spPr>
          <a:xfrm flipH="1">
            <a:off x="8902577" y="460857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"/>
          <p:cNvSpPr/>
          <p:nvPr/>
        </p:nvSpPr>
        <p:spPr>
          <a:xfrm flipH="1">
            <a:off x="8899724" y="484060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8897013" y="389238"/>
            <a:ext cx="129600" cy="129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"/>
          <p:cNvSpPr/>
          <p:nvPr/>
        </p:nvSpPr>
        <p:spPr>
          <a:xfrm rot="2700000" flipH="1">
            <a:off x="8889431" y="122301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23C39-212A-F62F-B079-0F49E5CD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9875B-1401-F77B-E04C-B4F1BD24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AF8E3-EDE6-E1EE-C5BF-0B3AF513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4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9E5-1FE8-2F10-1F2D-1DC7EFF1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4FA5-F11A-2AF9-F32F-94045552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319B-0F31-AD77-426D-59368E02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E227-33BA-D318-F089-84BD180F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9F1D8-2C4A-3965-EC2F-236CC6E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A797-27FC-1146-856C-38BA4D3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EDD4-0D8E-7638-5ADF-05633AD7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79845-370F-C0BB-28C4-41547BEB3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96376-F99F-04CC-9343-060432FF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B1E1-FE15-2FBC-F692-5B27E31B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7326-392B-488F-114E-928BE8FD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48EA-B439-2E7B-87AE-23BB17FA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4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435-3FF5-30F2-24BC-552C333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2D61-68D7-FE35-DA3A-0A9D7C98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DA6D-45A7-05A4-C653-42040B4C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4EF3-9D50-AF11-2041-F505FCAA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67A7-82DF-9610-C8AD-B7DB148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2EB7F-7DE6-828C-4AEF-459C26AD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68EDB-A42A-F18F-8448-2EC0E238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25F-DD64-D2B4-2FB4-AEC0E66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7AF8-CD11-2327-2EB1-EFD15888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0F42-5089-0384-258E-CFE7C1F3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 userDrawn="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"/>
          <p:cNvSpPr txBox="1">
            <a:spLocks noGrp="1"/>
          </p:cNvSpPr>
          <p:nvPr>
            <p:ph type="subTitle" idx="1"/>
          </p:nvPr>
        </p:nvSpPr>
        <p:spPr>
          <a:xfrm>
            <a:off x="3344875" y="2916725"/>
            <a:ext cx="4913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4"/>
          <p:cNvSpPr/>
          <p:nvPr/>
        </p:nvSpPr>
        <p:spPr>
          <a:xfrm flipH="1">
            <a:off x="862603" y="42466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"/>
          <p:cNvSpPr/>
          <p:nvPr/>
        </p:nvSpPr>
        <p:spPr>
          <a:xfrm flipH="1">
            <a:off x="160125" y="42488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 flipH="1">
            <a:off x="147651" y="4622233"/>
            <a:ext cx="213576" cy="348326"/>
            <a:chOff x="191876" y="116083"/>
            <a:chExt cx="213576" cy="348326"/>
          </a:xfrm>
        </p:grpSpPr>
        <p:sp>
          <p:nvSpPr>
            <p:cNvPr id="653" name="Google Shape;653;p14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536838" y="2593921"/>
            <a:ext cx="1820679" cy="2004808"/>
            <a:chOff x="143428" y="791782"/>
            <a:chExt cx="1170704" cy="12891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14"/>
          <p:cNvGrpSpPr/>
          <p:nvPr/>
        </p:nvGrpSpPr>
        <p:grpSpPr>
          <a:xfrm rot="5400000" flipH="1">
            <a:off x="174591" y="130128"/>
            <a:ext cx="588555" cy="677357"/>
            <a:chOff x="8369505" y="4354255"/>
            <a:chExt cx="588555" cy="677357"/>
          </a:xfrm>
        </p:grpSpPr>
        <p:sp>
          <p:nvSpPr>
            <p:cNvPr id="681" name="Google Shape;681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14"/>
          <p:cNvGrpSpPr/>
          <p:nvPr/>
        </p:nvGrpSpPr>
        <p:grpSpPr>
          <a:xfrm rot="5400000">
            <a:off x="46" y="-53"/>
            <a:ext cx="937621" cy="937730"/>
            <a:chOff x="-9" y="1693952"/>
            <a:chExt cx="3445869" cy="3446269"/>
          </a:xfrm>
        </p:grpSpPr>
        <p:sp>
          <p:nvSpPr>
            <p:cNvPr id="699" name="Google Shape;699;p1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4"/>
          <p:cNvSpPr/>
          <p:nvPr/>
        </p:nvSpPr>
        <p:spPr>
          <a:xfrm rot="5400000">
            <a:off x="2102272" y="401540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4"/>
          <p:cNvSpPr/>
          <p:nvPr/>
        </p:nvSpPr>
        <p:spPr>
          <a:xfrm rot="10800000">
            <a:off x="2127439" y="4706037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 rot="5400000">
            <a:off x="1973578" y="-10094"/>
            <a:ext cx="135900" cy="390284"/>
            <a:chOff x="179009" y="2072968"/>
            <a:chExt cx="190870" cy="548151"/>
          </a:xfrm>
        </p:grpSpPr>
        <p:sp>
          <p:nvSpPr>
            <p:cNvPr id="705" name="Google Shape;705;p1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4"/>
          <p:cNvGrpSpPr/>
          <p:nvPr/>
        </p:nvGrpSpPr>
        <p:grpSpPr>
          <a:xfrm rot="5400000">
            <a:off x="252503" y="1145178"/>
            <a:ext cx="588555" cy="677357"/>
            <a:chOff x="8369505" y="4354255"/>
            <a:chExt cx="588555" cy="677357"/>
          </a:xfrm>
        </p:grpSpPr>
        <p:sp>
          <p:nvSpPr>
            <p:cNvPr id="708" name="Google Shape;708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5" name="Google Shape;725;p14"/>
          <p:cNvCxnSpPr/>
          <p:nvPr/>
        </p:nvCxnSpPr>
        <p:spPr>
          <a:xfrm rot="10800000">
            <a:off x="2418909" y="13496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8C3F8E-23A0-2C60-C8D2-F097710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CCE-8DCB-7FF7-FD41-395FA117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0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7"/>
          <p:cNvSpPr/>
          <p:nvPr/>
        </p:nvSpPr>
        <p:spPr>
          <a:xfrm rot="10800000" flipH="1">
            <a:off x="13" y="3239998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7"/>
          <p:cNvSpPr/>
          <p:nvPr/>
        </p:nvSpPr>
        <p:spPr>
          <a:xfrm rot="10800000" flipH="1">
            <a:off x="3683150" y="22810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7"/>
          <p:cNvSpPr/>
          <p:nvPr/>
        </p:nvSpPr>
        <p:spPr>
          <a:xfrm rot="10800000" flipH="1">
            <a:off x="3838109" y="24360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7"/>
          <p:cNvSpPr/>
          <p:nvPr/>
        </p:nvSpPr>
        <p:spPr>
          <a:xfrm rot="10800000" flipH="1">
            <a:off x="8209788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7"/>
          <p:cNvSpPr/>
          <p:nvPr/>
        </p:nvSpPr>
        <p:spPr>
          <a:xfrm rot="10800000" flipH="1">
            <a:off x="8395417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27"/>
          <p:cNvGrpSpPr/>
          <p:nvPr/>
        </p:nvGrpSpPr>
        <p:grpSpPr>
          <a:xfrm rot="10800000" flipH="1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236" name="Google Shape;1236;p2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7"/>
          <p:cNvGrpSpPr/>
          <p:nvPr/>
        </p:nvGrpSpPr>
        <p:grpSpPr>
          <a:xfrm rot="10800000" flipH="1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239" name="Google Shape;1239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27"/>
          <p:cNvSpPr/>
          <p:nvPr/>
        </p:nvSpPr>
        <p:spPr>
          <a:xfrm rot="10800000" flipH="1">
            <a:off x="174398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27"/>
          <p:cNvGrpSpPr/>
          <p:nvPr/>
        </p:nvGrpSpPr>
        <p:grpSpPr>
          <a:xfrm rot="10800000" flipH="1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247" name="Google Shape;1247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27"/>
          <p:cNvGrpSpPr/>
          <p:nvPr/>
        </p:nvGrpSpPr>
        <p:grpSpPr>
          <a:xfrm rot="10800000" flipH="1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250" name="Google Shape;1250;p27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27"/>
          <p:cNvSpPr/>
          <p:nvPr/>
        </p:nvSpPr>
        <p:spPr>
          <a:xfrm rot="10800000" flipH="1">
            <a:off x="601478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7"/>
          <p:cNvSpPr txBox="1">
            <a:spLocks noGrp="1"/>
          </p:cNvSpPr>
          <p:nvPr>
            <p:ph type="title" hasCustomPrompt="1"/>
          </p:nvPr>
        </p:nvSpPr>
        <p:spPr>
          <a:xfrm>
            <a:off x="3519788" y="24359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1" name="Google Shape;1261;p27"/>
          <p:cNvSpPr txBox="1">
            <a:spLocks noGrp="1"/>
          </p:cNvSpPr>
          <p:nvPr>
            <p:ph type="subTitle" idx="1"/>
          </p:nvPr>
        </p:nvSpPr>
        <p:spPr>
          <a:xfrm>
            <a:off x="3212588" y="15509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2" name="Google Shape;1262;p27"/>
          <p:cNvSpPr txBox="1">
            <a:spLocks noGrp="1"/>
          </p:cNvSpPr>
          <p:nvPr>
            <p:ph type="title" idx="2"/>
          </p:nvPr>
        </p:nvSpPr>
        <p:spPr>
          <a:xfrm>
            <a:off x="2412638" y="8747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8"/>
          <p:cNvSpPr/>
          <p:nvPr/>
        </p:nvSpPr>
        <p:spPr>
          <a:xfrm rot="10800000">
            <a:off x="6" y="3544871"/>
            <a:ext cx="9143969" cy="160815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8"/>
          <p:cNvSpPr/>
          <p:nvPr/>
        </p:nvSpPr>
        <p:spPr>
          <a:xfrm rot="10800000">
            <a:off x="6028098" y="25858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8"/>
          <p:cNvSpPr/>
          <p:nvPr/>
        </p:nvSpPr>
        <p:spPr>
          <a:xfrm rot="10800000">
            <a:off x="6183079" y="27408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8"/>
          <p:cNvSpPr/>
          <p:nvPr/>
        </p:nvSpPr>
        <p:spPr>
          <a:xfrm rot="10800000">
            <a:off x="850919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8"/>
          <p:cNvSpPr/>
          <p:nvPr/>
        </p:nvSpPr>
        <p:spPr>
          <a:xfrm rot="10800000">
            <a:off x="148441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28"/>
          <p:cNvGrpSpPr/>
          <p:nvPr/>
        </p:nvGrpSpPr>
        <p:grpSpPr>
          <a:xfrm rot="10800000">
            <a:off x="148428" y="2496305"/>
            <a:ext cx="154517" cy="442886"/>
            <a:chOff x="8846561" y="2782361"/>
            <a:chExt cx="154517" cy="442886"/>
          </a:xfrm>
        </p:grpSpPr>
        <p:sp>
          <p:nvSpPr>
            <p:cNvPr id="1270" name="Google Shape;1270;p2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28"/>
          <p:cNvGrpSpPr/>
          <p:nvPr/>
        </p:nvGrpSpPr>
        <p:grpSpPr>
          <a:xfrm rot="10800000">
            <a:off x="153779" y="1125004"/>
            <a:ext cx="181204" cy="295450"/>
            <a:chOff x="8814523" y="4301099"/>
            <a:chExt cx="181204" cy="295450"/>
          </a:xfrm>
        </p:grpSpPr>
        <p:sp>
          <p:nvSpPr>
            <p:cNvPr id="1273" name="Google Shape;1273;p2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28"/>
          <p:cNvSpPr/>
          <p:nvPr/>
        </p:nvSpPr>
        <p:spPr>
          <a:xfrm rot="10800000">
            <a:off x="8816917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28"/>
          <p:cNvGrpSpPr/>
          <p:nvPr/>
        </p:nvGrpSpPr>
        <p:grpSpPr>
          <a:xfrm rot="10800000">
            <a:off x="8815972" y="1791474"/>
            <a:ext cx="154529" cy="443783"/>
            <a:chOff x="179009" y="2072968"/>
            <a:chExt cx="190870" cy="548151"/>
          </a:xfrm>
        </p:grpSpPr>
        <p:sp>
          <p:nvSpPr>
            <p:cNvPr id="1281" name="Google Shape;1281;p2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8"/>
          <p:cNvGrpSpPr/>
          <p:nvPr/>
        </p:nvGrpSpPr>
        <p:grpSpPr>
          <a:xfrm rot="10800000">
            <a:off x="8690875" y="162658"/>
            <a:ext cx="279631" cy="259804"/>
            <a:chOff x="6672" y="3464315"/>
            <a:chExt cx="279631" cy="259804"/>
          </a:xfrm>
        </p:grpSpPr>
        <p:sp>
          <p:nvSpPr>
            <p:cNvPr id="1284" name="Google Shape;1284;p2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28"/>
          <p:cNvSpPr/>
          <p:nvPr/>
        </p:nvSpPr>
        <p:spPr>
          <a:xfrm rot="10800000">
            <a:off x="8436291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8"/>
          <p:cNvSpPr txBox="1">
            <a:spLocks noGrp="1"/>
          </p:cNvSpPr>
          <p:nvPr>
            <p:ph type="title" hasCustomPrompt="1"/>
          </p:nvPr>
        </p:nvSpPr>
        <p:spPr>
          <a:xfrm flipH="1">
            <a:off x="5864431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95" name="Google Shape;1295;p28"/>
          <p:cNvSpPr txBox="1">
            <a:spLocks noGrp="1"/>
          </p:cNvSpPr>
          <p:nvPr>
            <p:ph type="subTitle" idx="1"/>
          </p:nvPr>
        </p:nvSpPr>
        <p:spPr>
          <a:xfrm flipH="1">
            <a:off x="5157031" y="18557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6" name="Google Shape;1296;p28"/>
          <p:cNvSpPr txBox="1">
            <a:spLocks noGrp="1"/>
          </p:cNvSpPr>
          <p:nvPr>
            <p:ph type="title" idx="2"/>
          </p:nvPr>
        </p:nvSpPr>
        <p:spPr>
          <a:xfrm flipH="1">
            <a:off x="3557131" y="11795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IG_NUMBER_1_2"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3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53"/>
          <p:cNvSpPr/>
          <p:nvPr/>
        </p:nvSpPr>
        <p:spPr>
          <a:xfrm flipH="1">
            <a:off x="0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5" name="Google Shape;2185;p53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53"/>
          <p:cNvSpPr txBox="1">
            <a:spLocks noGrp="1"/>
          </p:cNvSpPr>
          <p:nvPr>
            <p:ph type="subTitle" idx="1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7" name="Google Shape;2187;p53"/>
          <p:cNvSpPr txBox="1">
            <a:spLocks noGrp="1"/>
          </p:cNvSpPr>
          <p:nvPr>
            <p:ph type="title" hasCustomPrompt="1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8" name="Google Shape;2188;p53"/>
          <p:cNvSpPr txBox="1">
            <a:spLocks noGrp="1"/>
          </p:cNvSpPr>
          <p:nvPr>
            <p:ph type="subTitle" idx="2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9" name="Google Shape;2189;p53"/>
          <p:cNvSpPr txBox="1">
            <a:spLocks noGrp="1"/>
          </p:cNvSpPr>
          <p:nvPr>
            <p:ph type="title" idx="3" hasCustomPrompt="1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0" name="Google Shape;2190;p53"/>
          <p:cNvSpPr txBox="1">
            <a:spLocks noGrp="1"/>
          </p:cNvSpPr>
          <p:nvPr>
            <p:ph type="subTitle" idx="4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91" name="Google Shape;2191;p53"/>
          <p:cNvSpPr txBox="1">
            <a:spLocks noGrp="1"/>
          </p:cNvSpPr>
          <p:nvPr>
            <p:ph type="title" idx="5" hasCustomPrompt="1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2" name="Google Shape;2192;p53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3" name="Google Shape;2193;p53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2194" name="Google Shape;2194;p5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Section title and description 3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 flipH="1">
            <a:off x="6535294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9"/>
          <p:cNvSpPr/>
          <p:nvPr/>
        </p:nvSpPr>
        <p:spPr>
          <a:xfrm flipH="1">
            <a:off x="600698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9"/>
          <p:cNvSpPr/>
          <p:nvPr/>
        </p:nvSpPr>
        <p:spPr>
          <a:xfrm flipH="1">
            <a:off x="6173687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19"/>
          <p:cNvGrpSpPr/>
          <p:nvPr/>
        </p:nvGrpSpPr>
        <p:grpSpPr>
          <a:xfrm flipH="1">
            <a:off x="6282508" y="3553936"/>
            <a:ext cx="154517" cy="442886"/>
            <a:chOff x="8846561" y="2782361"/>
            <a:chExt cx="154517" cy="442886"/>
          </a:xfrm>
        </p:grpSpPr>
        <p:sp>
          <p:nvSpPr>
            <p:cNvPr id="857" name="Google Shape;857;p1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19"/>
          <p:cNvSpPr/>
          <p:nvPr/>
        </p:nvSpPr>
        <p:spPr>
          <a:xfrm rot="10800000">
            <a:off x="8495625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19"/>
          <p:cNvGrpSpPr/>
          <p:nvPr/>
        </p:nvGrpSpPr>
        <p:grpSpPr>
          <a:xfrm rot="10800000">
            <a:off x="8481321" y="1920939"/>
            <a:ext cx="181204" cy="295450"/>
            <a:chOff x="8814523" y="4301099"/>
            <a:chExt cx="181204" cy="295450"/>
          </a:xfrm>
        </p:grpSpPr>
        <p:sp>
          <p:nvSpPr>
            <p:cNvPr id="861" name="Google Shape;861;p1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>
            <a:off x="121525" y="164768"/>
            <a:ext cx="588555" cy="677357"/>
            <a:chOff x="8369505" y="4354255"/>
            <a:chExt cx="588555" cy="677357"/>
          </a:xfrm>
        </p:grpSpPr>
        <p:sp>
          <p:nvSpPr>
            <p:cNvPr id="868" name="Google Shape;868;p1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9"/>
          <p:cNvGrpSpPr/>
          <p:nvPr/>
        </p:nvGrpSpPr>
        <p:grpSpPr>
          <a:xfrm flipH="1">
            <a:off x="177057" y="4723215"/>
            <a:ext cx="279631" cy="259804"/>
            <a:chOff x="6672" y="3464315"/>
            <a:chExt cx="279631" cy="259804"/>
          </a:xfrm>
        </p:grpSpPr>
        <p:sp>
          <p:nvSpPr>
            <p:cNvPr id="886" name="Google Shape;886;p1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19"/>
          <p:cNvSpPr/>
          <p:nvPr/>
        </p:nvSpPr>
        <p:spPr>
          <a:xfrm flipH="1">
            <a:off x="17707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title"/>
          </p:nvPr>
        </p:nvSpPr>
        <p:spPr>
          <a:xfrm flipH="1">
            <a:off x="710086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1"/>
          </p:nvPr>
        </p:nvSpPr>
        <p:spPr>
          <a:xfrm flipH="1">
            <a:off x="1846636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5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737" r:id="rId5"/>
    <p:sldLayoutId id="2147483673" r:id="rId6"/>
    <p:sldLayoutId id="2147483674" r:id="rId7"/>
    <p:sldLayoutId id="2147483699" r:id="rId8"/>
    <p:sldLayoutId id="2147483712" r:id="rId9"/>
    <p:sldLayoutId id="2147483713" r:id="rId10"/>
    <p:sldLayoutId id="2147483714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1AD0D-C0A9-E13A-82E8-1B32ED61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25F8-C56E-5B73-BEA2-B9975156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0B-AF0D-87F8-3501-F90B2993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53FE-E2F3-9BB3-2E72-E71212BFB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83E-652A-752D-AB3B-91231E0B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D275-AC31-4EDD-954A-9236DE409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nnhat17/mini-project-optimization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49149" y="1396582"/>
            <a:ext cx="6645702" cy="161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Multiple-type, two-dimensional finite bin packing problem</a:t>
            </a:r>
            <a:endParaRPr sz="32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432774" y="3123011"/>
            <a:ext cx="6278451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mini-project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topic</a:t>
            </a:r>
            <a:r>
              <a:rPr lang="vi-VN" dirty="0"/>
              <a:t> 3 in</a:t>
            </a:r>
            <a:r>
              <a:rPr lang="en-US" dirty="0"/>
              <a:t> Fundamentals of Optimization course of SOICT – HUST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BF63-C0F2-87FC-3CBC-E69E7C1EA8EE}"/>
              </a:ext>
            </a:extLst>
          </p:cNvPr>
          <p:cNvSpPr txBox="1"/>
          <p:nvPr/>
        </p:nvSpPr>
        <p:spPr>
          <a:xfrm>
            <a:off x="7575176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/>
      <p:bldP spid="22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9927F3-23EB-8B3B-02F4-3A004B6F3BC8}"/>
              </a:ext>
            </a:extLst>
          </p:cNvPr>
          <p:cNvSpPr txBox="1"/>
          <p:nvPr/>
        </p:nvSpPr>
        <p:spPr>
          <a:xfrm>
            <a:off x="3437568" y="1166961"/>
            <a:ext cx="5454073" cy="83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400" b="1" baseline="-25000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 b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400" b="1" baseline="-25000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vi-VN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: left, right, bottom and top coordinates of item i</a:t>
            </a: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endParaRPr lang="en-US" sz="1400" dirty="0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* First way to approach:</a:t>
            </a:r>
            <a:endParaRPr lang="en-US" sz="2000" b="1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8D60A-F3D9-7C37-7D2D-953052A7A0E2}"/>
              </a:ext>
            </a:extLst>
          </p:cNvPr>
          <p:cNvGrpSpPr/>
          <p:nvPr/>
        </p:nvGrpSpPr>
        <p:grpSpPr>
          <a:xfrm>
            <a:off x="3437568" y="2083053"/>
            <a:ext cx="4701520" cy="988426"/>
            <a:chOff x="3168253" y="1842886"/>
            <a:chExt cx="4701520" cy="9884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74D00-DE9C-AD1C-CD3A-CA2E477B79EF}"/>
                </a:ext>
              </a:extLst>
            </p:cNvPr>
            <p:cNvSpPr txBox="1"/>
            <p:nvPr/>
          </p:nvSpPr>
          <p:spPr>
            <a:xfrm>
              <a:off x="3168253" y="1842886"/>
              <a:ext cx="4701520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not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0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4D5224F-2A5C-9CD7-B0C2-EB6453E301B3}"/>
                    </a:ext>
                  </a:extLst>
                </p:cNvPr>
                <p:cNvSpPr txBox="1"/>
                <p:nvPr/>
              </p:nvSpPr>
              <p:spPr>
                <a:xfrm>
                  <a:off x="4280177" y="2258398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4D5224F-2A5C-9CD7-B0C2-EB6453E30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177" y="2258398"/>
                  <a:ext cx="1522417" cy="572914"/>
                </a:xfrm>
                <a:prstGeom prst="rect">
                  <a:avLst/>
                </a:prstGeom>
                <a:blipFill>
                  <a:blip r:embed="rId3"/>
                  <a:stretch>
                    <a:fillRect l="-33600" t="-179787" r="-44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177D97-B008-1DC1-3070-F049265F2398}"/>
              </a:ext>
            </a:extLst>
          </p:cNvPr>
          <p:cNvGrpSpPr/>
          <p:nvPr/>
        </p:nvGrpSpPr>
        <p:grpSpPr>
          <a:xfrm>
            <a:off x="3437568" y="3288882"/>
            <a:ext cx="4745272" cy="984739"/>
            <a:chOff x="3168253" y="3225087"/>
            <a:chExt cx="4745272" cy="9847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2D518B-10A0-A465-F704-D2B2F0B8446E}"/>
                </a:ext>
              </a:extLst>
            </p:cNvPr>
            <p:cNvSpPr txBox="1"/>
            <p:nvPr/>
          </p:nvSpPr>
          <p:spPr>
            <a:xfrm>
              <a:off x="3168253" y="3225087"/>
              <a:ext cx="4745272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1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932076-A931-542A-36AB-32F089D088CB}"/>
                    </a:ext>
                  </a:extLst>
                </p:cNvPr>
                <p:cNvSpPr txBox="1"/>
                <p:nvPr/>
              </p:nvSpPr>
              <p:spPr>
                <a:xfrm>
                  <a:off x="4283191" y="3636912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932076-A931-542A-36AB-32F089D08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191" y="3636912"/>
                  <a:ext cx="1522417" cy="572914"/>
                </a:xfrm>
                <a:prstGeom prst="rect">
                  <a:avLst/>
                </a:prstGeom>
                <a:blipFill>
                  <a:blip r:embed="rId4"/>
                  <a:stretch>
                    <a:fillRect l="-34400" t="-179787" r="-36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EFCEB-1E3E-EB32-FC13-3156B6AAFB7F}"/>
              </a:ext>
            </a:extLst>
          </p:cNvPr>
          <p:cNvSpPr txBox="1"/>
          <p:nvPr/>
        </p:nvSpPr>
        <p:spPr>
          <a:xfrm>
            <a:off x="625367" y="3011644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9EFF-56C6-9A2A-E49F-83E135B357EB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2FF8C9-A0EE-3932-42DC-A1DF182BA7DE}"/>
              </a:ext>
            </a:extLst>
          </p:cNvPr>
          <p:cNvGrpSpPr/>
          <p:nvPr/>
        </p:nvGrpSpPr>
        <p:grpSpPr>
          <a:xfrm>
            <a:off x="6167017" y="2178200"/>
            <a:ext cx="2901969" cy="1957249"/>
            <a:chOff x="5938928" y="2178200"/>
            <a:chExt cx="2901969" cy="19572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730B55-ABBA-6934-ACD5-C456D4442779}"/>
                </a:ext>
              </a:extLst>
            </p:cNvPr>
            <p:cNvGrpSpPr/>
            <p:nvPr/>
          </p:nvGrpSpPr>
          <p:grpSpPr>
            <a:xfrm>
              <a:off x="6248540" y="2213382"/>
              <a:ext cx="2592357" cy="1596470"/>
              <a:chOff x="6556404" y="1584411"/>
              <a:chExt cx="1892269" cy="1210733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835EDDC-B34F-FA98-52B6-B7BC0ADFF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1584411"/>
                <a:ext cx="0" cy="121073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F6729CE-EB05-C479-0760-F3EC3C617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2792140"/>
                <a:ext cx="1892269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DD8885-3A52-5B6B-6BA2-7C0ECC6E693C}"/>
                  </a:ext>
                </a:extLst>
              </p:cNvPr>
              <p:cNvSpPr/>
              <p:nvPr/>
            </p:nvSpPr>
            <p:spPr>
              <a:xfrm>
                <a:off x="6966808" y="2189798"/>
                <a:ext cx="944034" cy="42333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CBD244-670A-6CB4-7F0A-D65293665F76}"/>
                  </a:ext>
                </a:extLst>
              </p:cNvPr>
              <p:cNvSpPr/>
              <p:nvPr/>
            </p:nvSpPr>
            <p:spPr>
              <a:xfrm rot="16200000">
                <a:off x="6706458" y="1929447"/>
                <a:ext cx="944034" cy="4233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Bent 9">
                <a:extLst>
                  <a:ext uri="{FF2B5EF4-FFF2-40B4-BE49-F238E27FC236}">
                    <a16:creationId xmlns:a16="http://schemas.microsoft.com/office/drawing/2014/main" id="{44DC5F59-BFA0-C9F4-076A-F9B99F17C239}"/>
                  </a:ext>
                </a:extLst>
              </p:cNvPr>
              <p:cNvSpPr/>
              <p:nvPr/>
            </p:nvSpPr>
            <p:spPr>
              <a:xfrm rot="5400000">
                <a:off x="7516627" y="1801182"/>
                <a:ext cx="267730" cy="247650"/>
              </a:xfrm>
              <a:prstGeom prst="ben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/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/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/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/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486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9927F3-23EB-8B3B-02F4-3A004B6F3BC8}"/>
              </a:ext>
            </a:extLst>
          </p:cNvPr>
          <p:cNvSpPr txBox="1"/>
          <p:nvPr/>
        </p:nvSpPr>
        <p:spPr>
          <a:xfrm>
            <a:off x="3437568" y="1166961"/>
            <a:ext cx="5454073" cy="83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400" b="1" baseline="-25000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 b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400" b="1" baseline="-25000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vi-VN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: left, right, bottom and top coordinates of item </a:t>
            </a:r>
            <a:r>
              <a:rPr lang="en-US" sz="1600" noProof="1">
                <a:solidFill>
                  <a:schemeClr val="bg1"/>
                </a:solidFill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endParaRPr lang="en-US" sz="1600" noProof="1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endParaRPr lang="en-US" sz="1400" dirty="0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* Another way to approach: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9CFC3-F45C-85FA-AEA6-753C065B59BF}"/>
              </a:ext>
            </a:extLst>
          </p:cNvPr>
          <p:cNvGrpSpPr/>
          <p:nvPr/>
        </p:nvGrpSpPr>
        <p:grpSpPr>
          <a:xfrm>
            <a:off x="3437568" y="3288882"/>
            <a:ext cx="4745272" cy="984739"/>
            <a:chOff x="3168253" y="3225087"/>
            <a:chExt cx="4745272" cy="984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CC5F18-D3FE-3A68-908A-F7CC7F1F34FF}"/>
                    </a:ext>
                  </a:extLst>
                </p:cNvPr>
                <p:cNvSpPr txBox="1"/>
                <p:nvPr/>
              </p:nvSpPr>
              <p:spPr>
                <a:xfrm>
                  <a:off x="4125370" y="3636912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CC5F18-D3FE-3A68-908A-F7CC7F1F3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370" y="3636912"/>
                  <a:ext cx="1522417" cy="572914"/>
                </a:xfrm>
                <a:prstGeom prst="rect">
                  <a:avLst/>
                </a:prstGeom>
                <a:blipFill>
                  <a:blip r:embed="rId3"/>
                  <a:stretch>
                    <a:fillRect l="-23600" t="-179787" r="-144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2D518B-10A0-A465-F704-D2B2F0B8446E}"/>
                </a:ext>
              </a:extLst>
            </p:cNvPr>
            <p:cNvSpPr txBox="1"/>
            <p:nvPr/>
          </p:nvSpPr>
          <p:spPr>
            <a:xfrm>
              <a:off x="3168253" y="3225087"/>
              <a:ext cx="4745272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1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232FAE-FCB3-5B43-FDEA-670E8916D6F6}"/>
              </a:ext>
            </a:extLst>
          </p:cNvPr>
          <p:cNvGrpSpPr/>
          <p:nvPr/>
        </p:nvGrpSpPr>
        <p:grpSpPr>
          <a:xfrm>
            <a:off x="3437568" y="2083053"/>
            <a:ext cx="4701520" cy="988426"/>
            <a:chOff x="3168253" y="2019258"/>
            <a:chExt cx="4701520" cy="98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167EE9-1662-6B40-0C17-970796856D22}"/>
                    </a:ext>
                  </a:extLst>
                </p:cNvPr>
                <p:cNvSpPr txBox="1"/>
                <p:nvPr/>
              </p:nvSpPr>
              <p:spPr>
                <a:xfrm>
                  <a:off x="4143843" y="2434770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167EE9-1662-6B40-0C17-97079685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843" y="2434770"/>
                  <a:ext cx="1522417" cy="572914"/>
                </a:xfrm>
                <a:prstGeom prst="rect">
                  <a:avLst/>
                </a:prstGeom>
                <a:blipFill>
                  <a:blip r:embed="rId4"/>
                  <a:stretch>
                    <a:fillRect l="-24800" t="-179787" r="-132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74D00-DE9C-AD1C-CD3A-CA2E477B79EF}"/>
                </a:ext>
              </a:extLst>
            </p:cNvPr>
            <p:cNvSpPr txBox="1"/>
            <p:nvPr/>
          </p:nvSpPr>
          <p:spPr>
            <a:xfrm>
              <a:off x="3168253" y="2019258"/>
              <a:ext cx="4701520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not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0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9EFF-56C6-9A2A-E49F-83E135B357EB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6CBD0-EBAF-64E5-47F4-126655EA76B0}"/>
              </a:ext>
            </a:extLst>
          </p:cNvPr>
          <p:cNvGrpSpPr/>
          <p:nvPr/>
        </p:nvGrpSpPr>
        <p:grpSpPr>
          <a:xfrm>
            <a:off x="6167017" y="2178200"/>
            <a:ext cx="2901969" cy="1957249"/>
            <a:chOff x="5938928" y="2178200"/>
            <a:chExt cx="2901969" cy="19572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C928F49-2934-5592-04AA-D6554EF19B65}"/>
                </a:ext>
              </a:extLst>
            </p:cNvPr>
            <p:cNvGrpSpPr/>
            <p:nvPr/>
          </p:nvGrpSpPr>
          <p:grpSpPr>
            <a:xfrm>
              <a:off x="6248540" y="2213382"/>
              <a:ext cx="2592357" cy="1596470"/>
              <a:chOff x="6556404" y="1584411"/>
              <a:chExt cx="1892269" cy="121073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0E13A0-3918-40AE-3C53-71D8C3F64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1584411"/>
                <a:ext cx="0" cy="121073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3BAD72-3B87-DB27-5ADC-BE4EAE7C7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2792140"/>
                <a:ext cx="1892269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306957-E5B1-BE9A-BA1D-BC69C32125A5}"/>
                  </a:ext>
                </a:extLst>
              </p:cNvPr>
              <p:cNvSpPr/>
              <p:nvPr/>
            </p:nvSpPr>
            <p:spPr>
              <a:xfrm>
                <a:off x="6966808" y="2189798"/>
                <a:ext cx="944034" cy="42333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9AEEAFB-EF41-B2ED-10DC-2AE577DF0BFB}"/>
                  </a:ext>
                </a:extLst>
              </p:cNvPr>
              <p:cNvSpPr/>
              <p:nvPr/>
            </p:nvSpPr>
            <p:spPr>
              <a:xfrm rot="16200000">
                <a:off x="6706458" y="1929447"/>
                <a:ext cx="944034" cy="4233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Bent 34">
                <a:extLst>
                  <a:ext uri="{FF2B5EF4-FFF2-40B4-BE49-F238E27FC236}">
                    <a16:creationId xmlns:a16="http://schemas.microsoft.com/office/drawing/2014/main" id="{73EC1281-43AD-6069-940A-7AC93C96234C}"/>
                  </a:ext>
                </a:extLst>
              </p:cNvPr>
              <p:cNvSpPr/>
              <p:nvPr/>
            </p:nvSpPr>
            <p:spPr>
              <a:xfrm rot="5400000">
                <a:off x="7516627" y="1801182"/>
                <a:ext cx="267730" cy="247650"/>
              </a:xfrm>
              <a:prstGeom prst="ben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6F25AD8-715D-01CE-A69E-6F24E7F9CCCE}"/>
                    </a:ext>
                  </a:extLst>
                </p:cNvPr>
                <p:cNvSpPr txBox="1"/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0C9D19-E8C2-70D1-B792-0485C864D7BA}"/>
                    </a:ext>
                  </a:extLst>
                </p:cNvPr>
                <p:cNvSpPr txBox="1"/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86EE74-9836-899C-4A08-E102E3EF6B63}"/>
                    </a:ext>
                  </a:extLst>
                </p:cNvPr>
                <p:cNvSpPr txBox="1"/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500DFE3-D026-F087-7B12-B52C5A373737}"/>
                    </a:ext>
                  </a:extLst>
                </p:cNvPr>
                <p:cNvSpPr txBox="1"/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170271-818E-01FD-C57B-B8B621161AAF}"/>
              </a:ext>
            </a:extLst>
          </p:cNvPr>
          <p:cNvSpPr txBox="1"/>
          <p:nvPr/>
        </p:nvSpPr>
        <p:spPr>
          <a:xfrm>
            <a:off x="625367" y="3011644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</p:spTree>
    <p:extLst>
      <p:ext uri="{BB962C8B-B14F-4D97-AF65-F5344CB8AC3E}">
        <p14:creationId xmlns:p14="http://schemas.microsoft.com/office/powerpoint/2010/main" val="182686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D90CCF-BF8A-224C-283A-A996CB2DF914}"/>
              </a:ext>
            </a:extLst>
          </p:cNvPr>
          <p:cNvGrpSpPr/>
          <p:nvPr/>
        </p:nvGrpSpPr>
        <p:grpSpPr>
          <a:xfrm>
            <a:off x="768428" y="1128985"/>
            <a:ext cx="5197326" cy="976229"/>
            <a:chOff x="763907" y="1128985"/>
            <a:chExt cx="5680817" cy="976229"/>
          </a:xfrm>
        </p:grpSpPr>
        <p:sp>
          <p:nvSpPr>
            <p:cNvPr id="12" name="Google Shape;325;p15">
              <a:extLst>
                <a:ext uri="{FF2B5EF4-FFF2-40B4-BE49-F238E27FC236}">
                  <a16:creationId xmlns:a16="http://schemas.microsoft.com/office/drawing/2014/main" id="{4C4C5E72-93F7-D9E3-BC0A-7F0A0A8FFFF5}"/>
                </a:ext>
              </a:extLst>
            </p:cNvPr>
            <p:cNvSpPr/>
            <p:nvPr/>
          </p:nvSpPr>
          <p:spPr>
            <a:xfrm rot="11369539">
              <a:off x="763907" y="1152438"/>
              <a:ext cx="336707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/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item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must be packed in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exactly 1 bin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𝑏𝑖𝑛𝑠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∈{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r>
                              <m:rPr>
                                <m:sty m:val="p"/>
                              </m:rPr>
                              <a:rPr lang="vi-VN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vi-VN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items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blipFill>
                  <a:blip r:embed="rId3"/>
                  <a:stretch>
                    <a:fillRect l="-632" t="-1875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C8693-7871-8A2C-C590-A03BE8D24A90}"/>
              </a:ext>
            </a:extLst>
          </p:cNvPr>
          <p:cNvGrpSpPr/>
          <p:nvPr/>
        </p:nvGrpSpPr>
        <p:grpSpPr>
          <a:xfrm>
            <a:off x="768428" y="2291830"/>
            <a:ext cx="5175634" cy="830997"/>
            <a:chOff x="792292" y="2571750"/>
            <a:chExt cx="4758389" cy="830997"/>
          </a:xfrm>
        </p:grpSpPr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3058C775-AE40-423E-7CEF-291BDC8E6886}"/>
                </a:ext>
              </a:extLst>
            </p:cNvPr>
            <p:cNvSpPr/>
            <p:nvPr/>
          </p:nvSpPr>
          <p:spPr>
            <a:xfrm rot="11369539">
              <a:off x="792292" y="2595203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/>
                <p:nvPr/>
              </p:nvSpPr>
              <p:spPr>
                <a:xfrm>
                  <a:off x="1119887" y="2571750"/>
                  <a:ext cx="443079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can not overlap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other: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or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or 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87" y="2571750"/>
                  <a:ext cx="443079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759" t="-2206" b="-8088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6FEFA-E7B9-7146-AFFE-3CAC05C3931D}"/>
              </a:ext>
            </a:extLst>
          </p:cNvPr>
          <p:cNvGrpSpPr/>
          <p:nvPr/>
        </p:nvGrpSpPr>
        <p:grpSpPr>
          <a:xfrm>
            <a:off x="768464" y="3293925"/>
            <a:ext cx="5175597" cy="1065356"/>
            <a:chOff x="789102" y="3816832"/>
            <a:chExt cx="5379652" cy="1065356"/>
          </a:xfrm>
        </p:grpSpPr>
        <p:sp>
          <p:nvSpPr>
            <p:cNvPr id="10" name="Google Shape;114;p13">
              <a:extLst>
                <a:ext uri="{FF2B5EF4-FFF2-40B4-BE49-F238E27FC236}">
                  <a16:creationId xmlns:a16="http://schemas.microsoft.com/office/drawing/2014/main" id="{843FAE9C-2897-1931-EA63-C1C065CADC32}"/>
                </a:ext>
              </a:extLst>
            </p:cNvPr>
            <p:cNvSpPr/>
            <p:nvPr/>
          </p:nvSpPr>
          <p:spPr>
            <a:xfrm rot="11369539">
              <a:off x="789102" y="3839817"/>
              <a:ext cx="314309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/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1"/>
                      </a:solidFill>
                      <a:latin typeface="Darker Grotesque Medium" panose="020B0604020202020204" charset="0"/>
                    </a:rPr>
                    <a:t>cannot exceed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the bin: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blipFill>
                  <a:blip r:embed="rId5"/>
                  <a:stretch>
                    <a:fillRect l="-759" t="-50857" b="-14171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97"/>
          <p:cNvSpPr txBox="1">
            <a:spLocks noGrp="1"/>
          </p:cNvSpPr>
          <p:nvPr>
            <p:ph type="title"/>
          </p:nvPr>
        </p:nvSpPr>
        <p:spPr>
          <a:xfrm>
            <a:off x="180512" y="2403947"/>
            <a:ext cx="2998622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Objective Function</a:t>
            </a:r>
            <a:endParaRPr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/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Minimize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𝑏𝑖𝑛𝑠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blipFill>
                <a:blip r:embed="rId3"/>
                <a:stretch>
                  <a:fillRect l="-4077" t="-9848" b="-234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80FC55-2D66-A0A2-84E0-4FD3D8AFDD9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DE8EF-ABE4-A893-D07C-4060D1DD1888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86"/>
          <p:cNvSpPr txBox="1">
            <a:spLocks noGrp="1"/>
          </p:cNvSpPr>
          <p:nvPr>
            <p:ph type="subTitle" idx="1"/>
          </p:nvPr>
        </p:nvSpPr>
        <p:spPr>
          <a:xfrm>
            <a:off x="3646010" y="1063038"/>
            <a:ext cx="4665781" cy="698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 Denotation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5034B-F9B5-8E3A-34A2-618C015BC0EA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6E2F-F0A2-2C59-3117-9457C979603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4BDDC2-83C1-94AD-1418-2B1D80618028}"/>
              </a:ext>
            </a:extLst>
          </p:cNvPr>
          <p:cNvGrpSpPr/>
          <p:nvPr/>
        </p:nvGrpSpPr>
        <p:grpSpPr>
          <a:xfrm>
            <a:off x="3056144" y="1697465"/>
            <a:ext cx="5749256" cy="369332"/>
            <a:chOff x="3056144" y="1697465"/>
            <a:chExt cx="574925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6A8F89-79AA-EEAA-37A3-EBDA28AF9CC2}"/>
                </a:ext>
              </a:extLst>
            </p:cNvPr>
            <p:cNvSpPr txBox="1"/>
            <p:nvPr/>
          </p:nvSpPr>
          <p:spPr>
            <a:xfrm>
              <a:off x="3454319" y="1697465"/>
              <a:ext cx="5351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rgbClr val="00B0F0"/>
                  </a:solidFill>
                  <a:latin typeface="Darker Grotesque Medium" panose="020B0604020202020204" charset="0"/>
                </a:rPr>
                <a:t>M</a:t>
              </a:r>
              <a:r>
                <a: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bg1"/>
                  </a:solidFill>
                  <a:latin typeface="Darker Grotesque Medium" panose="020B0604020202020204" charset="0"/>
                </a:rPr>
                <a:t> is </a:t>
              </a:r>
              <a:r>
                <a:rPr lang="en-US" sz="1800" dirty="0">
                  <a:solidFill>
                    <a:schemeClr val="accent4"/>
                  </a:solidFill>
                  <a:latin typeface="Darker Grotesque Medium" panose="020B0604020202020204" charset="0"/>
                </a:rPr>
                <a:t>Large Constant value</a:t>
              </a:r>
            </a:p>
          </p:txBody>
        </p:sp>
        <p:sp>
          <p:nvSpPr>
            <p:cNvPr id="16" name="Google Shape;113;p13">
              <a:extLst>
                <a:ext uri="{FF2B5EF4-FFF2-40B4-BE49-F238E27FC236}">
                  <a16:creationId xmlns:a16="http://schemas.microsoft.com/office/drawing/2014/main" id="{80E16A1A-20CB-6D42-BBAB-ACF06056AA54}"/>
                </a:ext>
              </a:extLst>
            </p:cNvPr>
            <p:cNvSpPr/>
            <p:nvPr/>
          </p:nvSpPr>
          <p:spPr>
            <a:xfrm rot="11369539">
              <a:off x="3056144" y="1739840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26E687-EB69-4ACA-EAF8-EB4DB0B0BA35}"/>
              </a:ext>
            </a:extLst>
          </p:cNvPr>
          <p:cNvGrpSpPr/>
          <p:nvPr/>
        </p:nvGrpSpPr>
        <p:grpSpPr>
          <a:xfrm>
            <a:off x="3056145" y="2148258"/>
            <a:ext cx="5749256" cy="947824"/>
            <a:chOff x="3056145" y="2148258"/>
            <a:chExt cx="5749256" cy="947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4CE1C-336C-D85C-E23E-B0D0875923BA}"/>
                </a:ext>
              </a:extLst>
            </p:cNvPr>
            <p:cNvSpPr txBox="1"/>
            <p:nvPr/>
          </p:nvSpPr>
          <p:spPr>
            <a:xfrm>
              <a:off x="3454321" y="2148258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chemeClr val="accent5"/>
                  </a:solidFill>
                  <a:latin typeface="Darker Grotesque Medium" panose="020B0604020202020204" charset="0"/>
                </a:rPr>
                <a:t>N_items</a:t>
              </a:r>
              <a:r>
                <a:rPr lang="en-US" sz="1800" b="1" i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rgbClr val="FFC000"/>
                  </a:solidFill>
                  <a:latin typeface="Darker Grotesque Medium" panose="020B0604020202020204" charset="0"/>
                </a:rPr>
                <a:t>items given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</a:endParaRPr>
            </a:p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Item </a:t>
              </a:r>
              <a:r>
                <a:rPr lang="en-US" sz="18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width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and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height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endParaRPr lang="en-US" sz="1800" baseline="-250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20" name="Google Shape;113;p13">
              <a:extLst>
                <a:ext uri="{FF2B5EF4-FFF2-40B4-BE49-F238E27FC236}">
                  <a16:creationId xmlns:a16="http://schemas.microsoft.com/office/drawing/2014/main" id="{EB160AFC-D41E-D503-E791-5785D1A899CF}"/>
                </a:ext>
              </a:extLst>
            </p:cNvPr>
            <p:cNvSpPr/>
            <p:nvPr/>
          </p:nvSpPr>
          <p:spPr>
            <a:xfrm rot="11369539">
              <a:off x="3056145" y="2419050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2040ED-54DD-B118-F38C-FAC8835AFDDB}"/>
              </a:ext>
            </a:extLst>
          </p:cNvPr>
          <p:cNvGrpSpPr/>
          <p:nvPr/>
        </p:nvGrpSpPr>
        <p:grpSpPr>
          <a:xfrm>
            <a:off x="3056143" y="3132638"/>
            <a:ext cx="5749256" cy="947824"/>
            <a:chOff x="3056143" y="3132638"/>
            <a:chExt cx="5749256" cy="947824"/>
          </a:xfrm>
        </p:grpSpPr>
        <p:sp>
          <p:nvSpPr>
            <p:cNvPr id="32" name="Google Shape;113;p13">
              <a:extLst>
                <a:ext uri="{FF2B5EF4-FFF2-40B4-BE49-F238E27FC236}">
                  <a16:creationId xmlns:a16="http://schemas.microsoft.com/office/drawing/2014/main" id="{A4F01218-AAEE-19A3-04AD-E8C6C87AF30B}"/>
                </a:ext>
              </a:extLst>
            </p:cNvPr>
            <p:cNvSpPr/>
            <p:nvPr/>
          </p:nvSpPr>
          <p:spPr>
            <a:xfrm rot="11369539">
              <a:off x="3056143" y="3395662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3C1EBB-0570-26E2-B4CE-A52A541EBBBB}"/>
                </a:ext>
              </a:extLst>
            </p:cNvPr>
            <p:cNvSpPr txBox="1"/>
            <p:nvPr/>
          </p:nvSpPr>
          <p:spPr>
            <a:xfrm>
              <a:off x="3454319" y="3132638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rgbClr val="FFC000"/>
                  </a:solidFill>
                  <a:latin typeface="Darker Grotesque Medium" panose="020B0604020202020204" charset="0"/>
                </a:rPr>
                <a:t>N_bins</a:t>
              </a:r>
              <a:r>
                <a:rPr lang="en-US" sz="1800" b="1" i="1" dirty="0">
                  <a:solidFill>
                    <a:srgbClr val="FFC000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chemeClr val="accent5"/>
                  </a:solidFill>
                  <a:latin typeface="Darker Grotesque Medium" panose="020B0604020202020204" charset="0"/>
                </a:rPr>
                <a:t>bins given</a:t>
              </a:r>
              <a:endParaRPr lang="en-US" sz="18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Bin j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width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,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height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 and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cost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C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87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80F0B-7486-15BA-5837-8D31361DB4A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AA947-ED54-1576-E6D9-026B4AEB80DC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FA5D-84B3-C431-10CD-14120BCA874A}"/>
                  </a:ext>
                </a:extLst>
              </p:cNvPr>
              <p:cNvSpPr txBox="1"/>
              <p:nvPr/>
            </p:nvSpPr>
            <p:spPr>
              <a:xfrm>
                <a:off x="3429240" y="1372467"/>
                <a:ext cx="5462401" cy="299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sz="1600" i="1" noProof="1">
                    <a:solidFill>
                      <a:schemeClr val="bg1"/>
                    </a:solidFill>
                  </a:rPr>
                  <a:t> </a:t>
                </a:r>
                <a:r>
                  <a:rPr lang="en-US" sz="1600" b="1" i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b="1" i="1" baseline="-25000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sz="1600" b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packed in bin j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𝑖𝑡𝑒𝑚𝑠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↔  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m:rPr>
                        <m:nor/>
                      </m:rPr>
                      <a:rPr lang="en-US" sz="1600" b="1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: bin j has been used</a:t>
                </a:r>
              </a:p>
              <a:p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8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To MIP: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6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𝑖𝑡𝑒𝑚𝑠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0" i="1" baseline="-25000" smtClean="0">
                                      <a:solidFill>
                                        <a:schemeClr val="bg1"/>
                                      </a:solidFill>
                                      <a:latin typeface="+mj-lt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6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𝑖𝑡𝑒𝑚𝑠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endParaRPr lang="en-US" b="1" noProof="1">
                  <a:solidFill>
                    <a:srgbClr val="F6F6F6"/>
                  </a:solidFill>
                  <a:latin typeface="Darker Grotesque Medium" panose="020B0604020202020204" charset="0"/>
                </a:endParaRPr>
              </a:p>
              <a:p>
                <a:pPr lvl="0"/>
                <a:r>
                  <a:rPr lang="en-US" b="1" noProof="1">
                    <a:solidFill>
                      <a:srgbClr val="F6F6F6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dirty="0">
                    <a:solidFill>
                      <a:srgbClr val="F6F6F6"/>
                    </a:solidFill>
                  </a:rPr>
                  <a:t> </a:t>
                </a:r>
                <a:r>
                  <a:rPr lang="en-US" b="1" i="1" noProof="1">
                    <a:solidFill>
                      <a:srgbClr val="0397D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="1" i="1" baseline="-25000" noProof="1">
                    <a:solidFill>
                      <a:srgbClr val="0397D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1" noProof="1">
                    <a:solidFill>
                      <a:srgbClr val="0397D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600" noProof="1">
                    <a:solidFill>
                      <a:srgbClr val="F6F6F6"/>
                    </a:solidFill>
                    <a:latin typeface="Darker Grotesque Medium" panose="020B0604020202020204" charset="0"/>
                  </a:rPr>
                  <a:t>: item i rotated 90</a:t>
                </a:r>
                <a14:m>
                  <m:oMath xmlns:m="http://schemas.openxmlformats.org/officeDocument/2006/math">
                    <m:r>
                      <a:rPr lang="en-US" sz="1600" i="1" noProof="1" dirty="0">
                        <a:solidFill>
                          <a:srgbClr val="F6F6F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600" noProof="1">
                  <a:solidFill>
                    <a:srgbClr val="F6F6F6"/>
                  </a:solidFill>
                  <a:latin typeface="Darker Grotesque Medium" panose="020B060402020202020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FA5D-84B3-C431-10CD-14120BCA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40" y="1372467"/>
                <a:ext cx="5462401" cy="2998257"/>
              </a:xfrm>
              <a:prstGeom prst="rect">
                <a:avLst/>
              </a:prstGeom>
              <a:blipFill>
                <a:blip r:embed="rId3"/>
                <a:stretch>
                  <a:fillRect l="-1004" t="-1016" b="-162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3464;p99">
            <a:extLst>
              <a:ext uri="{FF2B5EF4-FFF2-40B4-BE49-F238E27FC236}">
                <a16:creationId xmlns:a16="http://schemas.microsoft.com/office/drawing/2014/main" id="{D644634C-A6F7-7EE7-0906-E91D7C840F79}"/>
              </a:ext>
            </a:extLst>
          </p:cNvPr>
          <p:cNvSpPr txBox="1">
            <a:spLocks/>
          </p:cNvSpPr>
          <p:nvPr/>
        </p:nvSpPr>
        <p:spPr>
          <a:xfrm>
            <a:off x="0" y="2550843"/>
            <a:ext cx="3429240" cy="5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</a:rPr>
              <a:t>Variable</a:t>
            </a:r>
            <a:endParaRPr lang="vi-VN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3B519F-EFB2-D2AE-8CBA-9E9478FB88B6}"/>
              </a:ext>
            </a:extLst>
          </p:cNvPr>
          <p:cNvGrpSpPr/>
          <p:nvPr/>
        </p:nvGrpSpPr>
        <p:grpSpPr>
          <a:xfrm>
            <a:off x="3429239" y="1212979"/>
            <a:ext cx="5454073" cy="3405101"/>
            <a:chOff x="3168253" y="1103166"/>
            <a:chExt cx="5454073" cy="34051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9927F3-23EB-8B3B-02F4-3A004B6F3BC8}"/>
                </a:ext>
              </a:extLst>
            </p:cNvPr>
            <p:cNvSpPr txBox="1"/>
            <p:nvPr/>
          </p:nvSpPr>
          <p:spPr>
            <a:xfrm>
              <a:off x="3168253" y="1103166"/>
              <a:ext cx="5454073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859790" indent="-6350" algn="just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</a:pP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l</a:t>
              </a:r>
              <a:r>
                <a:rPr lang="en-US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</a:t>
              </a:r>
              <a:r>
                <a:rPr lang="vi-VN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400" b="1" dirty="0" err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baseline="-25000" dirty="0" err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 b</a:t>
              </a:r>
              <a:r>
                <a:rPr lang="en-US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</a:t>
              </a:r>
              <a:r>
                <a:rPr lang="vi-VN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400" b="1" noProof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t</a:t>
              </a:r>
              <a:r>
                <a:rPr lang="en-US" sz="1400" b="1" baseline="-25000" noProof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vi-VN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600" noProof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: left, right, bottom and top coordinates of item i</a:t>
              </a:r>
              <a:endParaRPr lang="en-US" sz="14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45C37A-D172-9519-864E-3761DE135C7A}"/>
                    </a:ext>
                  </a:extLst>
                </p:cNvPr>
                <p:cNvSpPr txBox="1"/>
                <p:nvPr/>
              </p:nvSpPr>
              <p:spPr>
                <a:xfrm>
                  <a:off x="3190129" y="3689132"/>
                  <a:ext cx="4574626" cy="819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To MIP: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45C37A-D172-9519-864E-3761DE13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129" y="3689132"/>
                  <a:ext cx="4574626" cy="819135"/>
                </a:xfrm>
                <a:prstGeom prst="rect">
                  <a:avLst/>
                </a:prstGeom>
                <a:blipFill>
                  <a:blip r:embed="rId3"/>
                  <a:stretch>
                    <a:fillRect t="-95556" b="-18370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91FEDA-2AA4-3AFC-66F6-B8B300E3A34C}"/>
                </a:ext>
              </a:extLst>
            </p:cNvPr>
            <p:cNvGrpSpPr/>
            <p:nvPr/>
          </p:nvGrpSpPr>
          <p:grpSpPr>
            <a:xfrm>
              <a:off x="3168253" y="1602256"/>
              <a:ext cx="4701520" cy="988426"/>
              <a:chOff x="3168253" y="1842886"/>
              <a:chExt cx="4701520" cy="98842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6F35-EFDA-14CD-6083-A4E26F0291B2}"/>
                  </a:ext>
                </a:extLst>
              </p:cNvPr>
              <p:cNvSpPr txBox="1"/>
              <p:nvPr/>
            </p:nvSpPr>
            <p:spPr>
              <a:xfrm>
                <a:off x="3168253" y="1842886"/>
                <a:ext cx="4701520" cy="341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1141730" lvl="0" indent="-342900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35"/>
                  </a:spcAft>
                  <a:buClr>
                    <a:srgbClr val="000000"/>
                  </a:buClr>
                  <a:buSzPts val="1000"/>
                  <a:buFont typeface="Symbol" panose="05050102010706020507" pitchFamily="18" charset="2"/>
                  <a:buChar char="-"/>
                </a:pP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item </a:t>
                </a:r>
                <a:r>
                  <a:rPr lang="en-US" sz="1600" u="none" strike="noStrike" dirty="0" err="1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not rotated: </a:t>
                </a:r>
                <a:r>
                  <a:rPr lang="en-US" sz="1400" b="1" i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R</a:t>
                </a:r>
                <a:r>
                  <a:rPr lang="en-US" sz="1400" b="1" i="1" u="none" strike="noStrike" baseline="-25000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i  </a:t>
                </a:r>
                <a:r>
                  <a:rPr lang="en-US" sz="1400" b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= 0</a:t>
                </a:r>
                <a:endParaRPr lang="en-US" sz="18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CFB506-EBF1-88D1-4681-60CD009827FC}"/>
                      </a:ext>
                    </a:extLst>
                  </p:cNvPr>
                  <p:cNvSpPr txBox="1"/>
                  <p:nvPr/>
                </p:nvSpPr>
                <p:spPr>
                  <a:xfrm>
                    <a:off x="4280177" y="2258398"/>
                    <a:ext cx="1522417" cy="572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CFB506-EBF1-88D1-4681-60CD00982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177" y="2258398"/>
                    <a:ext cx="1522417" cy="57291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000" t="-179787" r="-4000" b="-264894"/>
                    </a:stretch>
                  </a:blipFill>
                </p:spPr>
                <p:txBody>
                  <a:bodyPr/>
                  <a:lstStyle/>
                  <a:p>
                    <a:r>
                      <a:rPr lang="vi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396F27-109F-0DB3-B890-88907EA7DF69}"/>
                </a:ext>
              </a:extLst>
            </p:cNvPr>
            <p:cNvGrpSpPr/>
            <p:nvPr/>
          </p:nvGrpSpPr>
          <p:grpSpPr>
            <a:xfrm>
              <a:off x="3168253" y="2647537"/>
              <a:ext cx="4745272" cy="984739"/>
              <a:chOff x="3168253" y="3225087"/>
              <a:chExt cx="4745272" cy="9847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03E742-DEB4-F8E8-583D-0CA077C94978}"/>
                  </a:ext>
                </a:extLst>
              </p:cNvPr>
              <p:cNvSpPr txBox="1"/>
              <p:nvPr/>
            </p:nvSpPr>
            <p:spPr>
              <a:xfrm>
                <a:off x="3168253" y="3225087"/>
                <a:ext cx="4745272" cy="341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1141730" lvl="0" indent="-342900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35"/>
                  </a:spcAft>
                  <a:buClr>
                    <a:srgbClr val="000000"/>
                  </a:buClr>
                  <a:buSzPts val="1000"/>
                  <a:buFont typeface="Symbol" panose="05050102010706020507" pitchFamily="18" charset="2"/>
                  <a:buChar char="-"/>
                </a:pP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item </a:t>
                </a:r>
                <a:r>
                  <a:rPr lang="en-US" sz="1600" u="none" strike="noStrike" dirty="0" err="1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rotated: </a:t>
                </a:r>
                <a:r>
                  <a:rPr lang="en-US" sz="1400" b="1" i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R</a:t>
                </a:r>
                <a:r>
                  <a:rPr lang="en-US" sz="1400" b="1" i="1" u="none" strike="noStrike" baseline="-25000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i  </a:t>
                </a:r>
                <a:r>
                  <a:rPr lang="en-US" sz="1400" b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= 1</a:t>
                </a:r>
                <a:endParaRPr lang="en-US" sz="18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6849DB2-479B-06D5-B4B5-69D9F890EA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191" y="3636912"/>
                    <a:ext cx="1522417" cy="572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6849DB2-479B-06D5-B4B5-69D9F890E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3191" y="3636912"/>
                    <a:ext cx="1522417" cy="57291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000" t="-179787" r="-4000" b="-264894"/>
                    </a:stretch>
                  </a:blipFill>
                </p:spPr>
                <p:txBody>
                  <a:bodyPr/>
                  <a:lstStyle/>
                  <a:p>
                    <a:r>
                      <a:rPr lang="vi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EFCEB-1E3E-EB32-FC13-3156B6AAFB7F}"/>
              </a:ext>
            </a:extLst>
          </p:cNvPr>
          <p:cNvSpPr txBox="1"/>
          <p:nvPr/>
        </p:nvSpPr>
        <p:spPr>
          <a:xfrm>
            <a:off x="609956" y="3024936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A821B-7C88-8761-FAC1-43DEBC7BCB95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21944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D90CCF-BF8A-224C-283A-A996CB2DF914}"/>
              </a:ext>
            </a:extLst>
          </p:cNvPr>
          <p:cNvGrpSpPr/>
          <p:nvPr/>
        </p:nvGrpSpPr>
        <p:grpSpPr>
          <a:xfrm>
            <a:off x="768428" y="1631264"/>
            <a:ext cx="5197326" cy="976229"/>
            <a:chOff x="763907" y="1128985"/>
            <a:chExt cx="5680817" cy="976229"/>
          </a:xfrm>
        </p:grpSpPr>
        <p:sp>
          <p:nvSpPr>
            <p:cNvPr id="12" name="Google Shape;325;p15">
              <a:extLst>
                <a:ext uri="{FF2B5EF4-FFF2-40B4-BE49-F238E27FC236}">
                  <a16:creationId xmlns:a16="http://schemas.microsoft.com/office/drawing/2014/main" id="{4C4C5E72-93F7-D9E3-BC0A-7F0A0A8FFFF5}"/>
                </a:ext>
              </a:extLst>
            </p:cNvPr>
            <p:cNvSpPr/>
            <p:nvPr/>
          </p:nvSpPr>
          <p:spPr>
            <a:xfrm rot="11369539">
              <a:off x="763907" y="1152438"/>
              <a:ext cx="336707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/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item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must be packed in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exactly 1 bin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: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𝑏𝑖𝑛𝑠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∈{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r>
                              <m:rPr>
                                <m:sty m:val="p"/>
                              </m:rPr>
                              <a:rPr lang="vi-VN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vi-VN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items</m:t>
                            </m:r>
                            <m:r>
                              <a:rPr lang="vi-V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blipFill>
                  <a:blip r:embed="rId3"/>
                  <a:stretch>
                    <a:fillRect l="-632" t="-1875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6FEFA-E7B9-7146-AFFE-3CAC05C3931D}"/>
              </a:ext>
            </a:extLst>
          </p:cNvPr>
          <p:cNvGrpSpPr/>
          <p:nvPr/>
        </p:nvGrpSpPr>
        <p:grpSpPr>
          <a:xfrm>
            <a:off x="768464" y="2753682"/>
            <a:ext cx="5175597" cy="1065356"/>
            <a:chOff x="789102" y="3816832"/>
            <a:chExt cx="5379652" cy="1065356"/>
          </a:xfrm>
        </p:grpSpPr>
        <p:sp>
          <p:nvSpPr>
            <p:cNvPr id="10" name="Google Shape;114;p13">
              <a:extLst>
                <a:ext uri="{FF2B5EF4-FFF2-40B4-BE49-F238E27FC236}">
                  <a16:creationId xmlns:a16="http://schemas.microsoft.com/office/drawing/2014/main" id="{843FAE9C-2897-1931-EA63-C1C065CADC32}"/>
                </a:ext>
              </a:extLst>
            </p:cNvPr>
            <p:cNvSpPr/>
            <p:nvPr/>
          </p:nvSpPr>
          <p:spPr>
            <a:xfrm rot="11369539">
              <a:off x="789102" y="3839817"/>
              <a:ext cx="314309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/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1"/>
                      </a:solidFill>
                      <a:latin typeface="Darker Grotesque Medium" panose="020B0604020202020204" charset="0"/>
                    </a:rPr>
                    <a:t>cannot exceed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the bin: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blipFill>
                  <a:blip r:embed="rId4"/>
                  <a:stretch>
                    <a:fillRect l="-759" t="-51149" b="-143103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244809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C8693-7871-8A2C-C590-A03BE8D24A90}"/>
              </a:ext>
            </a:extLst>
          </p:cNvPr>
          <p:cNvGrpSpPr/>
          <p:nvPr/>
        </p:nvGrpSpPr>
        <p:grpSpPr>
          <a:xfrm>
            <a:off x="768427" y="1192221"/>
            <a:ext cx="5175635" cy="2036358"/>
            <a:chOff x="792291" y="2567295"/>
            <a:chExt cx="4758390" cy="2036358"/>
          </a:xfrm>
        </p:grpSpPr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3058C775-AE40-423E-7CEF-291BDC8E6886}"/>
                </a:ext>
              </a:extLst>
            </p:cNvPr>
            <p:cNvSpPr/>
            <p:nvPr/>
          </p:nvSpPr>
          <p:spPr>
            <a:xfrm rot="11369539">
              <a:off x="792291" y="256729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/>
                <p:nvPr/>
              </p:nvSpPr>
              <p:spPr>
                <a:xfrm>
                  <a:off x="1119887" y="2571750"/>
                  <a:ext cx="4430794" cy="2031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can not overlap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other: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  <a:p>
                  <a:endParaRPr lang="en-US" sz="11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To MIP: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add new variable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:</a:t>
                  </a:r>
                  <a:endParaRPr lang="en-US" sz="1600" b="1" dirty="0">
                    <a:solidFill>
                      <a:schemeClr val="accent3"/>
                    </a:solidFill>
                    <a:latin typeface="Darker Grotesque Medium" panose="020B0604020202020204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≥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87" y="2571750"/>
                  <a:ext cx="4430794" cy="2031903"/>
                </a:xfrm>
                <a:prstGeom prst="rect">
                  <a:avLst/>
                </a:prstGeom>
                <a:blipFill>
                  <a:blip r:embed="rId3"/>
                  <a:stretch>
                    <a:fillRect l="-759" t="-898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2046046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C8693-7871-8A2C-C590-A03BE8D24A90}"/>
              </a:ext>
            </a:extLst>
          </p:cNvPr>
          <p:cNvGrpSpPr/>
          <p:nvPr/>
        </p:nvGrpSpPr>
        <p:grpSpPr>
          <a:xfrm>
            <a:off x="768427" y="1192221"/>
            <a:ext cx="5175635" cy="3243162"/>
            <a:chOff x="792291" y="2567295"/>
            <a:chExt cx="4758390" cy="3243162"/>
          </a:xfrm>
        </p:grpSpPr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3058C775-AE40-423E-7CEF-291BDC8E6886}"/>
                </a:ext>
              </a:extLst>
            </p:cNvPr>
            <p:cNvSpPr/>
            <p:nvPr/>
          </p:nvSpPr>
          <p:spPr>
            <a:xfrm rot="11369539">
              <a:off x="792291" y="256729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/>
                <p:nvPr/>
              </p:nvSpPr>
              <p:spPr>
                <a:xfrm>
                  <a:off x="1119887" y="2571750"/>
                  <a:ext cx="4430794" cy="3238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can not overlap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other: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  <a:p>
                  <a:endParaRPr lang="en-US" sz="11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0"/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To MIP: </a:t>
                  </a:r>
                  <a:r>
                    <a:rPr lang="en-US" sz="1600" dirty="0">
                      <a:solidFill>
                        <a:srgbClr val="F6F6F6"/>
                      </a:solidFill>
                      <a:latin typeface="Darker Grotesque Medium" panose="020B0604020202020204" charset="0"/>
                    </a:rPr>
                    <a:t>add new variable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397D6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en-US" sz="1600" dirty="0">
                      <a:solidFill>
                        <a:srgbClr val="F6F6F6"/>
                      </a:solidFill>
                      <a:latin typeface="Darker Grotesque Medium" panose="020B0604020202020204" charset="0"/>
                    </a:rPr>
                    <a:t>:</a:t>
                  </a:r>
                  <a:endParaRPr lang="en-US" sz="1600" b="1" dirty="0">
                    <a:solidFill>
                      <a:schemeClr val="accent4"/>
                    </a:solidFill>
                    <a:latin typeface="Darker Grotesque Medium" panose="020B0604020202020204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+(1 −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∗</m:t>
                                </m:r>
                                <m:r>
                                  <m:rPr>
                                    <m:nor/>
                                  </m:rPr>
                                  <a:rPr lang="en-US" sz="105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sz="105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87" y="2571750"/>
                  <a:ext cx="4430794" cy="3238707"/>
                </a:xfrm>
                <a:prstGeom prst="rect">
                  <a:avLst/>
                </a:prstGeom>
                <a:blipFill>
                  <a:blip r:embed="rId3"/>
                  <a:stretch>
                    <a:fillRect l="-759" t="-56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18830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p115"/>
          <p:cNvSpPr txBox="1">
            <a:spLocks noGrp="1"/>
          </p:cNvSpPr>
          <p:nvPr>
            <p:ph type="subTitle" idx="2"/>
          </p:nvPr>
        </p:nvSpPr>
        <p:spPr>
          <a:xfrm>
            <a:off x="3303948" y="3036301"/>
            <a:ext cx="1727914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Nguyen </a:t>
            </a:r>
            <a:r>
              <a:rPr lang="en-US" sz="1600" b="1" dirty="0" err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Huu</a:t>
            </a: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 Duan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798" name="Google Shape;3798;p115"/>
          <p:cNvSpPr txBox="1">
            <a:spLocks noGrp="1"/>
          </p:cNvSpPr>
          <p:nvPr>
            <p:ph type="subTitle" idx="3"/>
          </p:nvPr>
        </p:nvSpPr>
        <p:spPr>
          <a:xfrm>
            <a:off x="6841" y="3042291"/>
            <a:ext cx="1443047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vi-V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Chu Minh Ha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799" name="Google Shape;3799;p115"/>
          <p:cNvSpPr txBox="1">
            <a:spLocks noGrp="1"/>
          </p:cNvSpPr>
          <p:nvPr>
            <p:ph type="subTitle" idx="4"/>
          </p:nvPr>
        </p:nvSpPr>
        <p:spPr>
          <a:xfrm>
            <a:off x="1630904" y="3053733"/>
            <a:ext cx="1545431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Phan Dinh Nhat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801" name="Google Shape;3801;p115"/>
          <p:cNvSpPr txBox="1">
            <a:spLocks noGrp="1"/>
          </p:cNvSpPr>
          <p:nvPr>
            <p:ph type="subTitle" idx="6"/>
          </p:nvPr>
        </p:nvSpPr>
        <p:spPr>
          <a:xfrm>
            <a:off x="5197375" y="3036302"/>
            <a:ext cx="1534979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Do Quang Minh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802" name="Google Shape;3802;p115"/>
          <p:cNvSpPr/>
          <p:nvPr/>
        </p:nvSpPr>
        <p:spPr>
          <a:xfrm>
            <a:off x="1999662" y="2033962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03" name="Google Shape;3803;p115"/>
          <p:cNvSpPr/>
          <p:nvPr/>
        </p:nvSpPr>
        <p:spPr>
          <a:xfrm>
            <a:off x="3789228" y="2068177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04" name="Google Shape;3804;p115"/>
          <p:cNvSpPr/>
          <p:nvPr/>
        </p:nvSpPr>
        <p:spPr>
          <a:xfrm>
            <a:off x="300242" y="2042815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3818" name="Google Shape;3818;p115"/>
          <p:cNvGrpSpPr/>
          <p:nvPr/>
        </p:nvGrpSpPr>
        <p:grpSpPr>
          <a:xfrm>
            <a:off x="555959" y="2244617"/>
            <a:ext cx="296165" cy="395868"/>
            <a:chOff x="8054820" y="2416399"/>
            <a:chExt cx="264433" cy="353454"/>
          </a:xfrm>
        </p:grpSpPr>
        <p:sp>
          <p:nvSpPr>
            <p:cNvPr id="3819" name="Google Shape;3819;p115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0" name="Google Shape;3820;p115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1" name="Google Shape;3821;p115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2" name="Google Shape;3822;p115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3" name="Google Shape;3823;p115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4" name="Google Shape;3824;p115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D59332-3436-A5A2-3F8F-830191C7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70" y="2258284"/>
            <a:ext cx="317019" cy="39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FF817-2FBF-CF91-F06F-A3F6192D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7564" y="2248478"/>
            <a:ext cx="310923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6CFF3-3D68-6C29-CD70-B7783B2B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8005" y="2250546"/>
            <a:ext cx="310923" cy="396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C339B-67BF-1E29-993B-B8F2896D2E1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633D9-8F69-9089-909C-5545200E1D0E}"/>
              </a:ext>
            </a:extLst>
          </p:cNvPr>
          <p:cNvSpPr txBox="1"/>
          <p:nvPr/>
        </p:nvSpPr>
        <p:spPr>
          <a:xfrm>
            <a:off x="141189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rPr>
              <a:t>20210293</a:t>
            </a:r>
            <a:endParaRPr lang="en-US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085EA-183A-30CA-60C4-B52C43BC270D}"/>
              </a:ext>
            </a:extLst>
          </p:cNvPr>
          <p:cNvSpPr txBox="1"/>
          <p:nvPr/>
        </p:nvSpPr>
        <p:spPr>
          <a:xfrm>
            <a:off x="1796101" y="333597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20210654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79E26-D995-F857-BDA2-3C70D00F4E95}"/>
              </a:ext>
            </a:extLst>
          </p:cNvPr>
          <p:cNvSpPr txBox="1"/>
          <p:nvPr/>
        </p:nvSpPr>
        <p:spPr>
          <a:xfrm>
            <a:off x="3562209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20214951</a:t>
            </a:r>
            <a:endParaRPr lang="vi-VN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260A-939B-AA81-7EBD-2D94AA5C65C2}"/>
              </a:ext>
            </a:extLst>
          </p:cNvPr>
          <p:cNvSpPr txBox="1"/>
          <p:nvPr/>
        </p:nvSpPr>
        <p:spPr>
          <a:xfrm>
            <a:off x="5403718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20210579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6A4958C-5212-EDB3-010B-EBF1ABDB2ED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5251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Meet our Team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Google Shape;3803;p115">
            <a:extLst>
              <a:ext uri="{FF2B5EF4-FFF2-40B4-BE49-F238E27FC236}">
                <a16:creationId xmlns:a16="http://schemas.microsoft.com/office/drawing/2014/main" id="{E762B02E-3342-7D80-6455-7D903848FF20}"/>
              </a:ext>
            </a:extLst>
          </p:cNvPr>
          <p:cNvSpPr/>
          <p:nvPr/>
        </p:nvSpPr>
        <p:spPr>
          <a:xfrm>
            <a:off x="5607280" y="2052621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" grpId="0" build="p"/>
      <p:bldP spid="3798" grpId="0" build="p"/>
      <p:bldP spid="3799" grpId="0" build="p"/>
      <p:bldP spid="3801" grpId="0" build="p"/>
      <p:bldP spid="3802" grpId="0" animBg="1"/>
      <p:bldP spid="3803" grpId="0" animBg="1"/>
      <p:bldP spid="3804" grpId="0" animBg="1"/>
      <p:bldP spid="2" grpId="0"/>
      <p:bldP spid="8" grpId="0"/>
      <p:bldP spid="9" grpId="0"/>
      <p:bldP spid="10" grpId="0"/>
      <p:bldP spid="13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97"/>
          <p:cNvSpPr txBox="1">
            <a:spLocks noGrp="1"/>
          </p:cNvSpPr>
          <p:nvPr>
            <p:ph type="title"/>
          </p:nvPr>
        </p:nvSpPr>
        <p:spPr>
          <a:xfrm>
            <a:off x="180512" y="2403947"/>
            <a:ext cx="2998622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Objective Function</a:t>
            </a:r>
            <a:endParaRPr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/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Minimize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𝑏𝑖𝑛𝑠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blipFill>
                <a:blip r:embed="rId3"/>
                <a:stretch>
                  <a:fillRect l="-4077" t="-9848" b="-2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80FC55-2D66-A0A2-84E0-4FD3D8AFDD9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DE8EF-ABE4-A893-D07C-4060D1DD1888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3383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94"/>
          <p:cNvSpPr txBox="1">
            <a:spLocks noGrp="1"/>
          </p:cNvSpPr>
          <p:nvPr>
            <p:ph type="title"/>
          </p:nvPr>
        </p:nvSpPr>
        <p:spPr>
          <a:xfrm flipH="1">
            <a:off x="5864431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36" name="Google Shape;3236;p94"/>
          <p:cNvSpPr txBox="1">
            <a:spLocks noGrp="1"/>
          </p:cNvSpPr>
          <p:nvPr>
            <p:ph type="title" idx="2"/>
          </p:nvPr>
        </p:nvSpPr>
        <p:spPr>
          <a:xfrm flipH="1">
            <a:off x="5730949" y="1530105"/>
            <a:ext cx="2226882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/>
                </a:solidFill>
              </a:rPr>
              <a:t>Heuristic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26BE4-7FB4-81EE-F143-2020E1477B6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7EA27F-7958-6D73-887C-C9299B079BF2}"/>
              </a:ext>
            </a:extLst>
          </p:cNvPr>
          <p:cNvGrpSpPr/>
          <p:nvPr/>
        </p:nvGrpSpPr>
        <p:grpSpPr>
          <a:xfrm>
            <a:off x="1022805" y="1413014"/>
            <a:ext cx="7123887" cy="984885"/>
            <a:chOff x="1022805" y="1491374"/>
            <a:chExt cx="7123887" cy="9848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93F93-CDD8-A3EA-D6B9-17BBA957E053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Heuristic algorithms</a:t>
              </a:r>
              <a:r>
                <a:rPr lang="en-US" sz="2000" b="1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vi-VN" sz="2000" b="1" dirty="0">
                  <a:solidFill>
                    <a:schemeClr val="bg1"/>
                  </a:solidFill>
                  <a:effectLst/>
                  <a:latin typeface="Libre Franklin ExtraBold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dirty="0" err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Combine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 algorithms, including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Guillotine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US" sz="2000" b="1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Maximal Rectangles</a:t>
              </a:r>
              <a:r>
                <a:rPr lang="en-US" sz="2000" b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[Jukka </a:t>
              </a:r>
              <a:r>
                <a:rPr lang="en-US" sz="1800" i="1" dirty="0" err="1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Jylänki</a:t>
              </a:r>
              <a:r>
                <a:rPr lang="vi-VN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”A Thousand Ways to Pack the Bin“, </a:t>
              </a:r>
              <a:r>
                <a:rPr lang="vi-VN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2010</a:t>
              </a:r>
              <a:r>
                <a:rPr lang="en-US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r>
                <a:rPr lang="vi-VN" sz="1800" i="1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2000" i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14;p13">
              <a:extLst>
                <a:ext uri="{FF2B5EF4-FFF2-40B4-BE49-F238E27FC236}">
                  <a16:creationId xmlns:a16="http://schemas.microsoft.com/office/drawing/2014/main" id="{28BDB932-5FD0-C90A-32DE-6E7A6277A396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D8AEBB-C339-A642-99D8-B669DEFD1F0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4CA40-266B-9C93-C1B7-88D4C0FCF904}"/>
              </a:ext>
            </a:extLst>
          </p:cNvPr>
          <p:cNvGrpSpPr/>
          <p:nvPr/>
        </p:nvGrpSpPr>
        <p:grpSpPr>
          <a:xfrm>
            <a:off x="1032422" y="2645205"/>
            <a:ext cx="7114270" cy="1015663"/>
            <a:chOff x="1032422" y="2700528"/>
            <a:chExt cx="7114270" cy="10156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B2B13EB-44C7-BF11-DC09-856B6ED3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422" y="3022600"/>
              <a:ext cx="256054" cy="2499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059EB9-7BE0-9079-77B8-AD2043646D13}"/>
                </a:ext>
              </a:extLst>
            </p:cNvPr>
            <p:cNvSpPr txBox="1"/>
            <p:nvPr/>
          </p:nvSpPr>
          <p:spPr>
            <a:xfrm>
              <a:off x="1480716" y="2700528"/>
              <a:ext cx="6665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Concept of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free rectangles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A list of free rectangles represents the </a:t>
              </a: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free space of the bin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In the Guillotine algorithm, these rectangles are pairwise disjoint.</a:t>
              </a:r>
              <a:endParaRPr lang="vi-VN" sz="2000" dirty="0">
                <a:solidFill>
                  <a:schemeClr val="bg1"/>
                </a:solidFill>
                <a:effectLst/>
                <a:latin typeface="Libre Franklin ExtraBold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A3AA729B-6474-0A21-0444-537CA123CB7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Overview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B9423-4D46-1D95-8D11-C66DF5D20AA6}"/>
              </a:ext>
            </a:extLst>
          </p:cNvPr>
          <p:cNvSpPr txBox="1"/>
          <p:nvPr/>
        </p:nvSpPr>
        <p:spPr>
          <a:xfrm>
            <a:off x="781727" y="1885372"/>
            <a:ext cx="3079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Sort by </a:t>
            </a:r>
            <a:r>
              <a:rPr lang="vi-VN" sz="1600" b="1" dirty="0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vi-VN" sz="1600" b="1" dirty="0" err="1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density</a:t>
            </a:r>
            <a:r>
              <a:rPr lang="vi-VN" sz="1600" b="1" dirty="0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“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(cost/area)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, in an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ascending </a:t>
            </a:r>
            <a:r>
              <a:rPr lang="vi-VN" sz="1600" b="1" dirty="0" err="1">
                <a:solidFill>
                  <a:schemeClr val="accent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order</a:t>
            </a:r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just"/>
            <a:endParaRPr lang="vi-VN" sz="1600" dirty="0">
              <a:solidFill>
                <a:schemeClr val="bg1"/>
              </a:solidFill>
              <a:latin typeface="Darker Grotesque Medium" panose="020B060402020202020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 algn="just"/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T</a:t>
            </a:r>
            <a:r>
              <a:rPr lang="en-US" sz="1600" kern="0" dirty="0" err="1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ies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broken with the </a:t>
            </a:r>
            <a:r>
              <a:rPr lang="en-US" sz="1600" b="1" kern="0" dirty="0">
                <a:solidFill>
                  <a:schemeClr val="accent4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descending order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of the </a:t>
            </a:r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longer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, followed by the descending order of the </a:t>
            </a:r>
            <a:r>
              <a:rPr lang="en-US" sz="1600" b="1" kern="0" dirty="0">
                <a:solidFill>
                  <a:schemeClr val="accent2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</a:t>
            </a:r>
            <a:r>
              <a:rPr lang="vi-VN" sz="1600" b="1" kern="0" dirty="0" err="1">
                <a:solidFill>
                  <a:schemeClr val="accent2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side</a:t>
            </a:r>
            <a:r>
              <a:rPr lang="vi-VN" sz="1600" i="1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i="1" dirty="0">
              <a:solidFill>
                <a:schemeClr val="bg1"/>
              </a:solidFill>
              <a:latin typeface="Darker Grotesque Medium" panose="020B0604020202020204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B1791-6D06-3B88-79E7-6FFFFD33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04" y="295522"/>
            <a:ext cx="7717500" cy="572700"/>
          </a:xfrm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Sorting input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0CD09-301B-07E2-C469-A49454BBB5B0}"/>
              </a:ext>
            </a:extLst>
          </p:cNvPr>
          <p:cNvSpPr txBox="1"/>
          <p:nvPr/>
        </p:nvSpPr>
        <p:spPr>
          <a:xfrm>
            <a:off x="1437343" y="13685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Bins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26D4-8AD3-C076-3528-F331A0796E8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26D84-D0FA-301F-426F-2008BD7B8ECA}"/>
              </a:ext>
            </a:extLst>
          </p:cNvPr>
          <p:cNvSpPr txBox="1"/>
          <p:nvPr/>
        </p:nvSpPr>
        <p:spPr>
          <a:xfrm>
            <a:off x="6802133" y="1076162"/>
            <a:ext cx="1204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20 x 9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BA02A-DAF3-BB26-F60A-BDD01B39F819}"/>
              </a:ext>
            </a:extLst>
          </p:cNvPr>
          <p:cNvSpPr txBox="1"/>
          <p:nvPr/>
        </p:nvSpPr>
        <p:spPr>
          <a:xfrm>
            <a:off x="6802132" y="2029583"/>
            <a:ext cx="125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15 x 12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8E800-A29B-0F3F-975B-8D3DD89BB57F}"/>
              </a:ext>
            </a:extLst>
          </p:cNvPr>
          <p:cNvSpPr txBox="1"/>
          <p:nvPr/>
        </p:nvSpPr>
        <p:spPr>
          <a:xfrm>
            <a:off x="6802133" y="3049951"/>
            <a:ext cx="1257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15 x 10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150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85930-7D38-E337-0A24-1BE88AA09A0F}"/>
              </a:ext>
            </a:extLst>
          </p:cNvPr>
          <p:cNvSpPr txBox="1"/>
          <p:nvPr/>
        </p:nvSpPr>
        <p:spPr>
          <a:xfrm>
            <a:off x="6802133" y="3909603"/>
            <a:ext cx="1204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10 x 8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160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CB608C-A5EA-D549-E10B-5B44ADB291DE}"/>
              </a:ext>
            </a:extLst>
          </p:cNvPr>
          <p:cNvGrpSpPr/>
          <p:nvPr/>
        </p:nvGrpSpPr>
        <p:grpSpPr>
          <a:xfrm>
            <a:off x="4571998" y="1134515"/>
            <a:ext cx="1824113" cy="653597"/>
            <a:chOff x="4558343" y="1118695"/>
            <a:chExt cx="1824113" cy="653597"/>
          </a:xfrm>
        </p:grpSpPr>
        <p:sp>
          <p:nvSpPr>
            <p:cNvPr id="12" name="Hình chữ nhật 95">
              <a:extLst>
                <a:ext uri="{FF2B5EF4-FFF2-40B4-BE49-F238E27FC236}">
                  <a16:creationId xmlns:a16="http://schemas.microsoft.com/office/drawing/2014/main" id="{6EF271D2-EABD-EA20-5926-0AD919616FF3}"/>
                </a:ext>
              </a:extLst>
            </p:cNvPr>
            <p:cNvSpPr/>
            <p:nvPr/>
          </p:nvSpPr>
          <p:spPr>
            <a:xfrm rot="5400000">
              <a:off x="5143601" y="533438"/>
              <a:ext cx="653597" cy="18241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798CD3-F01F-F415-3432-52862E17280A}"/>
                </a:ext>
              </a:extLst>
            </p:cNvPr>
            <p:cNvSpPr txBox="1"/>
            <p:nvPr/>
          </p:nvSpPr>
          <p:spPr>
            <a:xfrm>
              <a:off x="4558343" y="1291605"/>
              <a:ext cx="532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35FC9-D0E7-849E-C09E-DD1DB164AC5A}"/>
              </a:ext>
            </a:extLst>
          </p:cNvPr>
          <p:cNvGrpSpPr/>
          <p:nvPr/>
        </p:nvGrpSpPr>
        <p:grpSpPr>
          <a:xfrm>
            <a:off x="4571998" y="2012519"/>
            <a:ext cx="1401097" cy="804759"/>
            <a:chOff x="4562992" y="2081273"/>
            <a:chExt cx="1401097" cy="804759"/>
          </a:xfrm>
        </p:grpSpPr>
        <p:sp>
          <p:nvSpPr>
            <p:cNvPr id="8" name="Hình chữ nhật 97">
              <a:extLst>
                <a:ext uri="{FF2B5EF4-FFF2-40B4-BE49-F238E27FC236}">
                  <a16:creationId xmlns:a16="http://schemas.microsoft.com/office/drawing/2014/main" id="{98B6AC4C-609F-7C84-92E9-DCAB029DE6B5}"/>
                </a:ext>
              </a:extLst>
            </p:cNvPr>
            <p:cNvSpPr/>
            <p:nvPr/>
          </p:nvSpPr>
          <p:spPr>
            <a:xfrm rot="5400000">
              <a:off x="4861376" y="1783319"/>
              <a:ext cx="804759" cy="1400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6C7F88-E3C0-9101-47B5-7815F9D57B87}"/>
                </a:ext>
              </a:extLst>
            </p:cNvPr>
            <p:cNvSpPr txBox="1"/>
            <p:nvPr/>
          </p:nvSpPr>
          <p:spPr>
            <a:xfrm>
              <a:off x="4562992" y="2329765"/>
              <a:ext cx="52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77EE62-327C-12B6-4EF7-258D7E148DBE}"/>
              </a:ext>
            </a:extLst>
          </p:cNvPr>
          <p:cNvGrpSpPr/>
          <p:nvPr/>
        </p:nvGrpSpPr>
        <p:grpSpPr>
          <a:xfrm>
            <a:off x="4571998" y="3065770"/>
            <a:ext cx="1387014" cy="738665"/>
            <a:chOff x="4558343" y="3144002"/>
            <a:chExt cx="1387014" cy="738665"/>
          </a:xfrm>
        </p:grpSpPr>
        <p:sp>
          <p:nvSpPr>
            <p:cNvPr id="13" name="Hình chữ nhật 99">
              <a:extLst>
                <a:ext uri="{FF2B5EF4-FFF2-40B4-BE49-F238E27FC236}">
                  <a16:creationId xmlns:a16="http://schemas.microsoft.com/office/drawing/2014/main" id="{3C4BB378-494E-A47B-1CFF-B69F07C66A0C}"/>
                </a:ext>
              </a:extLst>
            </p:cNvPr>
            <p:cNvSpPr/>
            <p:nvPr/>
          </p:nvSpPr>
          <p:spPr>
            <a:xfrm>
              <a:off x="4558343" y="3144002"/>
              <a:ext cx="1387014" cy="73866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C08D25-2942-C2C1-8177-9BD1922D5A82}"/>
                </a:ext>
              </a:extLst>
            </p:cNvPr>
            <p:cNvSpPr txBox="1"/>
            <p:nvPr/>
          </p:nvSpPr>
          <p:spPr>
            <a:xfrm>
              <a:off x="4571999" y="3358371"/>
              <a:ext cx="518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4AA06-C946-4DB3-B28A-EA318E607654}"/>
              </a:ext>
            </a:extLst>
          </p:cNvPr>
          <p:cNvGrpSpPr/>
          <p:nvPr/>
        </p:nvGrpSpPr>
        <p:grpSpPr>
          <a:xfrm>
            <a:off x="4585654" y="3996242"/>
            <a:ext cx="860731" cy="565386"/>
            <a:chOff x="4571998" y="4002985"/>
            <a:chExt cx="860731" cy="565386"/>
          </a:xfrm>
        </p:grpSpPr>
        <p:sp>
          <p:nvSpPr>
            <p:cNvPr id="14" name="Hình chữ nhật 95">
              <a:extLst>
                <a:ext uri="{FF2B5EF4-FFF2-40B4-BE49-F238E27FC236}">
                  <a16:creationId xmlns:a16="http://schemas.microsoft.com/office/drawing/2014/main" id="{62C5F654-E1CC-3C44-594C-8017C705E09D}"/>
                </a:ext>
              </a:extLst>
            </p:cNvPr>
            <p:cNvSpPr/>
            <p:nvPr/>
          </p:nvSpPr>
          <p:spPr>
            <a:xfrm rot="5400000">
              <a:off x="4719671" y="3855312"/>
              <a:ext cx="565386" cy="8607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065FC-7165-EB47-BD18-7128CC14031D}"/>
                </a:ext>
              </a:extLst>
            </p:cNvPr>
            <p:cNvSpPr txBox="1"/>
            <p:nvPr/>
          </p:nvSpPr>
          <p:spPr>
            <a:xfrm>
              <a:off x="4571998" y="4131787"/>
              <a:ext cx="54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72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6" grpId="0"/>
      <p:bldP spid="17" grpId="0"/>
      <p:bldP spid="19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5AC90-9D58-CAB4-A265-878AB4AF4152}"/>
              </a:ext>
            </a:extLst>
          </p:cNvPr>
          <p:cNvSpPr txBox="1"/>
          <p:nvPr/>
        </p:nvSpPr>
        <p:spPr>
          <a:xfrm>
            <a:off x="5815401" y="13685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Items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B1791-6D06-3B88-79E7-6FFFFD33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16006"/>
            <a:ext cx="7717500" cy="572700"/>
          </a:xfrm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Sorting input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DEAEF-4343-1C0A-FB33-2410EA8BF57D}"/>
              </a:ext>
            </a:extLst>
          </p:cNvPr>
          <p:cNvSpPr txBox="1"/>
          <p:nvPr/>
        </p:nvSpPr>
        <p:spPr>
          <a:xfrm>
            <a:off x="5415232" y="1910030"/>
            <a:ext cx="2869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Sort by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longer side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in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descending order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pPr algn="just"/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Ties broken with the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descending order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of the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26D4-8AD3-C076-3528-F331A0796E8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71E14-9C0B-130A-C7E3-966F012E2FB8}"/>
              </a:ext>
            </a:extLst>
          </p:cNvPr>
          <p:cNvSpPr txBox="1"/>
          <p:nvPr/>
        </p:nvSpPr>
        <p:spPr>
          <a:xfrm>
            <a:off x="1102358" y="4051611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8 x 3</a:t>
            </a:r>
          </a:p>
        </p:txBody>
      </p:sp>
      <p:sp>
        <p:nvSpPr>
          <p:cNvPr id="9" name="Hình chữ nhật 95">
            <a:extLst>
              <a:ext uri="{FF2B5EF4-FFF2-40B4-BE49-F238E27FC236}">
                <a16:creationId xmlns:a16="http://schemas.microsoft.com/office/drawing/2014/main" id="{7CF4C0CE-B0C1-EDA6-76D8-F98ECF10FAA6}"/>
              </a:ext>
            </a:extLst>
          </p:cNvPr>
          <p:cNvSpPr/>
          <p:nvPr/>
        </p:nvSpPr>
        <p:spPr>
          <a:xfrm rot="5400000">
            <a:off x="3060253" y="588237"/>
            <a:ext cx="906071" cy="1932483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95">
            <a:extLst>
              <a:ext uri="{FF2B5EF4-FFF2-40B4-BE49-F238E27FC236}">
                <a16:creationId xmlns:a16="http://schemas.microsoft.com/office/drawing/2014/main" id="{514436EC-22D0-ED61-C13E-0D5897C1D8CA}"/>
              </a:ext>
            </a:extLst>
          </p:cNvPr>
          <p:cNvSpPr/>
          <p:nvPr/>
        </p:nvSpPr>
        <p:spPr>
          <a:xfrm rot="5400000">
            <a:off x="3090149" y="2468030"/>
            <a:ext cx="743043" cy="1824112"/>
          </a:xfrm>
          <a:prstGeom prst="rect">
            <a:avLst/>
          </a:prstGeom>
          <a:solidFill>
            <a:schemeClr val="accent4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ình chữ nhật 95">
            <a:extLst>
              <a:ext uri="{FF2B5EF4-FFF2-40B4-BE49-F238E27FC236}">
                <a16:creationId xmlns:a16="http://schemas.microsoft.com/office/drawing/2014/main" id="{EAEFE7B6-04A7-D2A5-9CAD-677AF2EE7FFD}"/>
              </a:ext>
            </a:extLst>
          </p:cNvPr>
          <p:cNvSpPr/>
          <p:nvPr/>
        </p:nvSpPr>
        <p:spPr>
          <a:xfrm rot="5400000">
            <a:off x="3221356" y="3301478"/>
            <a:ext cx="480629" cy="182411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CCC87-4020-3D06-86F2-A4E36A1F5286}"/>
              </a:ext>
            </a:extLst>
          </p:cNvPr>
          <p:cNvSpPr txBox="1"/>
          <p:nvPr/>
        </p:nvSpPr>
        <p:spPr>
          <a:xfrm>
            <a:off x="1102358" y="3145784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8 x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91092-A03B-8052-EE8F-0B847A800762}"/>
              </a:ext>
            </a:extLst>
          </p:cNvPr>
          <p:cNvSpPr txBox="1"/>
          <p:nvPr/>
        </p:nvSpPr>
        <p:spPr>
          <a:xfrm>
            <a:off x="1102359" y="1393997"/>
            <a:ext cx="109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9 x 6</a:t>
            </a:r>
          </a:p>
        </p:txBody>
      </p:sp>
      <p:sp>
        <p:nvSpPr>
          <p:cNvPr id="14" name="Hình chữ nhật 95">
            <a:extLst>
              <a:ext uri="{FF2B5EF4-FFF2-40B4-BE49-F238E27FC236}">
                <a16:creationId xmlns:a16="http://schemas.microsoft.com/office/drawing/2014/main" id="{25E4C4C6-F954-E177-3DF0-D30818B9CD1C}"/>
              </a:ext>
            </a:extLst>
          </p:cNvPr>
          <p:cNvSpPr/>
          <p:nvPr/>
        </p:nvSpPr>
        <p:spPr>
          <a:xfrm rot="5400000">
            <a:off x="3273427" y="1580850"/>
            <a:ext cx="479724" cy="1932483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062DC-561F-45FC-97D9-F2463F484DC4}"/>
              </a:ext>
            </a:extLst>
          </p:cNvPr>
          <p:cNvSpPr txBox="1"/>
          <p:nvPr/>
        </p:nvSpPr>
        <p:spPr>
          <a:xfrm>
            <a:off x="1102358" y="2321752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9 x 3</a:t>
            </a:r>
          </a:p>
        </p:txBody>
      </p:sp>
    </p:spTree>
    <p:extLst>
      <p:ext uri="{BB962C8B-B14F-4D97-AF65-F5344CB8AC3E}">
        <p14:creationId xmlns:p14="http://schemas.microsoft.com/office/powerpoint/2010/main" val="119047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AF2381-EC97-07B5-B27E-B32FC0173A0C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AFBFC0-A6EB-6176-A773-CC446293DDFB}"/>
              </a:ext>
            </a:extLst>
          </p:cNvPr>
          <p:cNvGrpSpPr/>
          <p:nvPr/>
        </p:nvGrpSpPr>
        <p:grpSpPr>
          <a:xfrm>
            <a:off x="5836920" y="1134515"/>
            <a:ext cx="1824113" cy="653597"/>
            <a:chOff x="4558343" y="1118695"/>
            <a:chExt cx="1824113" cy="653597"/>
          </a:xfrm>
        </p:grpSpPr>
        <p:sp>
          <p:nvSpPr>
            <p:cNvPr id="38" name="Hình chữ nhật 95">
              <a:extLst>
                <a:ext uri="{FF2B5EF4-FFF2-40B4-BE49-F238E27FC236}">
                  <a16:creationId xmlns:a16="http://schemas.microsoft.com/office/drawing/2014/main" id="{6883AE29-1722-4E7E-58B3-CFFE9253D16A}"/>
                </a:ext>
              </a:extLst>
            </p:cNvPr>
            <p:cNvSpPr/>
            <p:nvPr/>
          </p:nvSpPr>
          <p:spPr>
            <a:xfrm rot="5400000">
              <a:off x="5143601" y="533438"/>
              <a:ext cx="653597" cy="18241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FCDF16-207E-EA0A-B29F-C72BD6942EB7}"/>
                </a:ext>
              </a:extLst>
            </p:cNvPr>
            <p:cNvSpPr txBox="1"/>
            <p:nvPr/>
          </p:nvSpPr>
          <p:spPr>
            <a:xfrm>
              <a:off x="4558343" y="1291605"/>
              <a:ext cx="532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7658D9-DF0D-0D35-55D6-24166C820933}"/>
              </a:ext>
            </a:extLst>
          </p:cNvPr>
          <p:cNvGrpSpPr/>
          <p:nvPr/>
        </p:nvGrpSpPr>
        <p:grpSpPr>
          <a:xfrm>
            <a:off x="5836920" y="2012519"/>
            <a:ext cx="1401097" cy="804759"/>
            <a:chOff x="4562992" y="2081273"/>
            <a:chExt cx="1401097" cy="804759"/>
          </a:xfrm>
        </p:grpSpPr>
        <p:sp>
          <p:nvSpPr>
            <p:cNvPr id="36" name="Hình chữ nhật 97">
              <a:extLst>
                <a:ext uri="{FF2B5EF4-FFF2-40B4-BE49-F238E27FC236}">
                  <a16:creationId xmlns:a16="http://schemas.microsoft.com/office/drawing/2014/main" id="{F9FB649F-6C51-8D85-AC89-B9C6F1DEEE63}"/>
                </a:ext>
              </a:extLst>
            </p:cNvPr>
            <p:cNvSpPr/>
            <p:nvPr/>
          </p:nvSpPr>
          <p:spPr>
            <a:xfrm rot="5400000">
              <a:off x="4861376" y="1783319"/>
              <a:ext cx="804759" cy="1400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9B800-A467-1297-854C-C774291B3C17}"/>
                </a:ext>
              </a:extLst>
            </p:cNvPr>
            <p:cNvSpPr txBox="1"/>
            <p:nvPr/>
          </p:nvSpPr>
          <p:spPr>
            <a:xfrm>
              <a:off x="4562992" y="2329765"/>
              <a:ext cx="52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6A834-613C-018F-3CF4-C8E18AA713FA}"/>
              </a:ext>
            </a:extLst>
          </p:cNvPr>
          <p:cNvGrpSpPr/>
          <p:nvPr/>
        </p:nvGrpSpPr>
        <p:grpSpPr>
          <a:xfrm>
            <a:off x="5836920" y="3065770"/>
            <a:ext cx="1387014" cy="738665"/>
            <a:chOff x="4558343" y="3144002"/>
            <a:chExt cx="1387014" cy="738665"/>
          </a:xfrm>
        </p:grpSpPr>
        <p:sp>
          <p:nvSpPr>
            <p:cNvPr id="34" name="Hình chữ nhật 99">
              <a:extLst>
                <a:ext uri="{FF2B5EF4-FFF2-40B4-BE49-F238E27FC236}">
                  <a16:creationId xmlns:a16="http://schemas.microsoft.com/office/drawing/2014/main" id="{FF0F7FEA-BB2B-C713-E313-4DF86F73C37B}"/>
                </a:ext>
              </a:extLst>
            </p:cNvPr>
            <p:cNvSpPr/>
            <p:nvPr/>
          </p:nvSpPr>
          <p:spPr>
            <a:xfrm>
              <a:off x="4558343" y="3144002"/>
              <a:ext cx="1387014" cy="73866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C41F2-FFB9-0D0B-FFDA-39BE79DFA400}"/>
                </a:ext>
              </a:extLst>
            </p:cNvPr>
            <p:cNvSpPr txBox="1"/>
            <p:nvPr/>
          </p:nvSpPr>
          <p:spPr>
            <a:xfrm>
              <a:off x="4571999" y="3358371"/>
              <a:ext cx="518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AA034-1306-B4F6-3ED9-5F322B36342E}"/>
              </a:ext>
            </a:extLst>
          </p:cNvPr>
          <p:cNvGrpSpPr/>
          <p:nvPr/>
        </p:nvGrpSpPr>
        <p:grpSpPr>
          <a:xfrm>
            <a:off x="5850575" y="4018805"/>
            <a:ext cx="860731" cy="565386"/>
            <a:chOff x="4571998" y="4002985"/>
            <a:chExt cx="860731" cy="565386"/>
          </a:xfrm>
        </p:grpSpPr>
        <p:sp>
          <p:nvSpPr>
            <p:cNvPr id="32" name="Hình chữ nhật 95">
              <a:extLst>
                <a:ext uri="{FF2B5EF4-FFF2-40B4-BE49-F238E27FC236}">
                  <a16:creationId xmlns:a16="http://schemas.microsoft.com/office/drawing/2014/main" id="{44BAE7E3-B6AC-D13E-B940-CFC9F2752CB2}"/>
                </a:ext>
              </a:extLst>
            </p:cNvPr>
            <p:cNvSpPr/>
            <p:nvPr/>
          </p:nvSpPr>
          <p:spPr>
            <a:xfrm rot="5400000">
              <a:off x="4719671" y="3855312"/>
              <a:ext cx="565386" cy="8607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67CB9B-4267-B49B-AF3C-BBF8D771DA54}"/>
                </a:ext>
              </a:extLst>
            </p:cNvPr>
            <p:cNvSpPr txBox="1"/>
            <p:nvPr/>
          </p:nvSpPr>
          <p:spPr>
            <a:xfrm>
              <a:off x="4571998" y="4131787"/>
              <a:ext cx="54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0258E4-2C1A-61E8-5B4B-35ACB9AA0ACB}"/>
              </a:ext>
            </a:extLst>
          </p:cNvPr>
          <p:cNvSpPr txBox="1"/>
          <p:nvPr/>
        </p:nvSpPr>
        <p:spPr>
          <a:xfrm>
            <a:off x="971530" y="2012519"/>
            <a:ext cx="337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Bin First Fit rule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– pack the item into the bin with the lowest index (after the process of sorting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bin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); in other words, pack in the </a:t>
            </a:r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first bin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that the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item fits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59B27-DFCC-B2EC-DC17-6C904549BFE1}"/>
              </a:ext>
            </a:extLst>
          </p:cNvPr>
          <p:cNvSpPr txBox="1"/>
          <p:nvPr/>
        </p:nvSpPr>
        <p:spPr>
          <a:xfrm>
            <a:off x="1327538" y="1368549"/>
            <a:ext cx="25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Destination Bin</a:t>
            </a:r>
          </a:p>
        </p:txBody>
      </p:sp>
      <p:sp>
        <p:nvSpPr>
          <p:cNvPr id="42" name="Title 3">
            <a:extLst>
              <a:ext uri="{FF2B5EF4-FFF2-40B4-BE49-F238E27FC236}">
                <a16:creationId xmlns:a16="http://schemas.microsoft.com/office/drawing/2014/main" id="{D5360634-4C39-2CDF-D832-38F9C02F6F3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Destination for the item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206AAC-B3DB-8A6E-B0B9-0EAA7E860F1A}"/>
              </a:ext>
            </a:extLst>
          </p:cNvPr>
          <p:cNvSpPr txBox="1"/>
          <p:nvPr/>
        </p:nvSpPr>
        <p:spPr>
          <a:xfrm>
            <a:off x="5267673" y="2199546"/>
            <a:ext cx="3372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Best Short Side Fit rule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– choose a free rectangle where the shorter remainder side after insertion is minimized; in other words,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minimize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the length of the </a:t>
            </a:r>
            <a:r>
              <a:rPr lang="en-US" sz="1600" b="1" kern="0" dirty="0">
                <a:solidFill>
                  <a:schemeClr val="accent4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leftover side</a:t>
            </a: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600" b="1" kern="0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T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ies broken with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best longer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(longer leftover side is minimized).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C52F-AC0F-981D-EF26-5D036E51993F}"/>
              </a:ext>
            </a:extLst>
          </p:cNvPr>
          <p:cNvSpPr txBox="1"/>
          <p:nvPr/>
        </p:nvSpPr>
        <p:spPr>
          <a:xfrm>
            <a:off x="5082363" y="1368549"/>
            <a:ext cx="374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Destination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Free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Rectangle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of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the bin</a:t>
            </a:r>
            <a:endParaRPr lang="en-US" sz="2400" dirty="0">
              <a:solidFill>
                <a:schemeClr val="bg1"/>
              </a:solidFill>
              <a:latin typeface="Libre Franklin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F2381-EC97-07B5-B27E-B32FC0173A0C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41A939-188F-EFC9-5964-CF086B23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315450"/>
            <a:ext cx="3827180" cy="310886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33E2F57-E139-D567-69D4-BFC9288A6A5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Destination for the item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4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7EA27F-7958-6D73-887C-C9299B079BF2}"/>
              </a:ext>
            </a:extLst>
          </p:cNvPr>
          <p:cNvGrpSpPr/>
          <p:nvPr/>
        </p:nvGrpSpPr>
        <p:grpSpPr>
          <a:xfrm>
            <a:off x="1022805" y="1863864"/>
            <a:ext cx="7123887" cy="707886"/>
            <a:chOff x="1022805" y="1491374"/>
            <a:chExt cx="712388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93F93-CDD8-A3EA-D6B9-17BBA957E053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Heuristic algorithms</a:t>
              </a:r>
              <a:r>
                <a:rPr lang="en-US" sz="2000" b="1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vi-VN" sz="2000" b="1" dirty="0">
                  <a:solidFill>
                    <a:schemeClr val="bg1"/>
                  </a:solidFill>
                  <a:effectLst/>
                  <a:latin typeface="Libre Franklin ExtraBold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dirty="0" err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Combine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 algorithms, including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Guillotine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US" sz="2000" b="1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Maximal Rectangles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Google Shape;114;p13">
              <a:extLst>
                <a:ext uri="{FF2B5EF4-FFF2-40B4-BE49-F238E27FC236}">
                  <a16:creationId xmlns:a16="http://schemas.microsoft.com/office/drawing/2014/main" id="{28BDB932-5FD0-C90A-32DE-6E7A6277A396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D8AEBB-C339-A642-99D8-B669DEFD1F0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3AA729B-6474-0A21-0444-537CA123CB7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Packing process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3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A260E-FDB0-00BA-4030-D8D98367E1CF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rule</a:t>
            </a: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Best Short Side rule </a:t>
            </a:r>
            <a:r>
              <a:rPr lang="en-US" sz="160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split by horizontal axis if the free rectangle’s width is less than its height; otherwise, split by vertical axis.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65D9-1179-5385-2DD3-78DF46B3FED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75CB2-37EE-BEDA-836E-D1B3269F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8" y="1911931"/>
            <a:ext cx="3248986" cy="1948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74562-AE5E-8ABC-A247-A5251892483C}"/>
              </a:ext>
            </a:extLst>
          </p:cNvPr>
          <p:cNvSpPr txBox="1"/>
          <p:nvPr/>
        </p:nvSpPr>
        <p:spPr>
          <a:xfrm>
            <a:off x="1501139" y="4018945"/>
            <a:ext cx="61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The guillotine split placement process. After placing a rectangle, there are two ways to store the remaining free area.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7D31E27-0A3E-4D6D-B31D-C26BB52E3EB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9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2337" name="Google Shape;2337;p64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39" name="Google Shape;2339;p64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Exact solutions</a:t>
            </a:r>
          </a:p>
        </p:txBody>
      </p:sp>
      <p:sp>
        <p:nvSpPr>
          <p:cNvPr id="2341" name="Google Shape;2341;p64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Heuristics</a:t>
            </a:r>
            <a:endParaRPr dirty="0"/>
          </a:p>
        </p:txBody>
      </p:sp>
      <p:sp>
        <p:nvSpPr>
          <p:cNvPr id="2343" name="Google Shape;2343;p64"/>
          <p:cNvSpPr txBox="1">
            <a:spLocks noGrp="1"/>
          </p:cNvSpPr>
          <p:nvPr>
            <p:ph type="title" idx="2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44" name="Google Shape;2344;p64"/>
          <p:cNvSpPr txBox="1">
            <a:spLocks noGrp="1"/>
          </p:cNvSpPr>
          <p:nvPr>
            <p:ph type="title" idx="4"/>
          </p:nvPr>
        </p:nvSpPr>
        <p:spPr>
          <a:xfrm>
            <a:off x="26340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45" name="Google Shape;2345;p64"/>
          <p:cNvSpPr txBox="1">
            <a:spLocks noGrp="1"/>
          </p:cNvSpPr>
          <p:nvPr>
            <p:ph type="title" idx="7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6" name="Google Shape;2346;p64"/>
          <p:cNvSpPr txBox="1">
            <a:spLocks noGrp="1"/>
          </p:cNvSpPr>
          <p:nvPr>
            <p:ph type="title" idx="13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47" name="Google Shape;2347;p64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0FDD8-1906-13D2-8698-2171AF3E302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" grpId="0"/>
      <p:bldP spid="2337" grpId="0" build="p"/>
      <p:bldP spid="2339" grpId="0" build="p"/>
      <p:bldP spid="2341" grpId="0" build="p"/>
      <p:bldP spid="2343" grpId="0"/>
      <p:bldP spid="2344" grpId="0"/>
      <p:bldP spid="2345" grpId="0"/>
      <p:bldP spid="2346" grpId="0"/>
      <p:bldP spid="23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0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565D9-1179-5385-2DD3-78DF46B3FED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74562-AE5E-8ABC-A247-A5251892483C}"/>
              </a:ext>
            </a:extLst>
          </p:cNvPr>
          <p:cNvSpPr txBox="1"/>
          <p:nvPr/>
        </p:nvSpPr>
        <p:spPr>
          <a:xfrm>
            <a:off x="1501139" y="4157454"/>
            <a:ext cx="614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Examples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 of </a:t>
            </a:r>
            <a:r>
              <a:rPr lang="vi-VN" sz="1600" i="1" dirty="0" err="1">
                <a:solidFill>
                  <a:schemeClr val="bg1"/>
                </a:solidFill>
                <a:latin typeface="Darker Grotesque Medium" panose="020B0604020202020204" charset="0"/>
              </a:rPr>
              <a:t>rectangles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 merging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345E57-8A54-4148-74A5-D16477CE9B28}"/>
              </a:ext>
            </a:extLst>
          </p:cNvPr>
          <p:cNvGrpSpPr/>
          <p:nvPr/>
        </p:nvGrpSpPr>
        <p:grpSpPr>
          <a:xfrm>
            <a:off x="2199351" y="2747939"/>
            <a:ext cx="1926405" cy="937853"/>
            <a:chOff x="2300608" y="2439994"/>
            <a:chExt cx="1926405" cy="937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315600-3B26-3281-3497-DADF4EDCB4C7}"/>
                </a:ext>
              </a:extLst>
            </p:cNvPr>
            <p:cNvSpPr/>
            <p:nvPr/>
          </p:nvSpPr>
          <p:spPr>
            <a:xfrm>
              <a:off x="2300608" y="2439994"/>
              <a:ext cx="1926405" cy="9378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050CCF-9465-F06B-05BD-F6353784617C}"/>
                </a:ext>
              </a:extLst>
            </p:cNvPr>
            <p:cNvCxnSpPr/>
            <p:nvPr/>
          </p:nvCxnSpPr>
          <p:spPr>
            <a:xfrm>
              <a:off x="3493213" y="2439994"/>
              <a:ext cx="0" cy="937853"/>
            </a:xfrm>
            <a:prstGeom prst="line">
              <a:avLst/>
            </a:prstGeom>
            <a:ln w="254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97DD72-7D83-590B-8B4A-58F903EE95E2}"/>
              </a:ext>
            </a:extLst>
          </p:cNvPr>
          <p:cNvGrpSpPr/>
          <p:nvPr/>
        </p:nvGrpSpPr>
        <p:grpSpPr>
          <a:xfrm>
            <a:off x="5405690" y="2068489"/>
            <a:ext cx="1377543" cy="1926405"/>
            <a:chOff x="5126804" y="1700349"/>
            <a:chExt cx="1377543" cy="19264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7C590D-09FA-9629-295F-938406E37E71}"/>
                </a:ext>
              </a:extLst>
            </p:cNvPr>
            <p:cNvSpPr/>
            <p:nvPr/>
          </p:nvSpPr>
          <p:spPr>
            <a:xfrm rot="5400000">
              <a:off x="4852776" y="1975183"/>
              <a:ext cx="1926405" cy="13767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8849E7-92A7-B5E1-406B-84DBDF7911B0}"/>
                </a:ext>
              </a:extLst>
            </p:cNvPr>
            <p:cNvCxnSpPr/>
            <p:nvPr/>
          </p:nvCxnSpPr>
          <p:spPr>
            <a:xfrm>
              <a:off x="5126804" y="3154166"/>
              <a:ext cx="1376738" cy="0"/>
            </a:xfrm>
            <a:prstGeom prst="line">
              <a:avLst/>
            </a:prstGeom>
            <a:ln w="254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0F9C76CA-B21D-7532-C302-888C77D0A09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29B2-C093-48E7-3685-9859E9020BCF}"/>
                  </a:ext>
                </a:extLst>
              </p:cNvPr>
              <p:cNvSpPr txBox="1"/>
              <p:nvPr/>
            </p:nvSpPr>
            <p:spPr>
              <a:xfrm>
                <a:off x="817880" y="1120709"/>
                <a:ext cx="7335520" cy="6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vi-VN" sz="1600" b="1" dirty="0" err="1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Rectangles</a:t>
                </a:r>
                <a:r>
                  <a:rPr lang="vi-VN" sz="1600" b="1" dirty="0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Merging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exists a </a:t>
                </a:r>
                <a:r>
                  <a:rPr lang="en-US" sz="1600" b="1" dirty="0">
                    <a:solidFill>
                      <a:schemeClr val="accent5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pair of neighboring rectangles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accent3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exactly represented by a </a:t>
                </a:r>
                <a:r>
                  <a:rPr lang="en-US" sz="1600" b="1" dirty="0">
                    <a:solidFill>
                      <a:schemeClr val="accent4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single bigger rectangle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merge these two into one.</a:t>
                </a:r>
                <a:endParaRPr lang="en-US" sz="1600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29B2-C093-48E7-3685-9859E902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120709"/>
                <a:ext cx="7335520" cy="630429"/>
              </a:xfrm>
              <a:prstGeom prst="rect">
                <a:avLst/>
              </a:prstGeom>
              <a:blipFill>
                <a:blip r:embed="rId3"/>
                <a:stretch>
                  <a:fillRect l="-415" t="-1942" r="-415" b="-873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9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1529079" y="4057874"/>
            <a:ext cx="60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A sample packing produced by a Guillotine algorithm. The red lines denote the split choices.</a:t>
            </a:r>
            <a:endParaRPr lang="en-US" sz="1100" i="1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291F-813B-A5AB-D9C6-23614388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51" y="1154576"/>
            <a:ext cx="4527898" cy="2834347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BAF6117-A878-0B55-B67C-941E98F66A9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9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4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A969A0-323B-477C-0DA6-3786B4F0E486}"/>
              </a:ext>
            </a:extLst>
          </p:cNvPr>
          <p:cNvSpPr txBox="1"/>
          <p:nvPr/>
        </p:nvSpPr>
        <p:spPr>
          <a:xfrm>
            <a:off x="270105" y="1857391"/>
            <a:ext cx="3353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rule</a:t>
            </a: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ick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both split axes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at the same time to ensure that the largest possible rectangular areas are present in the list of free </a:t>
            </a:r>
            <a:r>
              <a:rPr lang="vi-VN" sz="1600" kern="0" dirty="0" err="1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rectangles</a:t>
            </a:r>
            <a:r>
              <a:rPr lang="vi-VN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3E77B-A07C-DBAC-466C-7BE143EDF891}"/>
              </a:ext>
            </a:extLst>
          </p:cNvPr>
          <p:cNvSpPr txBox="1"/>
          <p:nvPr/>
        </p:nvSpPr>
        <p:spPr>
          <a:xfrm>
            <a:off x="3955490" y="3877248"/>
            <a:ext cx="470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The rectangle placement rule for the MAXRECTS data structure. Both the rectangles on the right are stored in </a:t>
            </a:r>
            <a:r>
              <a:rPr lang="vi-VN" i="1" dirty="0">
                <a:solidFill>
                  <a:schemeClr val="bg1"/>
                </a:solidFill>
                <a:latin typeface="Darker Grotesque Medium" panose="020B0604020202020204" charset="0"/>
              </a:rPr>
              <a:t>F.</a:t>
            </a:r>
            <a:endParaRPr lang="en-US" i="1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6AEA6-2EAF-CB14-6762-01E5262F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2" y="1454800"/>
            <a:ext cx="4846426" cy="22339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CAF0759-93E7-B561-2CD6-DC2AFD9A3AA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4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1914021" y="1633153"/>
            <a:ext cx="5143237" cy="2820003"/>
            <a:chOff x="2004420" y="1714433"/>
            <a:chExt cx="5143237" cy="28200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C53B95-A176-E807-4086-0BE0952F3967}"/>
                </a:ext>
              </a:extLst>
            </p:cNvPr>
            <p:cNvSpPr txBox="1"/>
            <p:nvPr/>
          </p:nvSpPr>
          <p:spPr>
            <a:xfrm>
              <a:off x="2875007" y="422665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G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93000" y="210755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D5A139-64C3-8505-4C43-B80CAC9FE206}"/>
                </a:ext>
              </a:extLst>
            </p:cNvPr>
            <p:cNvSpPr txBox="1"/>
            <p:nvPr/>
          </p:nvSpPr>
          <p:spPr>
            <a:xfrm>
              <a:off x="2793000" y="23805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U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098C1C-4E90-F26D-A727-8AACC6733F5E}"/>
                </a:ext>
              </a:extLst>
            </p:cNvPr>
            <p:cNvSpPr txBox="1"/>
            <p:nvPr/>
          </p:nvSpPr>
          <p:spPr>
            <a:xfrm>
              <a:off x="2098177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B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952E2-EA86-3123-D6C0-3450D6D954C7}"/>
                </a:ext>
              </a:extLst>
            </p:cNvPr>
            <p:cNvSpPr txBox="1"/>
            <p:nvPr/>
          </p:nvSpPr>
          <p:spPr>
            <a:xfrm>
              <a:off x="2004420" y="2394050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E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B976FC-DBA7-B20D-84AE-8B439FB46B45}"/>
                </a:ext>
              </a:extLst>
            </p:cNvPr>
            <p:cNvSpPr txBox="1"/>
            <p:nvPr/>
          </p:nvSpPr>
          <p:spPr>
            <a:xfrm>
              <a:off x="2860792" y="1714433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K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F9081E-E03E-7168-9417-8BBE7138BDBD}"/>
                </a:ext>
              </a:extLst>
            </p:cNvPr>
            <p:cNvSpPr txBox="1"/>
            <p:nvPr/>
          </p:nvSpPr>
          <p:spPr>
            <a:xfrm>
              <a:off x="2098177" y="1729488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DED564-F482-85E1-47F2-DEAF7A75A8BA}"/>
                </a:ext>
              </a:extLst>
            </p:cNvPr>
            <p:cNvGrpSpPr/>
            <p:nvPr/>
          </p:nvGrpSpPr>
          <p:grpSpPr>
            <a:xfrm>
              <a:off x="2255432" y="2071184"/>
              <a:ext cx="4613765" cy="2143123"/>
              <a:chOff x="1828800" y="1179208"/>
              <a:chExt cx="5486400" cy="254846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E046ED-6065-A642-A411-A5DA3587195A}"/>
                  </a:ext>
                </a:extLst>
              </p:cNvPr>
              <p:cNvGrpSpPr/>
              <p:nvPr/>
            </p:nvGrpSpPr>
            <p:grpSpPr>
              <a:xfrm>
                <a:off x="1828800" y="1179208"/>
                <a:ext cx="5486400" cy="2548467"/>
                <a:chOff x="1828800" y="1179208"/>
                <a:chExt cx="5486400" cy="254846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8C24522-B205-827C-1B3C-BB8D1C3ACFB9}"/>
                    </a:ext>
                  </a:extLst>
                </p:cNvPr>
                <p:cNvGrpSpPr/>
                <p:nvPr/>
              </p:nvGrpSpPr>
              <p:grpSpPr>
                <a:xfrm>
                  <a:off x="1828800" y="1179208"/>
                  <a:ext cx="5486400" cy="2548467"/>
                  <a:chOff x="1769533" y="1236133"/>
                  <a:chExt cx="5486400" cy="2548467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F71BA6E-3C35-617E-1E89-DF58553A0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81555" y="1977775"/>
                    <a:ext cx="4574378" cy="0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4D15BB3E-E81F-5DC5-8E75-BA91F7B8E8FD}"/>
                      </a:ext>
                    </a:extLst>
                  </p:cNvPr>
                  <p:cNvGrpSpPr/>
                  <p:nvPr/>
                </p:nvGrpSpPr>
                <p:grpSpPr>
                  <a:xfrm>
                    <a:off x="1769533" y="1236133"/>
                    <a:ext cx="5486400" cy="2548467"/>
                    <a:chOff x="1769533" y="1236133"/>
                    <a:chExt cx="5486400" cy="2548467"/>
                  </a:xfrm>
                </p:grpSpPr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B4F16A61-F401-4281-5E61-17D1CB86C6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81555" y="1236133"/>
                      <a:ext cx="0" cy="741642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910DAB2-88F3-9F31-E13C-0B051F497C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886917" y="1236133"/>
                      <a:ext cx="4765" cy="1236349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26B13594-5218-FA75-C498-9E6EF9906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9533" y="1236133"/>
                      <a:ext cx="5486400" cy="2548467"/>
                      <a:chOff x="1769533" y="1236133"/>
                      <a:chExt cx="5486400" cy="2548467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81796240-19BC-7D88-2689-6D652B08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9533" y="1236133"/>
                        <a:ext cx="5486400" cy="254846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514EF90B-7106-8E7C-E267-DD931668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9533" y="1977775"/>
                        <a:ext cx="912022" cy="1806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04249DBD-C60F-D69D-FB3C-48BD6514B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6387" y="2472482"/>
                        <a:ext cx="1205362" cy="13057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A0E4C391-C421-3EDC-F249-316E5BF0B8B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847434" y="2225128"/>
                        <a:ext cx="3369016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bg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023CE12-5847-54A3-FD15-CCF566F09262}"/>
                    </a:ext>
                  </a:extLst>
                </p:cNvPr>
                <p:cNvSpPr/>
                <p:nvPr/>
              </p:nvSpPr>
              <p:spPr>
                <a:xfrm>
                  <a:off x="2740775" y="1385947"/>
                  <a:ext cx="1397467" cy="78225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E99951-9E0F-C1CF-9E09-4FB3A91186A3}"/>
                  </a:ext>
                </a:extLst>
              </p:cNvPr>
              <p:cNvSpPr/>
              <p:nvPr/>
            </p:nvSpPr>
            <p:spPr>
              <a:xfrm>
                <a:off x="1828800" y="1910209"/>
                <a:ext cx="911974" cy="18174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D551C0-F33D-41E8-BA6B-11AC63FC9AB0}"/>
                  </a:ext>
                </a:extLst>
              </p:cNvPr>
              <p:cNvSpPr/>
              <p:nvPr/>
            </p:nvSpPr>
            <p:spPr>
              <a:xfrm>
                <a:off x="2752557" y="2185859"/>
                <a:ext cx="1195477" cy="154125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82937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D99E9-594C-2ABA-A325-0704B8E3A49A}"/>
                </a:ext>
              </a:extLst>
            </p:cNvPr>
            <p:cNvSpPr txBox="1"/>
            <p:nvPr/>
          </p:nvSpPr>
          <p:spPr>
            <a:xfrm>
              <a:off x="3755431" y="287186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S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125448" y="2869633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171130" y="2081832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0D63E2-F08C-A593-8E58-D422B4B8E7C4}"/>
                </a:ext>
              </a:extLst>
            </p:cNvPr>
            <p:cNvSpPr txBox="1"/>
            <p:nvPr/>
          </p:nvSpPr>
          <p:spPr>
            <a:xfrm>
              <a:off x="6833147" y="252005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F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0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3949981" y="1989904"/>
            <a:ext cx="2828817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653081" y="1635547"/>
            <a:ext cx="4404177" cy="2814576"/>
            <a:chOff x="2743480" y="1716827"/>
            <a:chExt cx="4404177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3022353" y="2245040"/>
              <a:ext cx="3846844" cy="657835"/>
              <a:chOff x="2740775" y="1385947"/>
              <a:chExt cx="4574426" cy="78225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3906701" y="1394917"/>
                <a:ext cx="3408500" cy="773286"/>
                <a:chOff x="3847434" y="1451842"/>
                <a:chExt cx="3408500" cy="77328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4232" y="1451842"/>
                  <a:ext cx="314170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/>
                <p:nvPr/>
              </p:nvCxnSpPr>
              <p:spPr>
                <a:xfrm>
                  <a:off x="3847434" y="2225128"/>
                  <a:ext cx="3369016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348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3658159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3653968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8CA92-26B1-44BE-0CBA-DA6471C72336}"/>
              </a:ext>
            </a:extLst>
          </p:cNvPr>
          <p:cNvSpPr txBox="1"/>
          <p:nvPr/>
        </p:nvSpPr>
        <p:spPr>
          <a:xfrm>
            <a:off x="479488" y="2570600"/>
            <a:ext cx="2020931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New rectangles: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MDLN; QDCV; WICJ</a:t>
            </a:r>
          </a:p>
        </p:txBody>
      </p:sp>
    </p:spTree>
    <p:extLst>
      <p:ext uri="{BB962C8B-B14F-4D97-AF65-F5344CB8AC3E}">
        <p14:creationId xmlns:p14="http://schemas.microsoft.com/office/powerpoint/2010/main" val="321027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2590801" y="1989904"/>
            <a:ext cx="4187998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433546" y="1635547"/>
            <a:ext cx="4623712" cy="2814576"/>
            <a:chOff x="2523945" y="1716827"/>
            <a:chExt cx="4623712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2523945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2700199" y="2245040"/>
              <a:ext cx="4168998" cy="657835"/>
              <a:chOff x="2357690" y="1385947"/>
              <a:chExt cx="4957511" cy="78225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2357690" y="1394917"/>
                <a:ext cx="4957511" cy="773286"/>
                <a:chOff x="2298423" y="1451842"/>
                <a:chExt cx="4957511" cy="77328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8423" y="1451842"/>
                  <a:ext cx="4957511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8423" y="2225128"/>
                  <a:ext cx="4918026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539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2523945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2295290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2297671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8CA92-26B1-44BE-0CBA-DA6471C72336}"/>
              </a:ext>
            </a:extLst>
          </p:cNvPr>
          <p:cNvSpPr txBox="1"/>
          <p:nvPr/>
        </p:nvSpPr>
        <p:spPr>
          <a:xfrm>
            <a:off x="479488" y="2570600"/>
            <a:ext cx="2020931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New rectangles: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MDLN; QDCV; WICJ</a:t>
            </a:r>
            <a:endParaRPr lang="vi-VN" sz="1600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pPr algn="just">
              <a:spcAft>
                <a:spcPts val="800"/>
              </a:spcAft>
            </a:pPr>
            <a:r>
              <a:rPr lang="vi-VN" sz="1600" b="1" i="1" dirty="0" err="1">
                <a:solidFill>
                  <a:schemeClr val="accent3"/>
                </a:solidFill>
                <a:latin typeface="Darker Grotesque Medium" panose="020B0604020202020204" charset="0"/>
              </a:rPr>
              <a:t>Another</a:t>
            </a:r>
            <a:r>
              <a:rPr lang="vi-VN" sz="1600" b="1" i="1" dirty="0">
                <a:solidFill>
                  <a:schemeClr val="accent3"/>
                </a:solidFill>
                <a:latin typeface="Darker Grotesque Medium" panose="020B0604020202020204" charset="0"/>
              </a:rPr>
              <a:t> </a:t>
            </a:r>
            <a:r>
              <a:rPr lang="vi-VN" sz="1600" b="1" i="1" dirty="0" err="1">
                <a:solidFill>
                  <a:schemeClr val="accent3"/>
                </a:solidFill>
                <a:latin typeface="Darker Grotesque Medium" panose="020B0604020202020204" charset="0"/>
              </a:rPr>
              <a:t>one</a:t>
            </a:r>
            <a:r>
              <a:rPr lang="vi-VN" sz="1600" b="1" i="1" dirty="0">
                <a:solidFill>
                  <a:schemeClr val="accent3"/>
                </a:solidFill>
                <a:latin typeface="Darker Grotesque Medium" panose="020B0604020202020204" charset="0"/>
              </a:rPr>
              <a:t>: </a:t>
            </a:r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</a:rPr>
              <a:t>MXYJ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1BD72-B030-C765-EE3C-2348702F6FC9}"/>
              </a:ext>
            </a:extLst>
          </p:cNvPr>
          <p:cNvCxnSpPr>
            <a:cxnSpLocks/>
          </p:cNvCxnSpPr>
          <p:nvPr/>
        </p:nvCxnSpPr>
        <p:spPr>
          <a:xfrm flipV="1">
            <a:off x="2931954" y="1980366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F2A677-7AF3-C43B-2ABA-CBC1FBE396AA}"/>
              </a:ext>
            </a:extLst>
          </p:cNvPr>
          <p:cNvSpPr txBox="1"/>
          <p:nvPr/>
        </p:nvSpPr>
        <p:spPr>
          <a:xfrm>
            <a:off x="2774699" y="1635547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X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5120F-EC9D-F60A-50BC-E593E646D6E0}"/>
              </a:ext>
            </a:extLst>
          </p:cNvPr>
          <p:cNvSpPr txBox="1"/>
          <p:nvPr/>
        </p:nvSpPr>
        <p:spPr>
          <a:xfrm>
            <a:off x="2774699" y="4146357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Y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1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7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Introduction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550" name="Google Shape;2550;p7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90D3F-225E-8946-446B-FC300C89F04E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3949981" y="1989904"/>
            <a:ext cx="2828817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Delete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every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which is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fully overlapped by others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in the list.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653081" y="1635547"/>
            <a:ext cx="4404177" cy="2814576"/>
            <a:chOff x="2743480" y="1716827"/>
            <a:chExt cx="4404177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3022353" y="2245040"/>
              <a:ext cx="3846844" cy="661638"/>
              <a:chOff x="2740775" y="1385947"/>
              <a:chExt cx="4574426" cy="78677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3906701" y="1394917"/>
                <a:ext cx="3408500" cy="777808"/>
                <a:chOff x="3847434" y="1451842"/>
                <a:chExt cx="3408500" cy="777808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4232" y="1451842"/>
                  <a:ext cx="314170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3847434" y="2225128"/>
                  <a:ext cx="3365632" cy="452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348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0D63E2-F08C-A593-8E58-D422B4B8E7C4}"/>
                </a:ext>
              </a:extLst>
            </p:cNvPr>
            <p:cNvSpPr txBox="1"/>
            <p:nvPr/>
          </p:nvSpPr>
          <p:spPr>
            <a:xfrm>
              <a:off x="6833147" y="252005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F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3658159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3653968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8CA92-26B1-44BE-0CBA-DA6471C72336}"/>
                  </a:ext>
                </a:extLst>
              </p:cNvPr>
              <p:cNvSpPr txBox="1"/>
              <p:nvPr/>
            </p:nvSpPr>
            <p:spPr>
              <a:xfrm>
                <a:off x="379351" y="3085337"/>
                <a:ext cx="2828817" cy="103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New rectangles: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vi-VN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MDJC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{MDLN; </a:t>
                </a:r>
                <a:r>
                  <a:rPr lang="en-US" sz="16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QDCV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; WICJ}</a:t>
                </a:r>
                <a:endParaRPr lang="vi-VN" sz="1600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UFIH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{</a:t>
                </a:r>
                <a:r>
                  <a:rPr lang="en-US" sz="16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YFIR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8CA92-26B1-44BE-0CBA-DA6471C7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1" y="3085337"/>
                <a:ext cx="2828817" cy="1036181"/>
              </a:xfrm>
              <a:prstGeom prst="rect">
                <a:avLst/>
              </a:prstGeom>
              <a:blipFill>
                <a:blip r:embed="rId3"/>
                <a:stretch>
                  <a:fillRect l="-1078" t="-1765" b="-70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3EFE6D9-BBB0-2066-4A17-D48E612D9CF0}"/>
              </a:ext>
            </a:extLst>
          </p:cNvPr>
          <p:cNvSpPr txBox="1"/>
          <p:nvPr/>
        </p:nvSpPr>
        <p:spPr>
          <a:xfrm>
            <a:off x="2653081" y="246286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U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35AD20-3776-E263-DCB7-F8AEE546208D}"/>
              </a:ext>
            </a:extLst>
          </p:cNvPr>
          <p:cNvCxnSpPr>
            <a:cxnSpLocks/>
          </p:cNvCxnSpPr>
          <p:nvPr/>
        </p:nvCxnSpPr>
        <p:spPr>
          <a:xfrm>
            <a:off x="2931994" y="2613585"/>
            <a:ext cx="3846804" cy="0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6B4151-12A5-2144-F99A-AC3FC0820E58}"/>
              </a:ext>
            </a:extLst>
          </p:cNvPr>
          <p:cNvSpPr txBox="1"/>
          <p:nvPr/>
        </p:nvSpPr>
        <p:spPr>
          <a:xfrm>
            <a:off x="4121140" y="233536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ExtraBold" panose="020B060402020202020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5253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B8773F-1D44-B896-C1D1-E80CAB8A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51" y="1146004"/>
            <a:ext cx="4590215" cy="2823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8AF48-4B69-CFEC-C194-12CF61909AC7}"/>
              </a:ext>
            </a:extLst>
          </p:cNvPr>
          <p:cNvSpPr txBox="1"/>
          <p:nvPr/>
        </p:nvSpPr>
        <p:spPr>
          <a:xfrm>
            <a:off x="1529079" y="4057874"/>
            <a:ext cx="60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A sample packing produced by the MAXRECTS algorithm. The maximal rectangles of F are shown in colors.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B8F1CD9-29AE-D1F2-3F21-89261807F9DA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Maximal 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111"/>
          <p:cNvSpPr txBox="1">
            <a:spLocks noGrp="1"/>
          </p:cNvSpPr>
          <p:nvPr>
            <p:ph type="title"/>
          </p:nvPr>
        </p:nvSpPr>
        <p:spPr>
          <a:xfrm>
            <a:off x="1186163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19" name="Google Shape;3719;p111"/>
          <p:cNvSpPr txBox="1">
            <a:spLocks noGrp="1"/>
          </p:cNvSpPr>
          <p:nvPr>
            <p:ph type="title" idx="2"/>
          </p:nvPr>
        </p:nvSpPr>
        <p:spPr>
          <a:xfrm>
            <a:off x="1125713" y="1560646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 err="1">
                <a:solidFill>
                  <a:schemeClr val="accent5"/>
                </a:solidFill>
              </a:rPr>
              <a:t>Analys</a:t>
            </a:r>
            <a:r>
              <a:rPr lang="en-US" sz="4000" dirty="0">
                <a:solidFill>
                  <a:schemeClr val="accent5"/>
                </a:solidFill>
              </a:rPr>
              <a:t>is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C5AF2-F11C-AB02-50FA-EFE0F69425D1}"/>
              </a:ext>
            </a:extLst>
          </p:cNvPr>
          <p:cNvSpPr txBox="1"/>
          <p:nvPr/>
        </p:nvSpPr>
        <p:spPr>
          <a:xfrm>
            <a:off x="7500162" y="483064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E0F5BA-37DE-47AC-657B-29D54533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4" y="1189473"/>
            <a:ext cx="7244351" cy="33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3BB7183-1800-6A5D-D70C-83AD6CDABDE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7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CAAA138-836B-2383-3370-12216DE0C28C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A978A9-9119-29EA-5417-5B63FE9D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79" y="1297171"/>
            <a:ext cx="5239042" cy="31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;p13">
            <a:extLst>
              <a:ext uri="{FF2B5EF4-FFF2-40B4-BE49-F238E27FC236}">
                <a16:creationId xmlns:a16="http://schemas.microsoft.com/office/drawing/2014/main" id="{B8BF850C-3436-8A78-E1D7-0F1EABAE3B20}"/>
              </a:ext>
            </a:extLst>
          </p:cNvPr>
          <p:cNvSpPr/>
          <p:nvPr/>
        </p:nvSpPr>
        <p:spPr>
          <a:xfrm rot="-10230461">
            <a:off x="225637" y="365347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Darker Grotesque Medium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46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283F2D3-C9E5-C2AF-D7C1-368BAD7FC46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52F12A-A981-8261-BEFE-9E57BA4D3EBD}"/>
              </a:ext>
            </a:extLst>
          </p:cNvPr>
          <p:cNvGrpSpPr/>
          <p:nvPr/>
        </p:nvGrpSpPr>
        <p:grpSpPr>
          <a:xfrm>
            <a:off x="1022805" y="1413014"/>
            <a:ext cx="7123887" cy="1015663"/>
            <a:chOff x="1022805" y="1491374"/>
            <a:chExt cx="7123887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E8C1FF-BA18-E78A-7D2D-B1C69386DCED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 model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gives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exact solutions </a:t>
              </a:r>
              <a:r>
                <a:rPr lang="en-US" sz="2000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tests with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sizes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7 x 3, 10 x 10, 11 x 11, 12 x 12, 13 x 13, 14 x 14, 15 x 15, 16 x 16, 17 x 17, 19 x 19, 20 x 20, 21 x 21. </a:t>
              </a:r>
            </a:p>
          </p:txBody>
        </p:sp>
        <p:sp>
          <p:nvSpPr>
            <p:cNvPr id="13" name="Google Shape;114;p13">
              <a:extLst>
                <a:ext uri="{FF2B5EF4-FFF2-40B4-BE49-F238E27FC236}">
                  <a16:creationId xmlns:a16="http://schemas.microsoft.com/office/drawing/2014/main" id="{29C0581C-E5CC-B7AD-1F14-9C09A7A0D5CF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D58DA3-2491-6A56-9173-195809ECF2B8}"/>
              </a:ext>
            </a:extLst>
          </p:cNvPr>
          <p:cNvGrpSpPr/>
          <p:nvPr/>
        </p:nvGrpSpPr>
        <p:grpSpPr>
          <a:xfrm>
            <a:off x="1032422" y="2858905"/>
            <a:ext cx="7114270" cy="707886"/>
            <a:chOff x="1032422" y="2700528"/>
            <a:chExt cx="7114270" cy="7078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E9847E-6687-C69B-E1A6-5EB41A18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422" y="3022600"/>
              <a:ext cx="256054" cy="249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1298D0-7E51-59EE-A532-23DA0984A7F8}"/>
                </a:ext>
              </a:extLst>
            </p:cNvPr>
            <p:cNvSpPr txBox="1"/>
            <p:nvPr/>
          </p:nvSpPr>
          <p:spPr>
            <a:xfrm>
              <a:off x="1480716" y="2700528"/>
              <a:ext cx="6665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MIP model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gives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exact solutions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test with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sizes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7 x 3, 10 x 10, 11 x 11, 12 x 12, 14 x 14.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93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019;p138">
            <a:extLst>
              <a:ext uri="{FF2B5EF4-FFF2-40B4-BE49-F238E27FC236}">
                <a16:creationId xmlns:a16="http://schemas.microsoft.com/office/drawing/2014/main" id="{AE916C41-1735-30A5-5072-FC79F4B86A99}"/>
              </a:ext>
            </a:extLst>
          </p:cNvPr>
          <p:cNvGrpSpPr/>
          <p:nvPr/>
        </p:nvGrpSpPr>
        <p:grpSpPr>
          <a:xfrm>
            <a:off x="930256" y="1529467"/>
            <a:ext cx="2722264" cy="2604313"/>
            <a:chOff x="3950316" y="3820307"/>
            <a:chExt cx="369805" cy="353782"/>
          </a:xfrm>
        </p:grpSpPr>
        <p:sp>
          <p:nvSpPr>
            <p:cNvPr id="8" name="Google Shape;13020;p138">
              <a:extLst>
                <a:ext uri="{FF2B5EF4-FFF2-40B4-BE49-F238E27FC236}">
                  <a16:creationId xmlns:a16="http://schemas.microsoft.com/office/drawing/2014/main" id="{8DF362C3-6BDA-B8F0-AF78-DFA9F658BDF1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9" name="Google Shape;13021;p138">
              <a:extLst>
                <a:ext uri="{FF2B5EF4-FFF2-40B4-BE49-F238E27FC236}">
                  <a16:creationId xmlns:a16="http://schemas.microsoft.com/office/drawing/2014/main" id="{4D82ED17-1FA2-E37B-FD13-9C59983B6AD4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10" name="Google Shape;13022;p138">
              <a:extLst>
                <a:ext uri="{FF2B5EF4-FFF2-40B4-BE49-F238E27FC236}">
                  <a16:creationId xmlns:a16="http://schemas.microsoft.com/office/drawing/2014/main" id="{BB43CFF3-281E-8237-79D0-7E70AB0B4E4E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11" name="Google Shape;13023;p138">
              <a:extLst>
                <a:ext uri="{FF2B5EF4-FFF2-40B4-BE49-F238E27FC236}">
                  <a16:creationId xmlns:a16="http://schemas.microsoft.com/office/drawing/2014/main" id="{577E002A-F348-EAC0-55C0-9CFCE8DE4950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C1B15-7BAF-E5D8-849D-34FCF4EA272E}"/>
              </a:ext>
            </a:extLst>
          </p:cNvPr>
          <p:cNvGrpSpPr/>
          <p:nvPr/>
        </p:nvGrpSpPr>
        <p:grpSpPr>
          <a:xfrm>
            <a:off x="4647753" y="1529467"/>
            <a:ext cx="3782998" cy="584775"/>
            <a:chOff x="4647753" y="1529467"/>
            <a:chExt cx="3782998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B3D160-A292-118A-FA6C-2A63FE0EF112}"/>
                </a:ext>
              </a:extLst>
            </p:cNvPr>
            <p:cNvSpPr txBox="1"/>
            <p:nvPr/>
          </p:nvSpPr>
          <p:spPr>
            <a:xfrm>
              <a:off x="5052339" y="1529467"/>
              <a:ext cx="3378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CP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cannot</a:t>
              </a:r>
              <a:r>
                <a:rPr lang="en-US" sz="1600" b="1" i="0" dirty="0"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data sets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larger than</a:t>
              </a:r>
              <a:r>
                <a:rPr lang="vi-VN" sz="1600" b="1" i="0" dirty="0">
                  <a:solidFill>
                    <a:schemeClr val="accent5"/>
                  </a:solidFill>
                  <a:effectLst/>
                  <a:latin typeface="Darker Grotesque ExtraBold" panose="020B0604020202020204" charset="0"/>
                </a:rPr>
                <a:t> 240 x 240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b="1" i="0" dirty="0">
                <a:solidFill>
                  <a:schemeClr val="accent5"/>
                </a:solidFill>
                <a:effectLst/>
                <a:latin typeface="Darker Grotesque Medium" panose="020B060402020202020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425293-5C4D-CD2B-A754-E391FD61C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28FB4-D937-DF83-6885-1A0DF890E604}"/>
              </a:ext>
            </a:extLst>
          </p:cNvPr>
          <p:cNvGrpSpPr/>
          <p:nvPr/>
        </p:nvGrpSpPr>
        <p:grpSpPr>
          <a:xfrm>
            <a:off x="4634167" y="2525905"/>
            <a:ext cx="3796583" cy="584775"/>
            <a:chOff x="4634167" y="2525905"/>
            <a:chExt cx="379658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50847F-FD6D-8F16-B122-B87F93CCD612}"/>
                </a:ext>
              </a:extLst>
            </p:cNvPr>
            <p:cNvSpPr txBox="1"/>
            <p:nvPr/>
          </p:nvSpPr>
          <p:spPr>
            <a:xfrm>
              <a:off x="5052338" y="2525905"/>
              <a:ext cx="3378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cannot</a:t>
              </a:r>
              <a:r>
                <a:rPr lang="en-US" sz="1600" b="1" dirty="0">
                  <a:solidFill>
                    <a:srgbClr val="C9D1D9"/>
                  </a:solidFill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data sets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larger than</a:t>
              </a:r>
              <a:r>
                <a:rPr lang="vi-VN" sz="1600" b="1" dirty="0">
                  <a:solidFill>
                    <a:schemeClr val="accent5"/>
                  </a:solidFill>
                  <a:latin typeface="Darker Grotesque ExtraBold" panose="020B0604020202020204" charset="0"/>
                </a:rPr>
                <a:t> 44 x 44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b="1" dirty="0">
                <a:solidFill>
                  <a:schemeClr val="accent5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4" name="Google Shape;113;p13">
              <a:extLst>
                <a:ext uri="{FF2B5EF4-FFF2-40B4-BE49-F238E27FC236}">
                  <a16:creationId xmlns:a16="http://schemas.microsoft.com/office/drawing/2014/main" id="{BED6670D-3FE1-BE68-654D-EC8384E09D09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21DC8-931F-C432-FC51-66775D9D7935}"/>
              </a:ext>
            </a:extLst>
          </p:cNvPr>
          <p:cNvGrpSpPr/>
          <p:nvPr/>
        </p:nvGrpSpPr>
        <p:grpSpPr>
          <a:xfrm>
            <a:off x="4665754" y="3657054"/>
            <a:ext cx="3796583" cy="584775"/>
            <a:chOff x="4634167" y="3657054"/>
            <a:chExt cx="4355659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C871C0-6C67-3D05-D8AE-7DF1661D2AE7}"/>
                </a:ext>
              </a:extLst>
            </p:cNvPr>
            <p:cNvSpPr txBox="1"/>
            <p:nvPr/>
          </p:nvSpPr>
          <p:spPr>
            <a:xfrm>
              <a:off x="5052338" y="3657054"/>
              <a:ext cx="39374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can</a:t>
              </a:r>
              <a:r>
                <a:rPr lang="en-US" sz="1600" b="1" i="0" dirty="0"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all test cases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(the largest test size is 10,000 x 10,000)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5" name="Google Shape;114;p13">
              <a:extLst>
                <a:ext uri="{FF2B5EF4-FFF2-40B4-BE49-F238E27FC236}">
                  <a16:creationId xmlns:a16="http://schemas.microsoft.com/office/drawing/2014/main" id="{75A99A40-4DB7-5DC2-27BD-5616014576E5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1AAB9F-CFB6-1090-40B9-AB1A00EE078D}"/>
              </a:ext>
            </a:extLst>
          </p:cNvPr>
          <p:cNvSpPr txBox="1"/>
          <p:nvPr/>
        </p:nvSpPr>
        <p:spPr>
          <a:xfrm>
            <a:off x="7500162" y="483064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47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1C1CDB8-495D-E75A-202A-6BA1B1AFFFA3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General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6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3F4044-84AA-646C-4AEB-96475E52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90" y="1533809"/>
            <a:ext cx="3885210" cy="23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9AD1D9-A3F6-78D3-7C31-764939BFB38D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48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1B54F7E-1AA7-30AC-356C-F26F0E0C29B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Total cost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A3CD4-38EC-703A-2336-AF99C77EC162}"/>
              </a:ext>
            </a:extLst>
          </p:cNvPr>
          <p:cNvGrpSpPr/>
          <p:nvPr/>
        </p:nvGrpSpPr>
        <p:grpSpPr>
          <a:xfrm>
            <a:off x="713250" y="1319687"/>
            <a:ext cx="3614202" cy="338554"/>
            <a:chOff x="4647753" y="1603283"/>
            <a:chExt cx="3614202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18A989-E874-94F4-604F-48717F78AA41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worst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results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0BDD5-6267-0050-3C84-35257A1E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637B2-AF28-151E-A541-81CA5C019787}"/>
              </a:ext>
            </a:extLst>
          </p:cNvPr>
          <p:cNvGrpSpPr/>
          <p:nvPr/>
        </p:nvGrpSpPr>
        <p:grpSpPr>
          <a:xfrm>
            <a:off x="713250" y="2232035"/>
            <a:ext cx="3627787" cy="830997"/>
            <a:chOff x="4634167" y="2525905"/>
            <a:chExt cx="3627787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73F568-620C-32FB-DC5E-639B5B4A53F6}"/>
                </a:ext>
              </a:extLst>
            </p:cNvPr>
            <p:cNvSpPr txBox="1"/>
            <p:nvPr/>
          </p:nvSpPr>
          <p:spPr>
            <a:xfrm>
              <a:off x="5052338" y="2525905"/>
              <a:ext cx="3209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CP1 and CP2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nearly equivalent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results, but with </a:t>
              </a:r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larger data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sets, </a:t>
              </a:r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CP2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gives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better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results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9" name="Google Shape;113;p13">
              <a:extLst>
                <a:ext uri="{FF2B5EF4-FFF2-40B4-BE49-F238E27FC236}">
                  <a16:creationId xmlns:a16="http://schemas.microsoft.com/office/drawing/2014/main" id="{F7F3EECA-42CD-387C-EE6A-DA9B0E40B38D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2B360-43E7-CDFC-29C8-1C43DAB9AAFB}"/>
              </a:ext>
            </a:extLst>
          </p:cNvPr>
          <p:cNvGrpSpPr/>
          <p:nvPr/>
        </p:nvGrpSpPr>
        <p:grpSpPr>
          <a:xfrm>
            <a:off x="713250" y="3335537"/>
            <a:ext cx="3627787" cy="1077218"/>
            <a:chOff x="4634167" y="3657054"/>
            <a:chExt cx="3627787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088FF8-9DF3-5260-7074-665C8F23B949}"/>
                </a:ext>
              </a:extLst>
            </p:cNvPr>
            <p:cNvSpPr txBox="1"/>
            <p:nvPr/>
          </p:nvSpPr>
          <p:spPr>
            <a:xfrm>
              <a:off x="5052338" y="3657054"/>
              <a:ext cx="3209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gives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really good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results. With tests of size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smaller than 100 x 100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it is still 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a bit inferior to CP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but for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all other tests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it is 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s</a:t>
              </a:r>
              <a:r>
                <a:rPr lang="vi-VN" sz="1600" b="1" i="0" dirty="0" err="1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ignificantly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 better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33899763-9AE9-288B-E5B4-A76B5803A150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03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F8D96A-E5E6-EF36-D771-1FDA097F880A}"/>
              </a:ext>
            </a:extLst>
          </p:cNvPr>
          <p:cNvSpPr txBox="1"/>
          <p:nvPr/>
        </p:nvSpPr>
        <p:spPr>
          <a:xfrm>
            <a:off x="2788368" y="4527946"/>
            <a:ext cx="356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Zoomed comparing total cost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568F8-C04E-1ADF-6270-D3D70A85D76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4FFF048-88B6-6ED4-0D2E-9D8DB8AF9551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Total cost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7C6DA-4A1D-608E-5E43-214F9A77C45E}"/>
              </a:ext>
            </a:extLst>
          </p:cNvPr>
          <p:cNvSpPr txBox="1"/>
          <p:nvPr/>
        </p:nvSpPr>
        <p:spPr>
          <a:xfrm>
            <a:off x="2788369" y="4523540"/>
            <a:ext cx="356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Zoomed comparing total cost graph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FA7CCE-63C3-752A-3706-41A35D21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09" y="1152068"/>
            <a:ext cx="5611777" cy="33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7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82"/>
          <p:cNvSpPr txBox="1">
            <a:spLocks noGrp="1"/>
          </p:cNvSpPr>
          <p:nvPr>
            <p:ph type="subTitle" idx="4"/>
          </p:nvPr>
        </p:nvSpPr>
        <p:spPr>
          <a:xfrm>
            <a:off x="1879140" y="302478"/>
            <a:ext cx="4908600" cy="54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latin typeface="Libre Franklin ExtraBold" pitchFamily="2" charset="0"/>
              </a:rPr>
              <a:t>Problem</a:t>
            </a:r>
            <a:endParaRPr sz="3600" b="1" dirty="0">
              <a:solidFill>
                <a:schemeClr val="bg1"/>
              </a:solidFill>
              <a:latin typeface="Libre Franklin ExtraBold" pitchFamily="2" charset="0"/>
            </a:endParaRPr>
          </a:p>
        </p:txBody>
      </p:sp>
      <p:sp>
        <p:nvSpPr>
          <p:cNvPr id="2717" name="Google Shape;2717;p82"/>
          <p:cNvSpPr/>
          <p:nvPr/>
        </p:nvSpPr>
        <p:spPr>
          <a:xfrm rot="1043355">
            <a:off x="8223840" y="1286340"/>
            <a:ext cx="346596" cy="295470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719" name="Google Shape;2719;p82"/>
          <p:cNvSpPr/>
          <p:nvPr/>
        </p:nvSpPr>
        <p:spPr>
          <a:xfrm rot="-2151217">
            <a:off x="388789" y="2299816"/>
            <a:ext cx="346383" cy="29546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721" name="Google Shape;2721;p82"/>
          <p:cNvSpPr/>
          <p:nvPr/>
        </p:nvSpPr>
        <p:spPr>
          <a:xfrm rot="845616">
            <a:off x="8433581" y="3068154"/>
            <a:ext cx="346176" cy="295447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87F33-1F2E-5894-6401-0BBB93FD1FB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b="1" smtClean="0">
                <a:solidFill>
                  <a:schemeClr val="bg1"/>
                </a:solidFill>
                <a:latin typeface="Darker Grotesque Medium" panose="020B0604020202020204" charset="0"/>
              </a:rPr>
              <a:t>5</a:t>
            </a:fld>
            <a:endParaRPr lang="en-US" b="1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61BD1-EFC9-D278-D846-CFF6901D0CEC}"/>
              </a:ext>
            </a:extLst>
          </p:cNvPr>
          <p:cNvGrpSpPr/>
          <p:nvPr/>
        </p:nvGrpSpPr>
        <p:grpSpPr>
          <a:xfrm>
            <a:off x="1896247" y="894970"/>
            <a:ext cx="5417598" cy="1707372"/>
            <a:chOff x="1896247" y="775197"/>
            <a:chExt cx="5417598" cy="17073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55A473-C93B-0A65-8D8C-4B426FAC96B3}"/>
                </a:ext>
              </a:extLst>
            </p:cNvPr>
            <p:cNvSpPr txBox="1"/>
            <p:nvPr/>
          </p:nvSpPr>
          <p:spPr>
            <a:xfrm>
              <a:off x="4453206" y="775197"/>
              <a:ext cx="2334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Package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1E2C59-DDCC-AF6A-83BA-50AED7D34B9C}"/>
                </a:ext>
              </a:extLst>
            </p:cNvPr>
            <p:cNvSpPr txBox="1"/>
            <p:nvPr/>
          </p:nvSpPr>
          <p:spPr>
            <a:xfrm>
              <a:off x="4143019" y="1335745"/>
              <a:ext cx="1281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Quantity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EB200-627C-1692-2FFF-0BD72DD31032}"/>
                </a:ext>
              </a:extLst>
            </p:cNvPr>
            <p:cNvSpPr txBox="1"/>
            <p:nvPr/>
          </p:nvSpPr>
          <p:spPr>
            <a:xfrm>
              <a:off x="4143019" y="1793740"/>
              <a:ext cx="1448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3"/>
                  </a:solidFill>
                  <a:latin typeface="Darker Grotesque Medium" panose="020B0604020202020204" charset="0"/>
                </a:rPr>
                <a:t>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C95549-DFF7-D631-62FA-C7934164B291}"/>
                </a:ext>
              </a:extLst>
            </p:cNvPr>
            <p:cNvSpPr txBox="1"/>
            <p:nvPr/>
          </p:nvSpPr>
          <p:spPr>
            <a:xfrm>
              <a:off x="5591724" y="1358470"/>
              <a:ext cx="172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N packages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65A3B5-4939-6A63-0E1F-DACFBACEF92F}"/>
                </a:ext>
              </a:extLst>
            </p:cNvPr>
            <p:cNvSpPr txBox="1"/>
            <p:nvPr/>
          </p:nvSpPr>
          <p:spPr>
            <a:xfrm>
              <a:off x="5591724" y="1857036"/>
              <a:ext cx="133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18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w</a:t>
              </a:r>
              <a:r>
                <a:rPr kumimoji="0" lang="en-US" altLang="en-US" sz="1800" b="1" i="0" u="none" strike="noStrike" cap="none" normalizeH="0" baseline="-2500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i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alt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x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h</a:t>
              </a:r>
              <a:r>
                <a:rPr kumimoji="0" lang="en-US" altLang="en-US" sz="1800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i</a:t>
              </a:r>
              <a:endParaRPr lang="en-US" sz="1800" b="1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25" name="Graphic 24" descr="Box">
              <a:extLst>
                <a:ext uri="{FF2B5EF4-FFF2-40B4-BE49-F238E27FC236}">
                  <a16:creationId xmlns:a16="http://schemas.microsoft.com/office/drawing/2014/main" id="{3AE30A0B-FC67-9249-3A95-5157F1BE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6247" y="868503"/>
              <a:ext cx="1614066" cy="161406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4D4369-56A2-587D-6B9B-870F0B9F35FD}"/>
              </a:ext>
            </a:extLst>
          </p:cNvPr>
          <p:cNvGrpSpPr/>
          <p:nvPr/>
        </p:nvGrpSpPr>
        <p:grpSpPr>
          <a:xfrm>
            <a:off x="1896247" y="2573269"/>
            <a:ext cx="5351506" cy="2371378"/>
            <a:chOff x="420414" y="2458590"/>
            <a:chExt cx="5351506" cy="23713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C43C8D-DBF6-3E14-C8A8-E15B100CECDE}"/>
                </a:ext>
              </a:extLst>
            </p:cNvPr>
            <p:cNvGrpSpPr/>
            <p:nvPr/>
          </p:nvGrpSpPr>
          <p:grpSpPr>
            <a:xfrm>
              <a:off x="420414" y="2458590"/>
              <a:ext cx="5204061" cy="2240691"/>
              <a:chOff x="1547026" y="2448187"/>
              <a:chExt cx="5288966" cy="237864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6EA972-2EDC-68A5-345F-0724EEA0AE5E}"/>
                  </a:ext>
                </a:extLst>
              </p:cNvPr>
              <p:cNvSpPr txBox="1"/>
              <p:nvPr/>
            </p:nvSpPr>
            <p:spPr>
              <a:xfrm>
                <a:off x="1547026" y="3873505"/>
                <a:ext cx="1873623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3"/>
                    </a:solidFill>
                    <a:latin typeface="Darker Grotesque Medium" panose="020B0604020202020204" charset="0"/>
                  </a:rPr>
                  <a:t>Capacity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5FDB3B-1D0C-12EB-5703-3EC90331360E}"/>
                  </a:ext>
                </a:extLst>
              </p:cNvPr>
              <p:cNvSpPr txBox="1"/>
              <p:nvPr/>
            </p:nvSpPr>
            <p:spPr>
              <a:xfrm>
                <a:off x="1547026" y="3303400"/>
                <a:ext cx="1281953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1"/>
                    </a:solidFill>
                    <a:latin typeface="Darker Grotesque Medium" panose="020B0604020202020204" charset="0"/>
                  </a:rPr>
                  <a:t>Quantity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A31D70-2393-1870-AC10-85D03785902B}"/>
                  </a:ext>
                </a:extLst>
              </p:cNvPr>
              <p:cNvSpPr txBox="1"/>
              <p:nvPr/>
            </p:nvSpPr>
            <p:spPr>
              <a:xfrm>
                <a:off x="1547026" y="4402090"/>
                <a:ext cx="991786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Cost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D978BD-E972-95DC-9F6C-6675F55D93B5}"/>
                  </a:ext>
                </a:extLst>
              </p:cNvPr>
              <p:cNvSpPr txBox="1"/>
              <p:nvPr/>
            </p:nvSpPr>
            <p:spPr>
              <a:xfrm>
                <a:off x="1825266" y="2738066"/>
                <a:ext cx="2017059" cy="62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Truck data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49692-DAFB-EC1A-2C81-26B6DA712FE4}"/>
                  </a:ext>
                </a:extLst>
              </p:cNvPr>
              <p:cNvSpPr txBox="1"/>
              <p:nvPr/>
            </p:nvSpPr>
            <p:spPr>
              <a:xfrm>
                <a:off x="2900723" y="3337513"/>
                <a:ext cx="161544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K </a:t>
                </a:r>
                <a:r>
                  <a:rPr lang="en-US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trucks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18C29D-BAE7-2A9F-3BB5-1B9BA3222379}"/>
                  </a:ext>
                </a:extLst>
              </p:cNvPr>
              <p:cNvSpPr txBox="1"/>
              <p:nvPr/>
            </p:nvSpPr>
            <p:spPr>
              <a:xfrm>
                <a:off x="2918266" y="3888894"/>
                <a:ext cx="91440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0" lang="en-US" alt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W</a:t>
                </a:r>
                <a:r>
                  <a:rPr kumimoji="0" lang="en-US" altLang="en-US" sz="1800" b="1" i="0" u="none" strike="noStrike" cap="none" normalizeH="0" baseline="-2500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 </a:t>
                </a:r>
                <a:r>
                  <a:rPr lang="en-US" altLang="en-US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x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 </a:t>
                </a:r>
                <a:r>
                  <a:rPr kumimoji="0" lang="en-US" alt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H</a:t>
                </a:r>
                <a:r>
                  <a:rPr kumimoji="0" lang="en-US" altLang="en-US" sz="1800" b="1" i="0" u="none" strike="noStrike" cap="none" normalizeH="0" baseline="-2500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endPara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F896D-AF4C-781B-5DCB-9ECC3E279D03}"/>
                  </a:ext>
                </a:extLst>
              </p:cNvPr>
              <p:cNvSpPr txBox="1"/>
              <p:nvPr/>
            </p:nvSpPr>
            <p:spPr>
              <a:xfrm>
                <a:off x="2918266" y="4401224"/>
                <a:ext cx="77724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0" lang="en-US" alt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C</a:t>
                </a:r>
                <a:r>
                  <a:rPr kumimoji="0" lang="en-US" altLang="en-US" sz="1800" b="1" i="0" u="none" strike="noStrike" cap="none" normalizeH="0" baseline="-2500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endParaRPr lang="en-US" sz="1800" b="1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  <p:pic>
            <p:nvPicPr>
              <p:cNvPr id="23" name="Graphic 22" descr="Truck">
                <a:extLst>
                  <a:ext uri="{FF2B5EF4-FFF2-40B4-BE49-F238E27FC236}">
                    <a16:creationId xmlns:a16="http://schemas.microsoft.com/office/drawing/2014/main" id="{F42411E1-18A6-453A-3724-AF293F7FC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99172" y="2448187"/>
                <a:ext cx="1936820" cy="193682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CA3B9D-2784-6985-1083-EDBC8D5DF815}"/>
                </a:ext>
              </a:extLst>
            </p:cNvPr>
            <p:cNvSpPr txBox="1"/>
            <p:nvPr/>
          </p:nvSpPr>
          <p:spPr>
            <a:xfrm>
              <a:off x="3714315" y="3998971"/>
              <a:ext cx="2057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i="0" u="none" strike="noStrike" dirty="0">
                  <a:solidFill>
                    <a:srgbClr val="F6F6F6"/>
                  </a:solidFill>
                  <a:effectLst/>
                  <a:latin typeface="Darker Grotesque Medium" panose="020B0604020202020204" charset="0"/>
                </a:rPr>
                <a:t>There are </a:t>
              </a:r>
              <a:r>
                <a:rPr lang="en-US" sz="1600" b="0" i="0" u="none" strike="noStrike" dirty="0">
                  <a:solidFill>
                    <a:srgbClr val="F89829"/>
                  </a:solidFill>
                  <a:effectLst/>
                  <a:latin typeface="Darker Grotesque Medium" panose="020B0604020202020204" charset="0"/>
                </a:rPr>
                <a:t>more trucks </a:t>
              </a:r>
              <a:r>
                <a:rPr lang="en-US" sz="1600" b="0" i="0" u="none" strike="noStrike" dirty="0">
                  <a:solidFill>
                    <a:srgbClr val="F6F6F6"/>
                  </a:solidFill>
                  <a:effectLst/>
                  <a:latin typeface="Darker Grotesque Medium" panose="020B0604020202020204" charset="0"/>
                </a:rPr>
                <a:t>than needed to transport all packages. </a:t>
              </a:r>
              <a:endParaRPr lang="en-US" dirty="0">
                <a:latin typeface="Darker Grotesque Medium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17D03E-81D2-B46F-1F18-8B3DA648979A}"/>
              </a:ext>
            </a:extLst>
          </p:cNvPr>
          <p:cNvGrpSpPr/>
          <p:nvPr/>
        </p:nvGrpSpPr>
        <p:grpSpPr>
          <a:xfrm>
            <a:off x="713249" y="1319687"/>
            <a:ext cx="3688629" cy="584775"/>
            <a:chOff x="4647753" y="1603283"/>
            <a:chExt cx="3614202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533C42-0284-F3B7-AFC2-175BD3CD2B20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reaches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time limit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of 300 seconds for all tests with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size </a:t>
              </a:r>
              <a:r>
                <a:rPr lang="en-US" sz="1600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≥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15 x 15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3B755B9-9E0E-5397-9901-6A1F7D6A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2F7D70-81E1-4769-6ABB-67EB118D5E65}"/>
              </a:ext>
            </a:extLst>
          </p:cNvPr>
          <p:cNvGrpSpPr/>
          <p:nvPr/>
        </p:nvGrpSpPr>
        <p:grpSpPr>
          <a:xfrm>
            <a:off x="699664" y="2242309"/>
            <a:ext cx="3702213" cy="584775"/>
            <a:chOff x="4634167" y="2525905"/>
            <a:chExt cx="3702213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A1AD0-AE8D-66E4-8FDF-4C10493D802D}"/>
                </a:ext>
              </a:extLst>
            </p:cNvPr>
            <p:cNvSpPr txBox="1"/>
            <p:nvPr/>
          </p:nvSpPr>
          <p:spPr>
            <a:xfrm>
              <a:off x="5052337" y="2525905"/>
              <a:ext cx="3284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reaches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time limit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of 300 seconds for all tests with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size </a:t>
              </a:r>
              <a:r>
                <a:rPr lang="en-US" sz="1600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 22 x 22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.</a:t>
              </a:r>
            </a:p>
          </p:txBody>
        </p:sp>
        <p:sp>
          <p:nvSpPr>
            <p:cNvPr id="19" name="Google Shape;113;p13">
              <a:extLst>
                <a:ext uri="{FF2B5EF4-FFF2-40B4-BE49-F238E27FC236}">
                  <a16:creationId xmlns:a16="http://schemas.microsoft.com/office/drawing/2014/main" id="{570C18FE-5C4C-40B9-DEE6-D72A60344946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A54382-A905-8B5D-2952-D05C3DDCD715}"/>
              </a:ext>
            </a:extLst>
          </p:cNvPr>
          <p:cNvGrpSpPr/>
          <p:nvPr/>
        </p:nvGrpSpPr>
        <p:grpSpPr>
          <a:xfrm>
            <a:off x="699664" y="3373458"/>
            <a:ext cx="3702213" cy="830997"/>
            <a:chOff x="4634167" y="3657054"/>
            <a:chExt cx="3702213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B0B88-07EC-55A6-A50A-D13F5FBF8C8D}"/>
                </a:ext>
              </a:extLst>
            </p:cNvPr>
            <p:cNvSpPr txBox="1"/>
            <p:nvPr/>
          </p:nvSpPr>
          <p:spPr>
            <a:xfrm>
              <a:off x="5052338" y="3657054"/>
              <a:ext cx="32840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has a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very short run time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every test is under 1 second, even for the test size of 10,000 x 10,000.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EF9A01C1-0686-A588-C1D7-F3F8EDF77630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FD6307-D859-820A-A713-CC3F7A638F3A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50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319EE76-A3B7-70C2-6DA7-6816FC44F74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Running Time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D46F011-32C0-3BB3-5954-E93E2CD5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2074"/>
            <a:ext cx="4258342" cy="24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50D7457-456B-C5A3-2791-B9B119E2ABE3}"/>
              </a:ext>
            </a:extLst>
          </p:cNvPr>
          <p:cNvSpPr txBox="1"/>
          <p:nvPr/>
        </p:nvSpPr>
        <p:spPr>
          <a:xfrm>
            <a:off x="1117835" y="2242309"/>
            <a:ext cx="320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CP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better than MIP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with better results and faster running time (in some early tests)</a:t>
            </a:r>
            <a:r>
              <a:rPr lang="en-US" sz="160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AE708A-427A-355B-B705-6DB529C6DD92}"/>
              </a:ext>
            </a:extLst>
          </p:cNvPr>
          <p:cNvGrpSpPr/>
          <p:nvPr/>
        </p:nvGrpSpPr>
        <p:grpSpPr>
          <a:xfrm>
            <a:off x="713250" y="1319687"/>
            <a:ext cx="3614202" cy="584775"/>
            <a:chOff x="4647753" y="1603283"/>
            <a:chExt cx="3614202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F3346C-BD33-5DE4-857E-6B1F374516DE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is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not good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in terms of results and running time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052C68E-DA5C-B4B7-C808-7E1DC901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sp>
        <p:nvSpPr>
          <p:cNvPr id="4" name="Google Shape;113;p13">
            <a:extLst>
              <a:ext uri="{FF2B5EF4-FFF2-40B4-BE49-F238E27FC236}">
                <a16:creationId xmlns:a16="http://schemas.microsoft.com/office/drawing/2014/main" id="{6A19E1A1-09AF-1C41-755F-886874476CC1}"/>
              </a:ext>
            </a:extLst>
          </p:cNvPr>
          <p:cNvSpPr/>
          <p:nvPr/>
        </p:nvSpPr>
        <p:spPr>
          <a:xfrm rot="-10230461">
            <a:off x="699640" y="240636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arker Grotesque Medium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28;p137">
            <a:extLst>
              <a:ext uri="{FF2B5EF4-FFF2-40B4-BE49-F238E27FC236}">
                <a16:creationId xmlns:a16="http://schemas.microsoft.com/office/drawing/2014/main" id="{C7419021-CD47-4AB6-89C8-860243CE7847}"/>
              </a:ext>
            </a:extLst>
          </p:cNvPr>
          <p:cNvSpPr/>
          <p:nvPr/>
        </p:nvSpPr>
        <p:spPr>
          <a:xfrm>
            <a:off x="5823697" y="2165219"/>
            <a:ext cx="2315911" cy="2313652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C2354-B23B-CC68-6281-419B6D3B729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51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B230FCD-CFE5-2BBC-7157-3F569105533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Conclusion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E59F1C-594D-C27D-B28D-3A432BDA69DD}"/>
              </a:ext>
            </a:extLst>
          </p:cNvPr>
          <p:cNvGrpSpPr/>
          <p:nvPr/>
        </p:nvGrpSpPr>
        <p:grpSpPr>
          <a:xfrm>
            <a:off x="699664" y="3373458"/>
            <a:ext cx="3627787" cy="584775"/>
            <a:chOff x="4634167" y="3657054"/>
            <a:chExt cx="362778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73DFF1-3A0E-5D4B-D85E-21FFC3AA871A}"/>
                </a:ext>
              </a:extLst>
            </p:cNvPr>
            <p:cNvSpPr txBox="1"/>
            <p:nvPr/>
          </p:nvSpPr>
          <p:spPr>
            <a:xfrm>
              <a:off x="5052338" y="3657054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gives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the best 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results in both cost and running time.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55E9CE52-86D3-E888-3299-A0B38FC4B597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84918-723A-5915-BFFC-C196F582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5" y="1098252"/>
            <a:ext cx="3356281" cy="3291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620D98-F3F2-1B19-2AD5-D15E7BB0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18" y="1096964"/>
            <a:ext cx="4142684" cy="3292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4A814-9B10-C4B9-236F-F3ED1B8ACFF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2677-2995-C02B-4A11-78623FA1B94F}"/>
              </a:ext>
            </a:extLst>
          </p:cNvPr>
          <p:cNvSpPr txBox="1"/>
          <p:nvPr/>
        </p:nvSpPr>
        <p:spPr>
          <a:xfrm>
            <a:off x="2128814" y="4527946"/>
            <a:ext cx="48842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Figure generated for output of CP solver with test 0015.txt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737395-937E-7821-18ED-5B048E2F5D5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V</a:t>
            </a:r>
            <a:r>
              <a:rPr lang="en-US" sz="3600" dirty="0" err="1">
                <a:solidFill>
                  <a:schemeClr val="accent4"/>
                </a:solidFill>
                <a:latin typeface="Libre Franklin ExtraBold" pitchFamily="2" charset="0"/>
              </a:rPr>
              <a:t>isualizing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F33C-CAAC-2CCF-2855-A1927783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7" y="1098252"/>
            <a:ext cx="3356281" cy="329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DB17B-DF74-7A0D-2DE5-E4D4B54C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6964"/>
            <a:ext cx="4142684" cy="3292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4FA63-076D-E260-4922-53FBCABD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5" y="1096964"/>
            <a:ext cx="3430863" cy="334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FBBD8-018A-DC76-3C46-7ED74021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88" y="1096964"/>
            <a:ext cx="4317561" cy="3341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69A31-0062-BE8E-F5A2-63E95ED55706}"/>
              </a:ext>
            </a:extLst>
          </p:cNvPr>
          <p:cNvSpPr txBox="1"/>
          <p:nvPr/>
        </p:nvSpPr>
        <p:spPr>
          <a:xfrm>
            <a:off x="2013092" y="4527946"/>
            <a:ext cx="51178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Figure generated for output of Heuristic solver with test 0015.txt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4A814-9B10-C4B9-236F-F3ED1B8ACFF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737395-937E-7821-18ED-5B048E2F5D5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V</a:t>
            </a:r>
            <a:r>
              <a:rPr lang="en-US" sz="3600" dirty="0" err="1">
                <a:solidFill>
                  <a:schemeClr val="accent4"/>
                </a:solidFill>
                <a:latin typeface="Libre Franklin ExtraBold" pitchFamily="2" charset="0"/>
              </a:rPr>
              <a:t>isualizing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EA6BC-FC38-FFBC-3BBD-74B50DF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7" y="1086690"/>
            <a:ext cx="3430863" cy="3341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ADFCD-8785-5E7D-8F86-446026CE8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86690"/>
            <a:ext cx="4317561" cy="3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49149" y="1088805"/>
            <a:ext cx="6645702" cy="161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Multiple-type, two-dimensional finite bin packing problem</a:t>
            </a:r>
            <a:endParaRPr sz="32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432774" y="3123011"/>
            <a:ext cx="6278451" cy="101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sz="2400" dirty="0" err="1"/>
              <a:t>For</a:t>
            </a:r>
            <a:r>
              <a:rPr lang="vi-VN" sz="2400" dirty="0"/>
              <a:t> m</a:t>
            </a:r>
            <a:r>
              <a:rPr lang="en-US" sz="2400" dirty="0"/>
              <a:t>ore information, please visit </a:t>
            </a:r>
            <a:r>
              <a:rPr lang="en-US" sz="2400"/>
              <a:t>us at:</a:t>
            </a:r>
            <a:br>
              <a:rPr lang="en-US" sz="2400" dirty="0"/>
            </a:br>
            <a:r>
              <a:rPr lang="en-US" dirty="0">
                <a:hlinkClick r:id="rId3"/>
              </a:rPr>
              <a:t>https://github.com/phannhat17/mini-project-optimization/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BF63-C0F2-87FC-3CBC-E69E7C1EA8EE}"/>
              </a:ext>
            </a:extLst>
          </p:cNvPr>
          <p:cNvSpPr txBox="1"/>
          <p:nvPr/>
        </p:nvSpPr>
        <p:spPr>
          <a:xfrm>
            <a:off x="7575176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/>
      <p:bldP spid="22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20"/>
          <p:cNvSpPr/>
          <p:nvPr/>
        </p:nvSpPr>
        <p:spPr>
          <a:xfrm>
            <a:off x="-9" y="2198021"/>
            <a:ext cx="2945507" cy="2945475"/>
          </a:xfrm>
          <a:custGeom>
            <a:avLst/>
            <a:gdLst/>
            <a:ahLst/>
            <a:cxnLst/>
            <a:rect l="l" t="t" r="r" b="b"/>
            <a:pathLst>
              <a:path w="91882" h="91881" extrusionOk="0">
                <a:moveTo>
                  <a:pt x="30623" y="0"/>
                </a:moveTo>
                <a:lnTo>
                  <a:pt x="1" y="30635"/>
                </a:lnTo>
                <a:lnTo>
                  <a:pt x="61246" y="91881"/>
                </a:lnTo>
                <a:lnTo>
                  <a:pt x="91881" y="61258"/>
                </a:lnTo>
                <a:lnTo>
                  <a:pt x="3062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120"/>
          <p:cNvSpPr/>
          <p:nvPr/>
        </p:nvSpPr>
        <p:spPr>
          <a:xfrm>
            <a:off x="-9" y="3180103"/>
            <a:ext cx="1963426" cy="1963394"/>
          </a:xfrm>
          <a:custGeom>
            <a:avLst/>
            <a:gdLst/>
            <a:ahLst/>
            <a:cxnLst/>
            <a:rect l="l" t="t" r="r" b="b"/>
            <a:pathLst>
              <a:path w="61247" h="61246" extrusionOk="0">
                <a:moveTo>
                  <a:pt x="1" y="0"/>
                </a:moveTo>
                <a:lnTo>
                  <a:pt x="1" y="61246"/>
                </a:lnTo>
                <a:lnTo>
                  <a:pt x="61246" y="6124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120"/>
          <p:cNvSpPr/>
          <p:nvPr/>
        </p:nvSpPr>
        <p:spPr>
          <a:xfrm>
            <a:off x="485094" y="1273086"/>
            <a:ext cx="2960767" cy="2960767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120"/>
          <p:cNvSpPr/>
          <p:nvPr/>
        </p:nvSpPr>
        <p:spPr>
          <a:xfrm>
            <a:off x="2660088" y="88816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120"/>
          <p:cNvSpPr/>
          <p:nvPr/>
        </p:nvSpPr>
        <p:spPr>
          <a:xfrm>
            <a:off x="2845717" y="89044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120"/>
          <p:cNvGrpSpPr/>
          <p:nvPr/>
        </p:nvGrpSpPr>
        <p:grpSpPr>
          <a:xfrm>
            <a:off x="-550306" y="-669558"/>
            <a:ext cx="1482115" cy="1481730"/>
            <a:chOff x="3372319" y="4143117"/>
            <a:chExt cx="1482115" cy="1481730"/>
          </a:xfrm>
        </p:grpSpPr>
        <p:sp>
          <p:nvSpPr>
            <p:cNvPr id="3898" name="Google Shape;3898;p120"/>
            <p:cNvSpPr/>
            <p:nvPr/>
          </p:nvSpPr>
          <p:spPr>
            <a:xfrm>
              <a:off x="3372319" y="4143117"/>
              <a:ext cx="1482115" cy="1481730"/>
            </a:xfrm>
            <a:custGeom>
              <a:avLst/>
              <a:gdLst/>
              <a:ahLst/>
              <a:cxnLst/>
              <a:rect l="l" t="t" r="r" b="b"/>
              <a:pathLst>
                <a:path w="46197" h="46185" extrusionOk="0">
                  <a:moveTo>
                    <a:pt x="23099" y="191"/>
                  </a:moveTo>
                  <a:cubicBezTo>
                    <a:pt x="35719" y="191"/>
                    <a:pt x="45994" y="10466"/>
                    <a:pt x="45994" y="23087"/>
                  </a:cubicBezTo>
                  <a:cubicBezTo>
                    <a:pt x="45994" y="35719"/>
                    <a:pt x="35719" y="45994"/>
                    <a:pt x="23099" y="45994"/>
                  </a:cubicBezTo>
                  <a:cubicBezTo>
                    <a:pt x="10466" y="45994"/>
                    <a:pt x="203" y="35719"/>
                    <a:pt x="203" y="23087"/>
                  </a:cubicBezTo>
                  <a:cubicBezTo>
                    <a:pt x="203" y="10466"/>
                    <a:pt x="10466" y="191"/>
                    <a:pt x="23099" y="191"/>
                  </a:cubicBezTo>
                  <a:close/>
                  <a:moveTo>
                    <a:pt x="23099" y="0"/>
                  </a:moveTo>
                  <a:cubicBezTo>
                    <a:pt x="10359" y="0"/>
                    <a:pt x="0" y="10359"/>
                    <a:pt x="0" y="23087"/>
                  </a:cubicBezTo>
                  <a:cubicBezTo>
                    <a:pt x="0" y="35826"/>
                    <a:pt x="10359" y="46185"/>
                    <a:pt x="23099" y="46185"/>
                  </a:cubicBezTo>
                  <a:cubicBezTo>
                    <a:pt x="35826" y="46185"/>
                    <a:pt x="46197" y="35826"/>
                    <a:pt x="46197" y="23087"/>
                  </a:cubicBezTo>
                  <a:cubicBezTo>
                    <a:pt x="46197" y="10359"/>
                    <a:pt x="35838" y="0"/>
                    <a:pt x="2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20"/>
            <p:cNvSpPr/>
            <p:nvPr/>
          </p:nvSpPr>
          <p:spPr>
            <a:xfrm>
              <a:off x="3416240" y="4187038"/>
              <a:ext cx="1394273" cy="1393888"/>
            </a:xfrm>
            <a:custGeom>
              <a:avLst/>
              <a:gdLst/>
              <a:ahLst/>
              <a:cxnLst/>
              <a:rect l="l" t="t" r="r" b="b"/>
              <a:pathLst>
                <a:path w="43459" h="43447" extrusionOk="0">
                  <a:moveTo>
                    <a:pt x="21730" y="191"/>
                  </a:moveTo>
                  <a:cubicBezTo>
                    <a:pt x="33600" y="191"/>
                    <a:pt x="43256" y="9847"/>
                    <a:pt x="43256" y="21718"/>
                  </a:cubicBezTo>
                  <a:cubicBezTo>
                    <a:pt x="43256" y="33600"/>
                    <a:pt x="33600" y="43256"/>
                    <a:pt x="21730" y="43256"/>
                  </a:cubicBezTo>
                  <a:cubicBezTo>
                    <a:pt x="9859" y="43256"/>
                    <a:pt x="203" y="33600"/>
                    <a:pt x="203" y="21718"/>
                  </a:cubicBezTo>
                  <a:cubicBezTo>
                    <a:pt x="203" y="9847"/>
                    <a:pt x="9859" y="191"/>
                    <a:pt x="21730" y="191"/>
                  </a:cubicBezTo>
                  <a:close/>
                  <a:moveTo>
                    <a:pt x="21730" y="1"/>
                  </a:moveTo>
                  <a:cubicBezTo>
                    <a:pt x="9752" y="1"/>
                    <a:pt x="1" y="9740"/>
                    <a:pt x="1" y="21718"/>
                  </a:cubicBezTo>
                  <a:cubicBezTo>
                    <a:pt x="1" y="33707"/>
                    <a:pt x="9752" y="43446"/>
                    <a:pt x="21730" y="43446"/>
                  </a:cubicBezTo>
                  <a:cubicBezTo>
                    <a:pt x="33707" y="43446"/>
                    <a:pt x="43459" y="33707"/>
                    <a:pt x="43459" y="21718"/>
                  </a:cubicBezTo>
                  <a:cubicBezTo>
                    <a:pt x="43459" y="9740"/>
                    <a:pt x="33707" y="1"/>
                    <a:pt x="21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20"/>
            <p:cNvSpPr/>
            <p:nvPr/>
          </p:nvSpPr>
          <p:spPr>
            <a:xfrm>
              <a:off x="3460161" y="4230959"/>
              <a:ext cx="1306431" cy="1306046"/>
            </a:xfrm>
            <a:custGeom>
              <a:avLst/>
              <a:gdLst/>
              <a:ahLst/>
              <a:cxnLst/>
              <a:rect l="l" t="t" r="r" b="b"/>
              <a:pathLst>
                <a:path w="40721" h="40709" extrusionOk="0">
                  <a:moveTo>
                    <a:pt x="20361" y="191"/>
                  </a:moveTo>
                  <a:cubicBezTo>
                    <a:pt x="31481" y="191"/>
                    <a:pt x="40518" y="9240"/>
                    <a:pt x="40518" y="20361"/>
                  </a:cubicBezTo>
                  <a:cubicBezTo>
                    <a:pt x="40518" y="31469"/>
                    <a:pt x="31481" y="40518"/>
                    <a:pt x="20361" y="40518"/>
                  </a:cubicBezTo>
                  <a:cubicBezTo>
                    <a:pt x="9240" y="40518"/>
                    <a:pt x="203" y="31469"/>
                    <a:pt x="203" y="20361"/>
                  </a:cubicBezTo>
                  <a:cubicBezTo>
                    <a:pt x="203" y="9240"/>
                    <a:pt x="9240" y="191"/>
                    <a:pt x="20361" y="191"/>
                  </a:cubicBezTo>
                  <a:close/>
                  <a:moveTo>
                    <a:pt x="20361" y="1"/>
                  </a:moveTo>
                  <a:cubicBezTo>
                    <a:pt x="9133" y="1"/>
                    <a:pt x="1" y="9121"/>
                    <a:pt x="1" y="20349"/>
                  </a:cubicBezTo>
                  <a:cubicBezTo>
                    <a:pt x="1" y="31576"/>
                    <a:pt x="9133" y="40708"/>
                    <a:pt x="20361" y="40708"/>
                  </a:cubicBezTo>
                  <a:cubicBezTo>
                    <a:pt x="31588" y="40708"/>
                    <a:pt x="40720" y="31576"/>
                    <a:pt x="40720" y="20349"/>
                  </a:cubicBezTo>
                  <a:cubicBezTo>
                    <a:pt x="40720" y="9133"/>
                    <a:pt x="31588" y="1"/>
                    <a:pt x="20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20"/>
            <p:cNvSpPr/>
            <p:nvPr/>
          </p:nvSpPr>
          <p:spPr>
            <a:xfrm>
              <a:off x="3455958" y="4274751"/>
              <a:ext cx="1266713" cy="1218686"/>
            </a:xfrm>
            <a:custGeom>
              <a:avLst/>
              <a:gdLst/>
              <a:ahLst/>
              <a:cxnLst/>
              <a:rect l="l" t="t" r="r" b="b"/>
              <a:pathLst>
                <a:path w="39483" h="37986" extrusionOk="0">
                  <a:moveTo>
                    <a:pt x="20492" y="196"/>
                  </a:moveTo>
                  <a:cubicBezTo>
                    <a:pt x="30862" y="208"/>
                    <a:pt x="39268" y="8613"/>
                    <a:pt x="39280" y="18984"/>
                  </a:cubicBezTo>
                  <a:cubicBezTo>
                    <a:pt x="39280" y="26592"/>
                    <a:pt x="34708" y="33438"/>
                    <a:pt x="27683" y="36355"/>
                  </a:cubicBezTo>
                  <a:cubicBezTo>
                    <a:pt x="25358" y="37316"/>
                    <a:pt x="22916" y="37784"/>
                    <a:pt x="20496" y="37784"/>
                  </a:cubicBezTo>
                  <a:cubicBezTo>
                    <a:pt x="15604" y="37784"/>
                    <a:pt x="10797" y="35875"/>
                    <a:pt x="7204" y="32283"/>
                  </a:cubicBezTo>
                  <a:cubicBezTo>
                    <a:pt x="1823" y="26901"/>
                    <a:pt x="215" y="18817"/>
                    <a:pt x="3132" y="11792"/>
                  </a:cubicBezTo>
                  <a:cubicBezTo>
                    <a:pt x="6037" y="4779"/>
                    <a:pt x="12884" y="196"/>
                    <a:pt x="20492" y="196"/>
                  </a:cubicBezTo>
                  <a:close/>
                  <a:moveTo>
                    <a:pt x="20497" y="0"/>
                  </a:moveTo>
                  <a:cubicBezTo>
                    <a:pt x="15553" y="0"/>
                    <a:pt x="10694" y="1932"/>
                    <a:pt x="7061" y="5565"/>
                  </a:cubicBezTo>
                  <a:cubicBezTo>
                    <a:pt x="1632" y="10995"/>
                    <a:pt x="1" y="19162"/>
                    <a:pt x="2942" y="26258"/>
                  </a:cubicBezTo>
                  <a:cubicBezTo>
                    <a:pt x="5883" y="33354"/>
                    <a:pt x="12812" y="37986"/>
                    <a:pt x="20492" y="37986"/>
                  </a:cubicBezTo>
                  <a:cubicBezTo>
                    <a:pt x="30969" y="37962"/>
                    <a:pt x="39470" y="29473"/>
                    <a:pt x="39482" y="18996"/>
                  </a:cubicBezTo>
                  <a:cubicBezTo>
                    <a:pt x="39482" y="11304"/>
                    <a:pt x="34851" y="4387"/>
                    <a:pt x="27754" y="1446"/>
                  </a:cubicBezTo>
                  <a:cubicBezTo>
                    <a:pt x="25406" y="473"/>
                    <a:pt x="22941" y="0"/>
                    <a:pt x="20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20"/>
            <p:cNvSpPr/>
            <p:nvPr/>
          </p:nvSpPr>
          <p:spPr>
            <a:xfrm>
              <a:off x="3503344" y="4318608"/>
              <a:ext cx="1175374" cy="1130908"/>
            </a:xfrm>
            <a:custGeom>
              <a:avLst/>
              <a:gdLst/>
              <a:ahLst/>
              <a:cxnLst/>
              <a:rect l="l" t="t" r="r" b="b"/>
              <a:pathLst>
                <a:path w="36636" h="35250" extrusionOk="0">
                  <a:moveTo>
                    <a:pt x="19015" y="198"/>
                  </a:moveTo>
                  <a:cubicBezTo>
                    <a:pt x="28635" y="210"/>
                    <a:pt x="36433" y="8008"/>
                    <a:pt x="36433" y="17617"/>
                  </a:cubicBezTo>
                  <a:cubicBezTo>
                    <a:pt x="36433" y="24665"/>
                    <a:pt x="32195" y="31023"/>
                    <a:pt x="25682" y="33726"/>
                  </a:cubicBezTo>
                  <a:cubicBezTo>
                    <a:pt x="23528" y="34616"/>
                    <a:pt x="21266" y="35049"/>
                    <a:pt x="19024" y="35049"/>
                  </a:cubicBezTo>
                  <a:cubicBezTo>
                    <a:pt x="14488" y="35049"/>
                    <a:pt x="10030" y="33278"/>
                    <a:pt x="6692" y="29940"/>
                  </a:cubicBezTo>
                  <a:cubicBezTo>
                    <a:pt x="1703" y="24963"/>
                    <a:pt x="215" y="17462"/>
                    <a:pt x="2917" y="10949"/>
                  </a:cubicBezTo>
                  <a:cubicBezTo>
                    <a:pt x="5608" y="4436"/>
                    <a:pt x="11966" y="198"/>
                    <a:pt x="19015" y="198"/>
                  </a:cubicBezTo>
                  <a:close/>
                  <a:moveTo>
                    <a:pt x="19021" y="1"/>
                  </a:moveTo>
                  <a:cubicBezTo>
                    <a:pt x="14435" y="1"/>
                    <a:pt x="9927" y="1793"/>
                    <a:pt x="6549" y="5163"/>
                  </a:cubicBezTo>
                  <a:cubicBezTo>
                    <a:pt x="1512" y="10199"/>
                    <a:pt x="0" y="17783"/>
                    <a:pt x="2727" y="24367"/>
                  </a:cubicBezTo>
                  <a:cubicBezTo>
                    <a:pt x="5465" y="30952"/>
                    <a:pt x="11883" y="35250"/>
                    <a:pt x="19015" y="35250"/>
                  </a:cubicBezTo>
                  <a:cubicBezTo>
                    <a:pt x="28742" y="35238"/>
                    <a:pt x="36624" y="27356"/>
                    <a:pt x="36636" y="17617"/>
                  </a:cubicBezTo>
                  <a:cubicBezTo>
                    <a:pt x="36636" y="10497"/>
                    <a:pt x="32338" y="4067"/>
                    <a:pt x="25754" y="1341"/>
                  </a:cubicBezTo>
                  <a:cubicBezTo>
                    <a:pt x="23575" y="439"/>
                    <a:pt x="21289" y="1"/>
                    <a:pt x="19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20"/>
            <p:cNvSpPr/>
            <p:nvPr/>
          </p:nvSpPr>
          <p:spPr>
            <a:xfrm>
              <a:off x="3550698" y="4362497"/>
              <a:ext cx="1084100" cy="1043098"/>
            </a:xfrm>
            <a:custGeom>
              <a:avLst/>
              <a:gdLst/>
              <a:ahLst/>
              <a:cxnLst/>
              <a:rect l="l" t="t" r="r" b="b"/>
              <a:pathLst>
                <a:path w="33791" h="32513" extrusionOk="0">
                  <a:moveTo>
                    <a:pt x="17539" y="199"/>
                  </a:moveTo>
                  <a:cubicBezTo>
                    <a:pt x="26397" y="211"/>
                    <a:pt x="33588" y="7390"/>
                    <a:pt x="33588" y="16249"/>
                  </a:cubicBezTo>
                  <a:cubicBezTo>
                    <a:pt x="33588" y="22749"/>
                    <a:pt x="29683" y="28607"/>
                    <a:pt x="23682" y="31084"/>
                  </a:cubicBezTo>
                  <a:cubicBezTo>
                    <a:pt x="21693" y="31909"/>
                    <a:pt x="19604" y="32310"/>
                    <a:pt x="17533" y="32310"/>
                  </a:cubicBezTo>
                  <a:cubicBezTo>
                    <a:pt x="13357" y="32310"/>
                    <a:pt x="9252" y="30679"/>
                    <a:pt x="6180" y="27607"/>
                  </a:cubicBezTo>
                  <a:cubicBezTo>
                    <a:pt x="1596" y="23011"/>
                    <a:pt x="215" y="16106"/>
                    <a:pt x="2703" y="10105"/>
                  </a:cubicBezTo>
                  <a:cubicBezTo>
                    <a:pt x="5192" y="4104"/>
                    <a:pt x="11038" y="199"/>
                    <a:pt x="17539" y="199"/>
                  </a:cubicBezTo>
                  <a:close/>
                  <a:moveTo>
                    <a:pt x="17544" y="0"/>
                  </a:moveTo>
                  <a:cubicBezTo>
                    <a:pt x="13314" y="0"/>
                    <a:pt x="9156" y="1652"/>
                    <a:pt x="6049" y="4759"/>
                  </a:cubicBezTo>
                  <a:cubicBezTo>
                    <a:pt x="1394" y="9414"/>
                    <a:pt x="1" y="16403"/>
                    <a:pt x="2525" y="22476"/>
                  </a:cubicBezTo>
                  <a:cubicBezTo>
                    <a:pt x="5037" y="28548"/>
                    <a:pt x="10966" y="32513"/>
                    <a:pt x="17539" y="32513"/>
                  </a:cubicBezTo>
                  <a:cubicBezTo>
                    <a:pt x="26516" y="32501"/>
                    <a:pt x="33779" y="25226"/>
                    <a:pt x="33791" y="16249"/>
                  </a:cubicBezTo>
                  <a:cubicBezTo>
                    <a:pt x="33791" y="9676"/>
                    <a:pt x="29826" y="3747"/>
                    <a:pt x="23754" y="1235"/>
                  </a:cubicBezTo>
                  <a:cubicBezTo>
                    <a:pt x="21745" y="404"/>
                    <a:pt x="19636" y="0"/>
                    <a:pt x="17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20"/>
            <p:cNvSpPr/>
            <p:nvPr/>
          </p:nvSpPr>
          <p:spPr>
            <a:xfrm>
              <a:off x="3598084" y="4406354"/>
              <a:ext cx="992793" cy="955321"/>
            </a:xfrm>
            <a:custGeom>
              <a:avLst/>
              <a:gdLst/>
              <a:ahLst/>
              <a:cxnLst/>
              <a:rect l="l" t="t" r="r" b="b"/>
              <a:pathLst>
                <a:path w="30945" h="29777" extrusionOk="0">
                  <a:moveTo>
                    <a:pt x="16062" y="201"/>
                  </a:moveTo>
                  <a:cubicBezTo>
                    <a:pt x="24170" y="213"/>
                    <a:pt x="30742" y="6773"/>
                    <a:pt x="30754" y="14894"/>
                  </a:cubicBezTo>
                  <a:cubicBezTo>
                    <a:pt x="30754" y="20835"/>
                    <a:pt x="27170" y="26181"/>
                    <a:pt x="21681" y="28455"/>
                  </a:cubicBezTo>
                  <a:cubicBezTo>
                    <a:pt x="19862" y="29209"/>
                    <a:pt x="17950" y="29575"/>
                    <a:pt x="16055" y="29575"/>
                  </a:cubicBezTo>
                  <a:cubicBezTo>
                    <a:pt x="12235" y="29575"/>
                    <a:pt x="8481" y="28085"/>
                    <a:pt x="5679" y="25276"/>
                  </a:cubicBezTo>
                  <a:cubicBezTo>
                    <a:pt x="1476" y="21073"/>
                    <a:pt x="214" y="14751"/>
                    <a:pt x="2488" y="9262"/>
                  </a:cubicBezTo>
                  <a:cubicBezTo>
                    <a:pt x="4763" y="3773"/>
                    <a:pt x="10120" y="201"/>
                    <a:pt x="16062" y="201"/>
                  </a:cubicBezTo>
                  <a:close/>
                  <a:moveTo>
                    <a:pt x="16066" y="1"/>
                  </a:moveTo>
                  <a:cubicBezTo>
                    <a:pt x="12191" y="1"/>
                    <a:pt x="8381" y="1512"/>
                    <a:pt x="5536" y="4357"/>
                  </a:cubicBezTo>
                  <a:cubicBezTo>
                    <a:pt x="1274" y="8619"/>
                    <a:pt x="0" y="15024"/>
                    <a:pt x="2310" y="20585"/>
                  </a:cubicBezTo>
                  <a:cubicBezTo>
                    <a:pt x="4608" y="26145"/>
                    <a:pt x="10037" y="29776"/>
                    <a:pt x="16062" y="29776"/>
                  </a:cubicBezTo>
                  <a:cubicBezTo>
                    <a:pt x="24277" y="29764"/>
                    <a:pt x="30933" y="23109"/>
                    <a:pt x="30944" y="14882"/>
                  </a:cubicBezTo>
                  <a:cubicBezTo>
                    <a:pt x="30944" y="8869"/>
                    <a:pt x="27325" y="3440"/>
                    <a:pt x="21753" y="1130"/>
                  </a:cubicBezTo>
                  <a:cubicBezTo>
                    <a:pt x="19914" y="370"/>
                    <a:pt x="17982" y="1"/>
                    <a:pt x="1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20"/>
            <p:cNvSpPr/>
            <p:nvPr/>
          </p:nvSpPr>
          <p:spPr>
            <a:xfrm>
              <a:off x="3645437" y="4450339"/>
              <a:ext cx="901518" cy="867415"/>
            </a:xfrm>
            <a:custGeom>
              <a:avLst/>
              <a:gdLst/>
              <a:ahLst/>
              <a:cxnLst/>
              <a:rect l="l" t="t" r="r" b="b"/>
              <a:pathLst>
                <a:path w="28100" h="27037" extrusionOk="0">
                  <a:moveTo>
                    <a:pt x="14586" y="199"/>
                  </a:moveTo>
                  <a:cubicBezTo>
                    <a:pt x="21944" y="199"/>
                    <a:pt x="27897" y="6164"/>
                    <a:pt x="27909" y="13523"/>
                  </a:cubicBezTo>
                  <a:cubicBezTo>
                    <a:pt x="27909" y="18904"/>
                    <a:pt x="24658" y="23762"/>
                    <a:pt x="19681" y="25822"/>
                  </a:cubicBezTo>
                  <a:cubicBezTo>
                    <a:pt x="18031" y="26505"/>
                    <a:pt x="16299" y="26837"/>
                    <a:pt x="14581" y="26837"/>
                  </a:cubicBezTo>
                  <a:cubicBezTo>
                    <a:pt x="11118" y="26837"/>
                    <a:pt x="7714" y="25487"/>
                    <a:pt x="5168" y="22940"/>
                  </a:cubicBezTo>
                  <a:cubicBezTo>
                    <a:pt x="1358" y="19130"/>
                    <a:pt x="215" y="13392"/>
                    <a:pt x="2275" y="8415"/>
                  </a:cubicBezTo>
                  <a:cubicBezTo>
                    <a:pt x="4334" y="3438"/>
                    <a:pt x="9192" y="199"/>
                    <a:pt x="14586" y="199"/>
                  </a:cubicBezTo>
                  <a:close/>
                  <a:moveTo>
                    <a:pt x="14581" y="1"/>
                  </a:moveTo>
                  <a:cubicBezTo>
                    <a:pt x="11067" y="1"/>
                    <a:pt x="7612" y="1375"/>
                    <a:pt x="5025" y="3962"/>
                  </a:cubicBezTo>
                  <a:cubicBezTo>
                    <a:pt x="1155" y="7819"/>
                    <a:pt x="0" y="13642"/>
                    <a:pt x="2096" y="18690"/>
                  </a:cubicBezTo>
                  <a:cubicBezTo>
                    <a:pt x="4191" y="23738"/>
                    <a:pt x="9121" y="27036"/>
                    <a:pt x="14586" y="27036"/>
                  </a:cubicBezTo>
                  <a:cubicBezTo>
                    <a:pt x="22051" y="27024"/>
                    <a:pt x="28099" y="20976"/>
                    <a:pt x="28099" y="13523"/>
                  </a:cubicBezTo>
                  <a:cubicBezTo>
                    <a:pt x="28099" y="8046"/>
                    <a:pt x="24813" y="3116"/>
                    <a:pt x="19753" y="1033"/>
                  </a:cubicBezTo>
                  <a:cubicBezTo>
                    <a:pt x="18080" y="338"/>
                    <a:pt x="16323" y="1"/>
                    <a:pt x="14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20"/>
            <p:cNvSpPr/>
            <p:nvPr/>
          </p:nvSpPr>
          <p:spPr>
            <a:xfrm>
              <a:off x="3692791" y="4494228"/>
              <a:ext cx="810211" cy="779573"/>
            </a:xfrm>
            <a:custGeom>
              <a:avLst/>
              <a:gdLst/>
              <a:ahLst/>
              <a:cxnLst/>
              <a:rect l="l" t="t" r="r" b="b"/>
              <a:pathLst>
                <a:path w="25254" h="24299" extrusionOk="0">
                  <a:moveTo>
                    <a:pt x="13110" y="201"/>
                  </a:moveTo>
                  <a:cubicBezTo>
                    <a:pt x="19706" y="201"/>
                    <a:pt x="25052" y="5547"/>
                    <a:pt x="25063" y="12155"/>
                  </a:cubicBezTo>
                  <a:cubicBezTo>
                    <a:pt x="25063" y="16988"/>
                    <a:pt x="22146" y="21346"/>
                    <a:pt x="17682" y="23192"/>
                  </a:cubicBezTo>
                  <a:cubicBezTo>
                    <a:pt x="16202" y="23803"/>
                    <a:pt x="14648" y="24101"/>
                    <a:pt x="13107" y="24101"/>
                  </a:cubicBezTo>
                  <a:cubicBezTo>
                    <a:pt x="9997" y="24101"/>
                    <a:pt x="6941" y="22889"/>
                    <a:pt x="4656" y="20596"/>
                  </a:cubicBezTo>
                  <a:cubicBezTo>
                    <a:pt x="1239" y="17179"/>
                    <a:pt x="215" y="12035"/>
                    <a:pt x="2061" y="7571"/>
                  </a:cubicBezTo>
                  <a:cubicBezTo>
                    <a:pt x="3918" y="3106"/>
                    <a:pt x="8276" y="201"/>
                    <a:pt x="13110" y="201"/>
                  </a:cubicBezTo>
                  <a:close/>
                  <a:moveTo>
                    <a:pt x="13108" y="0"/>
                  </a:moveTo>
                  <a:cubicBezTo>
                    <a:pt x="9944" y="0"/>
                    <a:pt x="6838" y="1234"/>
                    <a:pt x="4513" y="3558"/>
                  </a:cubicBezTo>
                  <a:cubicBezTo>
                    <a:pt x="1049" y="7035"/>
                    <a:pt x="1" y="12262"/>
                    <a:pt x="1882" y="16798"/>
                  </a:cubicBezTo>
                  <a:cubicBezTo>
                    <a:pt x="3763" y="21334"/>
                    <a:pt x="8192" y="24299"/>
                    <a:pt x="13110" y="24299"/>
                  </a:cubicBezTo>
                  <a:cubicBezTo>
                    <a:pt x="19813" y="24287"/>
                    <a:pt x="25254" y="18858"/>
                    <a:pt x="25254" y="12155"/>
                  </a:cubicBezTo>
                  <a:cubicBezTo>
                    <a:pt x="25254" y="7237"/>
                    <a:pt x="22301" y="2808"/>
                    <a:pt x="17765" y="927"/>
                  </a:cubicBezTo>
                  <a:cubicBezTo>
                    <a:pt x="16258" y="304"/>
                    <a:pt x="14676" y="0"/>
                    <a:pt x="13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20"/>
            <p:cNvSpPr/>
            <p:nvPr/>
          </p:nvSpPr>
          <p:spPr>
            <a:xfrm>
              <a:off x="3740177" y="4538084"/>
              <a:ext cx="719290" cy="691795"/>
            </a:xfrm>
            <a:custGeom>
              <a:avLst/>
              <a:gdLst/>
              <a:ahLst/>
              <a:cxnLst/>
              <a:rect l="l" t="t" r="r" b="b"/>
              <a:pathLst>
                <a:path w="22420" h="21563" extrusionOk="0">
                  <a:moveTo>
                    <a:pt x="11633" y="191"/>
                  </a:moveTo>
                  <a:cubicBezTo>
                    <a:pt x="17479" y="203"/>
                    <a:pt x="22205" y="4942"/>
                    <a:pt x="22217" y="10776"/>
                  </a:cubicBezTo>
                  <a:cubicBezTo>
                    <a:pt x="22217" y="15062"/>
                    <a:pt x="19634" y="18919"/>
                    <a:pt x="15681" y="20563"/>
                  </a:cubicBezTo>
                  <a:cubicBezTo>
                    <a:pt x="14374" y="21102"/>
                    <a:pt x="13002" y="21364"/>
                    <a:pt x="11642" y="21364"/>
                  </a:cubicBezTo>
                  <a:cubicBezTo>
                    <a:pt x="8886" y="21364"/>
                    <a:pt x="6176" y="20289"/>
                    <a:pt x="4144" y="18265"/>
                  </a:cubicBezTo>
                  <a:cubicBezTo>
                    <a:pt x="1119" y="15240"/>
                    <a:pt x="215" y="10692"/>
                    <a:pt x="1858" y="6728"/>
                  </a:cubicBezTo>
                  <a:cubicBezTo>
                    <a:pt x="3489" y="2775"/>
                    <a:pt x="7346" y="191"/>
                    <a:pt x="11633" y="191"/>
                  </a:cubicBezTo>
                  <a:close/>
                  <a:moveTo>
                    <a:pt x="11626" y="1"/>
                  </a:moveTo>
                  <a:cubicBezTo>
                    <a:pt x="8821" y="1"/>
                    <a:pt x="6062" y="1094"/>
                    <a:pt x="4001" y="3156"/>
                  </a:cubicBezTo>
                  <a:cubicBezTo>
                    <a:pt x="917" y="6239"/>
                    <a:pt x="0" y="10883"/>
                    <a:pt x="1667" y="14907"/>
                  </a:cubicBezTo>
                  <a:cubicBezTo>
                    <a:pt x="3334" y="18943"/>
                    <a:pt x="7275" y="21563"/>
                    <a:pt x="11633" y="21563"/>
                  </a:cubicBezTo>
                  <a:cubicBezTo>
                    <a:pt x="17586" y="21563"/>
                    <a:pt x="22408" y="16729"/>
                    <a:pt x="22420" y="10788"/>
                  </a:cubicBezTo>
                  <a:cubicBezTo>
                    <a:pt x="22420" y="6418"/>
                    <a:pt x="19788" y="2489"/>
                    <a:pt x="15752" y="822"/>
                  </a:cubicBezTo>
                  <a:cubicBezTo>
                    <a:pt x="14418" y="270"/>
                    <a:pt x="13017" y="1"/>
                    <a:pt x="1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20"/>
            <p:cNvSpPr/>
            <p:nvPr/>
          </p:nvSpPr>
          <p:spPr>
            <a:xfrm>
              <a:off x="3787531" y="4581973"/>
              <a:ext cx="628015" cy="603985"/>
            </a:xfrm>
            <a:custGeom>
              <a:avLst/>
              <a:gdLst/>
              <a:ahLst/>
              <a:cxnLst/>
              <a:rect l="l" t="t" r="r" b="b"/>
              <a:pathLst>
                <a:path w="19575" h="18826" extrusionOk="0">
                  <a:moveTo>
                    <a:pt x="10157" y="192"/>
                  </a:moveTo>
                  <a:cubicBezTo>
                    <a:pt x="15241" y="204"/>
                    <a:pt x="19372" y="4324"/>
                    <a:pt x="19372" y="9408"/>
                  </a:cubicBezTo>
                  <a:cubicBezTo>
                    <a:pt x="19372" y="13146"/>
                    <a:pt x="17122" y="16504"/>
                    <a:pt x="13681" y="17932"/>
                  </a:cubicBezTo>
                  <a:cubicBezTo>
                    <a:pt x="12544" y="18405"/>
                    <a:pt x="11349" y="18634"/>
                    <a:pt x="10164" y="18634"/>
                  </a:cubicBezTo>
                  <a:cubicBezTo>
                    <a:pt x="7764" y="18634"/>
                    <a:pt x="5402" y="17694"/>
                    <a:pt x="3632" y="15932"/>
                  </a:cubicBezTo>
                  <a:cubicBezTo>
                    <a:pt x="1001" y="13289"/>
                    <a:pt x="215" y="9336"/>
                    <a:pt x="1644" y="5883"/>
                  </a:cubicBezTo>
                  <a:cubicBezTo>
                    <a:pt x="3060" y="2442"/>
                    <a:pt x="6430" y="192"/>
                    <a:pt x="10157" y="192"/>
                  </a:cubicBezTo>
                  <a:close/>
                  <a:moveTo>
                    <a:pt x="10152" y="0"/>
                  </a:moveTo>
                  <a:cubicBezTo>
                    <a:pt x="7705" y="0"/>
                    <a:pt x="5300" y="953"/>
                    <a:pt x="3501" y="2752"/>
                  </a:cubicBezTo>
                  <a:cubicBezTo>
                    <a:pt x="810" y="5455"/>
                    <a:pt x="1" y="9503"/>
                    <a:pt x="1453" y="13015"/>
                  </a:cubicBezTo>
                  <a:cubicBezTo>
                    <a:pt x="2918" y="16539"/>
                    <a:pt x="6347" y="18825"/>
                    <a:pt x="10157" y="18825"/>
                  </a:cubicBezTo>
                  <a:cubicBezTo>
                    <a:pt x="15348" y="18825"/>
                    <a:pt x="19563" y="14611"/>
                    <a:pt x="19574" y="9408"/>
                  </a:cubicBezTo>
                  <a:cubicBezTo>
                    <a:pt x="19574" y="5610"/>
                    <a:pt x="17277" y="2169"/>
                    <a:pt x="13752" y="716"/>
                  </a:cubicBezTo>
                  <a:cubicBezTo>
                    <a:pt x="12588" y="235"/>
                    <a:pt x="11365" y="0"/>
                    <a:pt x="10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20"/>
            <p:cNvSpPr/>
            <p:nvPr/>
          </p:nvSpPr>
          <p:spPr>
            <a:xfrm>
              <a:off x="3834885" y="4625862"/>
              <a:ext cx="536740" cy="516175"/>
            </a:xfrm>
            <a:custGeom>
              <a:avLst/>
              <a:gdLst/>
              <a:ahLst/>
              <a:cxnLst/>
              <a:rect l="l" t="t" r="r" b="b"/>
              <a:pathLst>
                <a:path w="16730" h="16089" extrusionOk="0">
                  <a:moveTo>
                    <a:pt x="8681" y="193"/>
                  </a:moveTo>
                  <a:cubicBezTo>
                    <a:pt x="13014" y="205"/>
                    <a:pt x="16527" y="3718"/>
                    <a:pt x="16527" y="8052"/>
                  </a:cubicBezTo>
                  <a:cubicBezTo>
                    <a:pt x="16527" y="11219"/>
                    <a:pt x="14622" y="14088"/>
                    <a:pt x="11681" y="15302"/>
                  </a:cubicBezTo>
                  <a:cubicBezTo>
                    <a:pt x="10713" y="15704"/>
                    <a:pt x="9696" y="15898"/>
                    <a:pt x="8688" y="15898"/>
                  </a:cubicBezTo>
                  <a:cubicBezTo>
                    <a:pt x="6643" y="15898"/>
                    <a:pt x="4631" y="15099"/>
                    <a:pt x="3132" y="13600"/>
                  </a:cubicBezTo>
                  <a:cubicBezTo>
                    <a:pt x="882" y="11350"/>
                    <a:pt x="215" y="7980"/>
                    <a:pt x="1430" y="5039"/>
                  </a:cubicBezTo>
                  <a:cubicBezTo>
                    <a:pt x="2644" y="2110"/>
                    <a:pt x="5502" y="193"/>
                    <a:pt x="8681" y="193"/>
                  </a:cubicBezTo>
                  <a:close/>
                  <a:moveTo>
                    <a:pt x="8678" y="0"/>
                  </a:moveTo>
                  <a:cubicBezTo>
                    <a:pt x="6585" y="0"/>
                    <a:pt x="4526" y="815"/>
                    <a:pt x="2989" y="2360"/>
                  </a:cubicBezTo>
                  <a:cubicBezTo>
                    <a:pt x="692" y="4658"/>
                    <a:pt x="1" y="8123"/>
                    <a:pt x="1251" y="11123"/>
                  </a:cubicBezTo>
                  <a:cubicBezTo>
                    <a:pt x="2489" y="14136"/>
                    <a:pt x="5430" y="16088"/>
                    <a:pt x="8681" y="16088"/>
                  </a:cubicBezTo>
                  <a:cubicBezTo>
                    <a:pt x="13122" y="16088"/>
                    <a:pt x="16717" y="12493"/>
                    <a:pt x="16729" y="8052"/>
                  </a:cubicBezTo>
                  <a:cubicBezTo>
                    <a:pt x="16729" y="4789"/>
                    <a:pt x="14765" y="1860"/>
                    <a:pt x="11752" y="610"/>
                  </a:cubicBezTo>
                  <a:cubicBezTo>
                    <a:pt x="10759" y="200"/>
                    <a:pt x="9714" y="0"/>
                    <a:pt x="8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20"/>
            <p:cNvSpPr/>
            <p:nvPr/>
          </p:nvSpPr>
          <p:spPr>
            <a:xfrm>
              <a:off x="3882270" y="4669558"/>
              <a:ext cx="445401" cy="428558"/>
            </a:xfrm>
            <a:custGeom>
              <a:avLst/>
              <a:gdLst/>
              <a:ahLst/>
              <a:cxnLst/>
              <a:rect l="l" t="t" r="r" b="b"/>
              <a:pathLst>
                <a:path w="13883" h="13358" extrusionOk="0">
                  <a:moveTo>
                    <a:pt x="7204" y="201"/>
                  </a:moveTo>
                  <a:cubicBezTo>
                    <a:pt x="10775" y="201"/>
                    <a:pt x="13681" y="3106"/>
                    <a:pt x="13681" y="6690"/>
                  </a:cubicBezTo>
                  <a:cubicBezTo>
                    <a:pt x="13681" y="9309"/>
                    <a:pt x="12109" y="11666"/>
                    <a:pt x="9680" y="12666"/>
                  </a:cubicBezTo>
                  <a:cubicBezTo>
                    <a:pt x="8879" y="13002"/>
                    <a:pt x="8037" y="13165"/>
                    <a:pt x="7202" y="13165"/>
                  </a:cubicBezTo>
                  <a:cubicBezTo>
                    <a:pt x="5518" y="13165"/>
                    <a:pt x="3861" y="12503"/>
                    <a:pt x="2620" y="11262"/>
                  </a:cubicBezTo>
                  <a:cubicBezTo>
                    <a:pt x="762" y="9416"/>
                    <a:pt x="215" y="6630"/>
                    <a:pt x="1215" y="4201"/>
                  </a:cubicBezTo>
                  <a:cubicBezTo>
                    <a:pt x="2215" y="1784"/>
                    <a:pt x="4584" y="201"/>
                    <a:pt x="7204" y="201"/>
                  </a:cubicBezTo>
                  <a:close/>
                  <a:moveTo>
                    <a:pt x="7202" y="0"/>
                  </a:moveTo>
                  <a:cubicBezTo>
                    <a:pt x="5467" y="0"/>
                    <a:pt x="3759" y="681"/>
                    <a:pt x="2477" y="1963"/>
                  </a:cubicBezTo>
                  <a:cubicBezTo>
                    <a:pt x="572" y="3868"/>
                    <a:pt x="0" y="6749"/>
                    <a:pt x="1036" y="9237"/>
                  </a:cubicBezTo>
                  <a:cubicBezTo>
                    <a:pt x="2056" y="11729"/>
                    <a:pt x="4483" y="13357"/>
                    <a:pt x="7174" y="13357"/>
                  </a:cubicBezTo>
                  <a:cubicBezTo>
                    <a:pt x="7184" y="13357"/>
                    <a:pt x="7194" y="13357"/>
                    <a:pt x="7204" y="13357"/>
                  </a:cubicBezTo>
                  <a:cubicBezTo>
                    <a:pt x="10895" y="13357"/>
                    <a:pt x="13871" y="10369"/>
                    <a:pt x="13883" y="6690"/>
                  </a:cubicBezTo>
                  <a:cubicBezTo>
                    <a:pt x="13883" y="3987"/>
                    <a:pt x="12252" y="1546"/>
                    <a:pt x="9752" y="510"/>
                  </a:cubicBezTo>
                  <a:cubicBezTo>
                    <a:pt x="8927" y="167"/>
                    <a:pt x="8062" y="0"/>
                    <a:pt x="7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20"/>
            <p:cNvSpPr/>
            <p:nvPr/>
          </p:nvSpPr>
          <p:spPr>
            <a:xfrm>
              <a:off x="3929624" y="4713511"/>
              <a:ext cx="354127" cy="341037"/>
            </a:xfrm>
            <a:custGeom>
              <a:avLst/>
              <a:gdLst/>
              <a:ahLst/>
              <a:cxnLst/>
              <a:rect l="l" t="t" r="r" b="b"/>
              <a:pathLst>
                <a:path w="11038" h="10630" extrusionOk="0">
                  <a:moveTo>
                    <a:pt x="5728" y="200"/>
                  </a:moveTo>
                  <a:cubicBezTo>
                    <a:pt x="8549" y="200"/>
                    <a:pt x="10835" y="2486"/>
                    <a:pt x="10835" y="5308"/>
                  </a:cubicBezTo>
                  <a:cubicBezTo>
                    <a:pt x="10835" y="7379"/>
                    <a:pt x="9597" y="9249"/>
                    <a:pt x="7680" y="10034"/>
                  </a:cubicBezTo>
                  <a:cubicBezTo>
                    <a:pt x="7048" y="10299"/>
                    <a:pt x="6384" y="10427"/>
                    <a:pt x="5725" y="10427"/>
                  </a:cubicBezTo>
                  <a:cubicBezTo>
                    <a:pt x="4395" y="10427"/>
                    <a:pt x="3087" y="9906"/>
                    <a:pt x="2108" y="8927"/>
                  </a:cubicBezTo>
                  <a:cubicBezTo>
                    <a:pt x="644" y="7463"/>
                    <a:pt x="215" y="5272"/>
                    <a:pt x="1001" y="3355"/>
                  </a:cubicBezTo>
                  <a:cubicBezTo>
                    <a:pt x="1799" y="1450"/>
                    <a:pt x="3656" y="200"/>
                    <a:pt x="5728" y="200"/>
                  </a:cubicBezTo>
                  <a:close/>
                  <a:moveTo>
                    <a:pt x="5739" y="0"/>
                  </a:moveTo>
                  <a:cubicBezTo>
                    <a:pt x="4353" y="0"/>
                    <a:pt x="2991" y="543"/>
                    <a:pt x="1977" y="1557"/>
                  </a:cubicBezTo>
                  <a:cubicBezTo>
                    <a:pt x="453" y="3081"/>
                    <a:pt x="1" y="5367"/>
                    <a:pt x="822" y="7344"/>
                  </a:cubicBezTo>
                  <a:cubicBezTo>
                    <a:pt x="1644" y="9332"/>
                    <a:pt x="3584" y="10618"/>
                    <a:pt x="5728" y="10630"/>
                  </a:cubicBezTo>
                  <a:cubicBezTo>
                    <a:pt x="8657" y="10618"/>
                    <a:pt x="11038" y="8248"/>
                    <a:pt x="11038" y="5308"/>
                  </a:cubicBezTo>
                  <a:cubicBezTo>
                    <a:pt x="11038" y="3164"/>
                    <a:pt x="9740" y="1224"/>
                    <a:pt x="7764" y="402"/>
                  </a:cubicBezTo>
                  <a:cubicBezTo>
                    <a:pt x="7108" y="132"/>
                    <a:pt x="6421" y="0"/>
                    <a:pt x="5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20"/>
            <p:cNvSpPr/>
            <p:nvPr/>
          </p:nvSpPr>
          <p:spPr>
            <a:xfrm>
              <a:off x="3944158" y="4757208"/>
              <a:ext cx="295672" cy="253420"/>
            </a:xfrm>
            <a:custGeom>
              <a:avLst/>
              <a:gdLst/>
              <a:ahLst/>
              <a:cxnLst/>
              <a:rect l="l" t="t" r="r" b="b"/>
              <a:pathLst>
                <a:path w="9216" h="7899" extrusionOk="0">
                  <a:moveTo>
                    <a:pt x="5275" y="207"/>
                  </a:moveTo>
                  <a:cubicBezTo>
                    <a:pt x="7346" y="207"/>
                    <a:pt x="9013" y="1886"/>
                    <a:pt x="9013" y="3958"/>
                  </a:cubicBezTo>
                  <a:cubicBezTo>
                    <a:pt x="9013" y="6213"/>
                    <a:pt x="7172" y="7705"/>
                    <a:pt x="5247" y="7705"/>
                  </a:cubicBezTo>
                  <a:cubicBezTo>
                    <a:pt x="4326" y="7705"/>
                    <a:pt x="3386" y="7363"/>
                    <a:pt x="2620" y="6601"/>
                  </a:cubicBezTo>
                  <a:cubicBezTo>
                    <a:pt x="262" y="4243"/>
                    <a:pt x="1941" y="207"/>
                    <a:pt x="5275" y="207"/>
                  </a:cubicBezTo>
                  <a:close/>
                  <a:moveTo>
                    <a:pt x="5243" y="0"/>
                  </a:moveTo>
                  <a:cubicBezTo>
                    <a:pt x="4275" y="0"/>
                    <a:pt x="3289" y="359"/>
                    <a:pt x="2489" y="1160"/>
                  </a:cubicBezTo>
                  <a:cubicBezTo>
                    <a:pt x="0" y="3648"/>
                    <a:pt x="1762" y="7898"/>
                    <a:pt x="5275" y="7898"/>
                  </a:cubicBezTo>
                  <a:cubicBezTo>
                    <a:pt x="7453" y="7887"/>
                    <a:pt x="9216" y="6124"/>
                    <a:pt x="9216" y="3958"/>
                  </a:cubicBezTo>
                  <a:cubicBezTo>
                    <a:pt x="9216" y="1573"/>
                    <a:pt x="7269" y="0"/>
                    <a:pt x="5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20"/>
            <p:cNvSpPr/>
            <p:nvPr/>
          </p:nvSpPr>
          <p:spPr>
            <a:xfrm>
              <a:off x="4002965" y="4801193"/>
              <a:ext cx="192944" cy="165514"/>
            </a:xfrm>
            <a:custGeom>
              <a:avLst/>
              <a:gdLst/>
              <a:ahLst/>
              <a:cxnLst/>
              <a:rect l="l" t="t" r="r" b="b"/>
              <a:pathLst>
                <a:path w="6014" h="5159" extrusionOk="0">
                  <a:moveTo>
                    <a:pt x="3442" y="205"/>
                  </a:moveTo>
                  <a:cubicBezTo>
                    <a:pt x="4751" y="205"/>
                    <a:pt x="5811" y="1265"/>
                    <a:pt x="5823" y="2587"/>
                  </a:cubicBezTo>
                  <a:cubicBezTo>
                    <a:pt x="5823" y="4014"/>
                    <a:pt x="4643" y="4961"/>
                    <a:pt x="3419" y="4961"/>
                  </a:cubicBezTo>
                  <a:cubicBezTo>
                    <a:pt x="2836" y="4961"/>
                    <a:pt x="2243" y="4746"/>
                    <a:pt x="1763" y="4265"/>
                  </a:cubicBezTo>
                  <a:cubicBezTo>
                    <a:pt x="263" y="2765"/>
                    <a:pt x="1322" y="205"/>
                    <a:pt x="3442" y="205"/>
                  </a:cubicBezTo>
                  <a:close/>
                  <a:moveTo>
                    <a:pt x="3422" y="1"/>
                  </a:moveTo>
                  <a:cubicBezTo>
                    <a:pt x="2789" y="1"/>
                    <a:pt x="2144" y="237"/>
                    <a:pt x="1620" y="765"/>
                  </a:cubicBezTo>
                  <a:cubicBezTo>
                    <a:pt x="1" y="2384"/>
                    <a:pt x="1144" y="5158"/>
                    <a:pt x="3442" y="5158"/>
                  </a:cubicBezTo>
                  <a:cubicBezTo>
                    <a:pt x="4858" y="5158"/>
                    <a:pt x="6013" y="4003"/>
                    <a:pt x="6013" y="2587"/>
                  </a:cubicBezTo>
                  <a:cubicBezTo>
                    <a:pt x="6013" y="1032"/>
                    <a:pt x="4744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20"/>
            <p:cNvSpPr/>
            <p:nvPr/>
          </p:nvSpPr>
          <p:spPr>
            <a:xfrm>
              <a:off x="4061804" y="4845178"/>
              <a:ext cx="90184" cy="77608"/>
            </a:xfrm>
            <a:custGeom>
              <a:avLst/>
              <a:gdLst/>
              <a:ahLst/>
              <a:cxnLst/>
              <a:rect l="l" t="t" r="r" b="b"/>
              <a:pathLst>
                <a:path w="2811" h="2419" extrusionOk="0">
                  <a:moveTo>
                    <a:pt x="1608" y="203"/>
                  </a:moveTo>
                  <a:cubicBezTo>
                    <a:pt x="2167" y="203"/>
                    <a:pt x="2620" y="656"/>
                    <a:pt x="2620" y="1204"/>
                  </a:cubicBezTo>
                  <a:cubicBezTo>
                    <a:pt x="2620" y="1815"/>
                    <a:pt x="2120" y="2220"/>
                    <a:pt x="1601" y="2220"/>
                  </a:cubicBezTo>
                  <a:cubicBezTo>
                    <a:pt x="1351" y="2220"/>
                    <a:pt x="1098" y="2127"/>
                    <a:pt x="893" y="1918"/>
                  </a:cubicBezTo>
                  <a:cubicBezTo>
                    <a:pt x="262" y="1287"/>
                    <a:pt x="703" y="203"/>
                    <a:pt x="1608" y="203"/>
                  </a:cubicBezTo>
                  <a:close/>
                  <a:moveTo>
                    <a:pt x="1597" y="1"/>
                  </a:moveTo>
                  <a:cubicBezTo>
                    <a:pt x="1300" y="1"/>
                    <a:pt x="997" y="111"/>
                    <a:pt x="750" y="358"/>
                  </a:cubicBezTo>
                  <a:cubicBezTo>
                    <a:pt x="0" y="1120"/>
                    <a:pt x="536" y="2418"/>
                    <a:pt x="1608" y="2418"/>
                  </a:cubicBezTo>
                  <a:cubicBezTo>
                    <a:pt x="2274" y="2418"/>
                    <a:pt x="2810" y="1870"/>
                    <a:pt x="2810" y="1216"/>
                  </a:cubicBezTo>
                  <a:cubicBezTo>
                    <a:pt x="2810" y="483"/>
                    <a:pt x="2217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20"/>
            <p:cNvSpPr/>
            <p:nvPr/>
          </p:nvSpPr>
          <p:spPr>
            <a:xfrm>
              <a:off x="3784098" y="4578572"/>
              <a:ext cx="634496" cy="610787"/>
            </a:xfrm>
            <a:custGeom>
              <a:avLst/>
              <a:gdLst/>
              <a:ahLst/>
              <a:cxnLst/>
              <a:rect l="l" t="t" r="r" b="b"/>
              <a:pathLst>
                <a:path w="19777" h="19038" extrusionOk="0">
                  <a:moveTo>
                    <a:pt x="10264" y="1"/>
                  </a:moveTo>
                  <a:cubicBezTo>
                    <a:pt x="6418" y="1"/>
                    <a:pt x="2941" y="2322"/>
                    <a:pt x="1477" y="5882"/>
                  </a:cubicBezTo>
                  <a:cubicBezTo>
                    <a:pt x="0" y="9430"/>
                    <a:pt x="810" y="13526"/>
                    <a:pt x="3537" y="16253"/>
                  </a:cubicBezTo>
                  <a:cubicBezTo>
                    <a:pt x="5353" y="18069"/>
                    <a:pt x="7788" y="19038"/>
                    <a:pt x="10267" y="19038"/>
                  </a:cubicBezTo>
                  <a:cubicBezTo>
                    <a:pt x="11492" y="19038"/>
                    <a:pt x="12729" y="18801"/>
                    <a:pt x="13907" y="18312"/>
                  </a:cubicBezTo>
                  <a:cubicBezTo>
                    <a:pt x="17455" y="16836"/>
                    <a:pt x="19777" y="13371"/>
                    <a:pt x="19777" y="9514"/>
                  </a:cubicBezTo>
                  <a:cubicBezTo>
                    <a:pt x="19777" y="4263"/>
                    <a:pt x="15514" y="1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7" name="Google Shape;3917;p120"/>
          <p:cNvSpPr/>
          <p:nvPr/>
        </p:nvSpPr>
        <p:spPr>
          <a:xfrm>
            <a:off x="2591240" y="4781639"/>
            <a:ext cx="253479" cy="253447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8" name="Google Shape;3918;p120"/>
          <p:cNvGrpSpPr/>
          <p:nvPr/>
        </p:nvGrpSpPr>
        <p:grpSpPr>
          <a:xfrm>
            <a:off x="179009" y="2076243"/>
            <a:ext cx="190870" cy="548151"/>
            <a:chOff x="179009" y="2072968"/>
            <a:chExt cx="190870" cy="548151"/>
          </a:xfrm>
        </p:grpSpPr>
        <p:sp>
          <p:nvSpPr>
            <p:cNvPr id="3919" name="Google Shape;3919;p12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2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2" name="Google Shape;3922;p120"/>
          <p:cNvSpPr txBox="1">
            <a:spLocks noGrp="1"/>
          </p:cNvSpPr>
          <p:nvPr>
            <p:ph type="title"/>
          </p:nvPr>
        </p:nvSpPr>
        <p:spPr>
          <a:xfrm>
            <a:off x="3795743" y="1066662"/>
            <a:ext cx="5169248" cy="3277065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Libre Franklin ExtraBold" pitchFamily="2" charset="0"/>
              </a:rPr>
              <a:t>Thanks</a:t>
            </a:r>
            <a:r>
              <a:rPr lang="vi-VN" sz="4000" dirty="0">
                <a:latin typeface="Libre Franklin ExtraBold" pitchFamily="2" charset="0"/>
              </a:rPr>
              <a:t> </a:t>
            </a:r>
            <a:r>
              <a:rPr lang="vi-VN" sz="4000" dirty="0" err="1">
                <a:latin typeface="Libre Franklin ExtraBold" pitchFamily="2" charset="0"/>
              </a:rPr>
              <a:t>for</a:t>
            </a:r>
            <a:r>
              <a:rPr lang="en-US" sz="4000" dirty="0">
                <a:latin typeface="Libre Franklin ExtraBold" pitchFamily="2" charset="0"/>
              </a:rPr>
              <a:t> your </a:t>
            </a:r>
            <a:r>
              <a:rPr lang="vi-VN" sz="4000" dirty="0">
                <a:latin typeface="Libre Franklin ExtraBold" pitchFamily="2" charset="0"/>
              </a:rPr>
              <a:t> </a:t>
            </a:r>
            <a:r>
              <a:rPr lang="vi-VN" sz="4000" dirty="0" err="1">
                <a:latin typeface="Libre Franklin ExtraBold" pitchFamily="2" charset="0"/>
              </a:rPr>
              <a:t>attention</a:t>
            </a:r>
            <a:r>
              <a:rPr lang="en" sz="4000" dirty="0">
                <a:latin typeface="Libre Franklin ExtraBold" pitchFamily="2" charset="0"/>
              </a:rPr>
              <a:t>!</a:t>
            </a:r>
            <a:endParaRPr sz="4000" dirty="0">
              <a:latin typeface="Libre Franklin ExtraBold" pitchFamily="2" charset="0"/>
            </a:endParaRPr>
          </a:p>
        </p:txBody>
      </p:sp>
      <p:sp>
        <p:nvSpPr>
          <p:cNvPr id="3936" name="Google Shape;3936;p120"/>
          <p:cNvSpPr/>
          <p:nvPr/>
        </p:nvSpPr>
        <p:spPr>
          <a:xfrm flipH="1">
            <a:off x="7701544" y="692189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120"/>
          <p:cNvSpPr/>
          <p:nvPr/>
        </p:nvSpPr>
        <p:spPr>
          <a:xfrm rot="-1604326" flipH="1">
            <a:off x="7265559" y="514736"/>
            <a:ext cx="600149" cy="8178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8" name="Google Shape;3938;p120"/>
          <p:cNvSpPr/>
          <p:nvPr/>
        </p:nvSpPr>
        <p:spPr>
          <a:xfrm rot="9241698">
            <a:off x="6052575" y="633524"/>
            <a:ext cx="171525" cy="17152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120"/>
          <p:cNvSpPr/>
          <p:nvPr/>
        </p:nvSpPr>
        <p:spPr>
          <a:xfrm rot="9489279">
            <a:off x="4909277" y="160224"/>
            <a:ext cx="600111" cy="8177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0" name="Google Shape;3940;p120"/>
          <p:cNvGrpSpPr/>
          <p:nvPr/>
        </p:nvGrpSpPr>
        <p:grpSpPr>
          <a:xfrm rot="4346720">
            <a:off x="5674596" y="597070"/>
            <a:ext cx="161129" cy="262717"/>
            <a:chOff x="8814523" y="4301099"/>
            <a:chExt cx="181204" cy="295450"/>
          </a:xfrm>
        </p:grpSpPr>
        <p:sp>
          <p:nvSpPr>
            <p:cNvPr id="3941" name="Google Shape;3941;p1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7" name="Google Shape;3947;p120"/>
          <p:cNvSpPr/>
          <p:nvPr/>
        </p:nvSpPr>
        <p:spPr>
          <a:xfrm rot="6127299">
            <a:off x="5460227" y="266010"/>
            <a:ext cx="178582" cy="32303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120"/>
          <p:cNvSpPr/>
          <p:nvPr/>
        </p:nvSpPr>
        <p:spPr>
          <a:xfrm rot="5400000">
            <a:off x="4992333" y="55053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120"/>
          <p:cNvSpPr/>
          <p:nvPr/>
        </p:nvSpPr>
        <p:spPr>
          <a:xfrm>
            <a:off x="6516737" y="560627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120"/>
          <p:cNvSpPr/>
          <p:nvPr/>
        </p:nvSpPr>
        <p:spPr>
          <a:xfrm rot="2700000">
            <a:off x="8051873" y="464124"/>
            <a:ext cx="150491" cy="1507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1" name="Google Shape;3951;p120"/>
          <p:cNvGrpSpPr/>
          <p:nvPr/>
        </p:nvGrpSpPr>
        <p:grpSpPr>
          <a:xfrm rot="1846678">
            <a:off x="5711809" y="343837"/>
            <a:ext cx="668480" cy="54037"/>
            <a:chOff x="7586971" y="1240406"/>
            <a:chExt cx="820705" cy="53017"/>
          </a:xfrm>
        </p:grpSpPr>
        <p:sp>
          <p:nvSpPr>
            <p:cNvPr id="3952" name="Google Shape;3952;p120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20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20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20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20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7" name="Google Shape;3957;p120"/>
          <p:cNvSpPr/>
          <p:nvPr/>
        </p:nvSpPr>
        <p:spPr>
          <a:xfrm rot="-8743168" flipH="1">
            <a:off x="7266611" y="209702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8" name="Google Shape;3958;p120"/>
          <p:cNvSpPr/>
          <p:nvPr/>
        </p:nvSpPr>
        <p:spPr>
          <a:xfrm rot="-5400000" flipH="1">
            <a:off x="6741168" y="1500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Google Shape;3959;p120"/>
          <p:cNvSpPr/>
          <p:nvPr/>
        </p:nvSpPr>
        <p:spPr>
          <a:xfrm rot="-5400000" flipH="1">
            <a:off x="6175535" y="12958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120"/>
          <p:cNvSpPr/>
          <p:nvPr/>
        </p:nvSpPr>
        <p:spPr>
          <a:xfrm rot="-5400000" flipH="1">
            <a:off x="7944710" y="115618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1" name="Google Shape;3961;p120"/>
          <p:cNvGrpSpPr/>
          <p:nvPr/>
        </p:nvGrpSpPr>
        <p:grpSpPr>
          <a:xfrm rot="-5400000">
            <a:off x="6837462" y="506126"/>
            <a:ext cx="279631" cy="259804"/>
            <a:chOff x="6672" y="3464315"/>
            <a:chExt cx="279631" cy="259804"/>
          </a:xfrm>
        </p:grpSpPr>
        <p:sp>
          <p:nvSpPr>
            <p:cNvPr id="3962" name="Google Shape;3962;p12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2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2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2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2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2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2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2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2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1" name="Google Shape;3971;p120"/>
          <p:cNvSpPr/>
          <p:nvPr/>
        </p:nvSpPr>
        <p:spPr>
          <a:xfrm rot="3733680" flipH="1">
            <a:off x="7566869" y="-90177"/>
            <a:ext cx="178344" cy="323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9345B-1462-632C-2158-1774D48D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7" y="1319024"/>
            <a:ext cx="2842776" cy="2842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2D526-0DF0-7EE5-0BAB-D50CBF17BE7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82"/>
          <p:cNvSpPr/>
          <p:nvPr/>
        </p:nvSpPr>
        <p:spPr>
          <a:xfrm rot="1043355">
            <a:off x="8111276" y="1113353"/>
            <a:ext cx="346596" cy="295470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</a:p>
        </p:txBody>
      </p:sp>
      <p:sp>
        <p:nvSpPr>
          <p:cNvPr id="2719" name="Google Shape;2719;p82"/>
          <p:cNvSpPr/>
          <p:nvPr/>
        </p:nvSpPr>
        <p:spPr>
          <a:xfrm rot="-2151217">
            <a:off x="373491" y="2061440"/>
            <a:ext cx="346383" cy="29546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  <a:endParaRPr sz="4000" b="1">
              <a:latin typeface="Darker Grotesque Medium" panose="020B0604020202020204" charset="0"/>
            </a:endParaRPr>
          </a:p>
        </p:txBody>
      </p:sp>
      <p:sp>
        <p:nvSpPr>
          <p:cNvPr id="2721" name="Google Shape;2721;p82"/>
          <p:cNvSpPr/>
          <p:nvPr/>
        </p:nvSpPr>
        <p:spPr>
          <a:xfrm rot="845616">
            <a:off x="8251240" y="3328057"/>
            <a:ext cx="346176" cy="295447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87F33-1F2E-5894-6401-0BBB93FD1FB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E5DF0-27FF-D7D8-133D-610BB9085461}"/>
              </a:ext>
            </a:extLst>
          </p:cNvPr>
          <p:cNvGrpSpPr/>
          <p:nvPr/>
        </p:nvGrpSpPr>
        <p:grpSpPr>
          <a:xfrm>
            <a:off x="1540958" y="1648704"/>
            <a:ext cx="5707953" cy="553998"/>
            <a:chOff x="1540958" y="1316337"/>
            <a:chExt cx="5707953" cy="55399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DFCB20E-6370-19EF-2C23-66DD1719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00" y="1316337"/>
              <a:ext cx="5131211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Packages that are placed in the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same container</a:t>
              </a: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must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not overlap</a:t>
              </a:r>
            </a:p>
          </p:txBody>
        </p:sp>
        <p:sp>
          <p:nvSpPr>
            <p:cNvPr id="6" name="Google Shape;16078;p143">
              <a:extLst>
                <a:ext uri="{FF2B5EF4-FFF2-40B4-BE49-F238E27FC236}">
                  <a16:creationId xmlns:a16="http://schemas.microsoft.com/office/drawing/2014/main" id="{B197F8EC-5309-B3E2-096C-665E2F576984}"/>
                </a:ext>
              </a:extLst>
            </p:cNvPr>
            <p:cNvSpPr/>
            <p:nvPr/>
          </p:nvSpPr>
          <p:spPr>
            <a:xfrm>
              <a:off x="1540958" y="1453864"/>
              <a:ext cx="347552" cy="346438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73DE34-83D6-F90C-3B1B-F6F4350F91AB}"/>
              </a:ext>
            </a:extLst>
          </p:cNvPr>
          <p:cNvGrpSpPr/>
          <p:nvPr/>
        </p:nvGrpSpPr>
        <p:grpSpPr>
          <a:xfrm>
            <a:off x="1540958" y="2718444"/>
            <a:ext cx="5707953" cy="646331"/>
            <a:chOff x="1540958" y="3055801"/>
            <a:chExt cx="5152558" cy="646331"/>
          </a:xfrm>
        </p:grpSpPr>
        <p:sp>
          <p:nvSpPr>
            <p:cNvPr id="12" name="Google Shape;16078;p143">
              <a:extLst>
                <a:ext uri="{FF2B5EF4-FFF2-40B4-BE49-F238E27FC236}">
                  <a16:creationId xmlns:a16="http://schemas.microsoft.com/office/drawing/2014/main" id="{C45DF1C1-A9A9-5249-B9AD-602C28002A09}"/>
                </a:ext>
              </a:extLst>
            </p:cNvPr>
            <p:cNvSpPr/>
            <p:nvPr/>
          </p:nvSpPr>
          <p:spPr>
            <a:xfrm>
              <a:off x="1540958" y="3059446"/>
              <a:ext cx="347552" cy="346438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068BB2-B642-8922-1E73-B010EC91252A}"/>
                </a:ext>
              </a:extLst>
            </p:cNvPr>
            <p:cNvSpPr txBox="1"/>
            <p:nvPr/>
          </p:nvSpPr>
          <p:spPr>
            <a:xfrm>
              <a:off x="1988849" y="3055801"/>
              <a:ext cx="4704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Loads all the packages into those given trucks such that 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the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total cost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of trucks used is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minimal</a:t>
              </a:r>
              <a:endParaRPr lang="en-US" sz="1800" dirty="0">
                <a:latin typeface="Darker Grotesque Medium" panose="020B060402020202020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E8791-500C-2EA7-33A7-2B224FEB362D}"/>
              </a:ext>
            </a:extLst>
          </p:cNvPr>
          <p:cNvGrpSpPr/>
          <p:nvPr/>
        </p:nvGrpSpPr>
        <p:grpSpPr>
          <a:xfrm>
            <a:off x="469064" y="3783934"/>
            <a:ext cx="7137238" cy="914400"/>
            <a:chOff x="469064" y="3921323"/>
            <a:chExt cx="7137238" cy="914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BD169-4910-B5CE-50D7-2CD48E5CB92D}"/>
                </a:ext>
              </a:extLst>
            </p:cNvPr>
            <p:cNvSpPr txBox="1"/>
            <p:nvPr/>
          </p:nvSpPr>
          <p:spPr>
            <a:xfrm>
              <a:off x="1435396" y="4099710"/>
              <a:ext cx="6170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0" lang="en-US" altLang="en-US" sz="1800" i="1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Throughout our mini-project, some concepts are also being used instead of trucks (bins, cars) and packages (items)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rker Grotesque Medium" panose="020B0604020202020204" charset="0"/>
              </a:endParaRPr>
            </a:p>
          </p:txBody>
        </p:sp>
        <p:pic>
          <p:nvPicPr>
            <p:cNvPr id="18" name="Graphic 17" descr="Chevron arrows">
              <a:extLst>
                <a:ext uri="{FF2B5EF4-FFF2-40B4-BE49-F238E27FC236}">
                  <a16:creationId xmlns:a16="http://schemas.microsoft.com/office/drawing/2014/main" id="{1602BCC1-FBE1-7280-41A6-2DF8885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064" y="3921323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Google Shape;2715;p82">
            <a:extLst>
              <a:ext uri="{FF2B5EF4-FFF2-40B4-BE49-F238E27FC236}">
                <a16:creationId xmlns:a16="http://schemas.microsoft.com/office/drawing/2014/main" id="{96C24B43-90F4-940E-AB11-2FA7751CE8F7}"/>
              </a:ext>
            </a:extLst>
          </p:cNvPr>
          <p:cNvSpPr txBox="1">
            <a:spLocks/>
          </p:cNvSpPr>
          <p:nvPr/>
        </p:nvSpPr>
        <p:spPr>
          <a:xfrm>
            <a:off x="1879140" y="302478"/>
            <a:ext cx="4908600" cy="5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18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sz="3600" b="1" dirty="0">
                <a:solidFill>
                  <a:schemeClr val="bg1"/>
                </a:solidFill>
                <a:latin typeface="Libre Franklin ExtraBold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5060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84"/>
          <p:cNvSpPr txBox="1">
            <a:spLocks noGrp="1"/>
          </p:cNvSpPr>
          <p:nvPr>
            <p:ph type="title"/>
          </p:nvPr>
        </p:nvSpPr>
        <p:spPr>
          <a:xfrm>
            <a:off x="3519788" y="24359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65" name="Google Shape;2765;p84"/>
          <p:cNvSpPr txBox="1">
            <a:spLocks noGrp="1"/>
          </p:cNvSpPr>
          <p:nvPr>
            <p:ph type="subTitle" idx="1"/>
          </p:nvPr>
        </p:nvSpPr>
        <p:spPr>
          <a:xfrm>
            <a:off x="3212588" y="1571463"/>
            <a:ext cx="2854302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CP and MIP models</a:t>
            </a:r>
            <a:endParaRPr sz="2800" dirty="0"/>
          </a:p>
        </p:txBody>
      </p:sp>
      <p:sp>
        <p:nvSpPr>
          <p:cNvPr id="2766" name="Google Shape;2766;p84"/>
          <p:cNvSpPr txBox="1">
            <a:spLocks noGrp="1"/>
          </p:cNvSpPr>
          <p:nvPr>
            <p:ph type="title" idx="2"/>
          </p:nvPr>
        </p:nvSpPr>
        <p:spPr>
          <a:xfrm>
            <a:off x="2097227" y="574847"/>
            <a:ext cx="4938522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</a:rPr>
              <a:t>Exact solutions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3260F-1AE1-E944-F8F9-04FAEC62EAF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86"/>
          <p:cNvSpPr txBox="1">
            <a:spLocks noGrp="1"/>
          </p:cNvSpPr>
          <p:nvPr>
            <p:ph type="subTitle" idx="1"/>
          </p:nvPr>
        </p:nvSpPr>
        <p:spPr>
          <a:xfrm>
            <a:off x="3646010" y="1063038"/>
            <a:ext cx="4665781" cy="698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 Denotation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DBBBAB-9A66-47BE-C1B7-7CAAA1503B43}"/>
              </a:ext>
            </a:extLst>
          </p:cNvPr>
          <p:cNvGrpSpPr/>
          <p:nvPr/>
        </p:nvGrpSpPr>
        <p:grpSpPr>
          <a:xfrm>
            <a:off x="3061461" y="1646704"/>
            <a:ext cx="5749256" cy="947824"/>
            <a:chOff x="3341257" y="1878035"/>
            <a:chExt cx="5382756" cy="9478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B5D06F-75F7-58A6-210B-AE9321469839}"/>
                </a:ext>
              </a:extLst>
            </p:cNvPr>
            <p:cNvSpPr txBox="1"/>
            <p:nvPr/>
          </p:nvSpPr>
          <p:spPr>
            <a:xfrm>
              <a:off x="3714050" y="1878035"/>
              <a:ext cx="5009963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chemeClr val="accent5"/>
                  </a:solidFill>
                  <a:latin typeface="Darker Grotesque Medium" panose="020B0604020202020204" charset="0"/>
                </a:rPr>
                <a:t>N_items</a:t>
              </a:r>
              <a:r>
                <a:rPr lang="en-US" sz="1800" b="1" i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rgbClr val="FFC000"/>
                  </a:solidFill>
                  <a:latin typeface="Darker Grotesque Medium" panose="020B0604020202020204" charset="0"/>
                </a:rPr>
                <a:t>items given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</a:endParaRPr>
            </a:p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Item </a:t>
              </a:r>
              <a:r>
                <a:rPr lang="en-US" sz="18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width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and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height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endParaRPr lang="en-US" sz="1800" baseline="-250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6" name="Google Shape;113;p13">
              <a:extLst>
                <a:ext uri="{FF2B5EF4-FFF2-40B4-BE49-F238E27FC236}">
                  <a16:creationId xmlns:a16="http://schemas.microsoft.com/office/drawing/2014/main" id="{46AB0417-7238-6A3F-08AA-A0C196671D31}"/>
                </a:ext>
              </a:extLst>
            </p:cNvPr>
            <p:cNvSpPr/>
            <p:nvPr/>
          </p:nvSpPr>
          <p:spPr>
            <a:xfrm rot="11369539">
              <a:off x="3341257" y="2148827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75034B-F9B5-8E3A-34A2-618C015BC0EA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6E2F-F0A2-2C59-3117-9457C979603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66D9D-A49F-C53A-D83E-6FA1B673FD9D}"/>
              </a:ext>
            </a:extLst>
          </p:cNvPr>
          <p:cNvGrpSpPr/>
          <p:nvPr/>
        </p:nvGrpSpPr>
        <p:grpSpPr>
          <a:xfrm>
            <a:off x="3061463" y="2918426"/>
            <a:ext cx="5749386" cy="947824"/>
            <a:chOff x="3061463" y="2918426"/>
            <a:chExt cx="5749386" cy="9478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FC653F-067D-7FD2-A1AB-1ACEABD1674B}"/>
                </a:ext>
              </a:extLst>
            </p:cNvPr>
            <p:cNvSpPr txBox="1"/>
            <p:nvPr/>
          </p:nvSpPr>
          <p:spPr>
            <a:xfrm>
              <a:off x="3459769" y="2918426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rgbClr val="FFC000"/>
                  </a:solidFill>
                  <a:latin typeface="Darker Grotesque Medium" panose="020B0604020202020204" charset="0"/>
                </a:rPr>
                <a:t>N_bins</a:t>
              </a:r>
              <a:r>
                <a:rPr lang="en-US" sz="1800" b="1" i="1" dirty="0">
                  <a:solidFill>
                    <a:srgbClr val="FFC000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chemeClr val="accent5"/>
                  </a:solidFill>
                  <a:latin typeface="Darker Grotesque Medium" panose="020B0604020202020204" charset="0"/>
                </a:rPr>
                <a:t>bins given</a:t>
              </a:r>
              <a:endParaRPr lang="en-US" sz="18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Bin j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width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,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height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 and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cost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C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D56F1AA9-7F1D-0E89-3A9A-0CBE14B96E2D}"/>
                </a:ext>
              </a:extLst>
            </p:cNvPr>
            <p:cNvSpPr/>
            <p:nvPr/>
          </p:nvSpPr>
          <p:spPr>
            <a:xfrm rot="11369539">
              <a:off x="3061463" y="3250046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495550"/>
            <a:ext cx="3429240" cy="632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3B89A-B9AE-E7E9-D590-F9A981E93FB3}"/>
                  </a:ext>
                </a:extLst>
              </p:cNvPr>
              <p:cNvSpPr txBox="1"/>
              <p:nvPr/>
            </p:nvSpPr>
            <p:spPr>
              <a:xfrm>
                <a:off x="3429240" y="1653806"/>
                <a:ext cx="5462401" cy="142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sz="1600" i="1" noProof="1">
                    <a:solidFill>
                      <a:schemeClr val="bg1"/>
                    </a:solidFill>
                  </a:rPr>
                  <a:t> </a:t>
                </a:r>
                <a:r>
                  <a:rPr lang="en-US" sz="1600" b="1" i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b="1" i="1" baseline="-25000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sz="1600" b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packed in bin j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𝑖𝑡𝑒𝑚𝑠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↔  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m:rPr>
                        <m:nor/>
                      </m:rPr>
                      <a:rPr lang="en-US" sz="1600" b="1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: bin j has been used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* </a:t>
                </a:r>
                <a:r>
                  <a:rPr lang="en-US" sz="1600" b="1" i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b="1" i="1" baseline="-25000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b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rotated 90</a:t>
                </a:r>
                <a14:m>
                  <m:oMath xmlns:m="http://schemas.openxmlformats.org/officeDocument/2006/math">
                    <m:r>
                      <a:rPr lang="en-US" sz="1800" i="1" noProof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noProof="1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3B89A-B9AE-E7E9-D590-F9A981E9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40" y="1653806"/>
                <a:ext cx="5462401" cy="1426737"/>
              </a:xfrm>
              <a:prstGeom prst="rect">
                <a:avLst/>
              </a:prstGeom>
              <a:blipFill>
                <a:blip r:embed="rId3"/>
                <a:stretch>
                  <a:fillRect l="-1004" t="-2137" b="-59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15E44B-C913-43D2-5CF2-65A1EE421F2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B11E-4B7B-BB48-78FF-8F5103D8688E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1866</Words>
  <Application>Microsoft Office PowerPoint</Application>
  <PresentationFormat>On-screen Show (16:9)</PresentationFormat>
  <Paragraphs>398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Libre Franklin ExtraBold</vt:lpstr>
      <vt:lpstr>Darker Grotesque ExtraBold</vt:lpstr>
      <vt:lpstr>Calibri Light</vt:lpstr>
      <vt:lpstr>Cambria Math</vt:lpstr>
      <vt:lpstr>Calibri</vt:lpstr>
      <vt:lpstr>Libre Franklin</vt:lpstr>
      <vt:lpstr>Libre Franklin Medium</vt:lpstr>
      <vt:lpstr>Symbol</vt:lpstr>
      <vt:lpstr>Darker Grotesque Medium</vt:lpstr>
      <vt:lpstr>Libre Franklin Black</vt:lpstr>
      <vt:lpstr>Arial</vt:lpstr>
      <vt:lpstr>Oxygen</vt:lpstr>
      <vt:lpstr>Trivia Night XL by Slidesgo</vt:lpstr>
      <vt:lpstr>Custom Design</vt:lpstr>
      <vt:lpstr>Multiple-type, two-dimensional finite bin packing problem</vt:lpstr>
      <vt:lpstr>PowerPoint Presentation</vt:lpstr>
      <vt:lpstr>TABLE OF CONTENTS</vt:lpstr>
      <vt:lpstr>Introduction</vt:lpstr>
      <vt:lpstr>PowerPoint Presentation</vt:lpstr>
      <vt:lpstr>PowerPoint Presentation</vt:lpstr>
      <vt:lpstr>02</vt:lpstr>
      <vt:lpstr>PowerPoint Presentation</vt:lpstr>
      <vt:lpstr>Variable</vt:lpstr>
      <vt:lpstr>Variable</vt:lpstr>
      <vt:lpstr>Variable</vt:lpstr>
      <vt:lpstr>Constraint</vt:lpstr>
      <vt:lpstr>Objective Function</vt:lpstr>
      <vt:lpstr>PowerPoint Presentation</vt:lpstr>
      <vt:lpstr>PowerPoint Presentation</vt:lpstr>
      <vt:lpstr>Variable</vt:lpstr>
      <vt:lpstr>Constraint</vt:lpstr>
      <vt:lpstr>Constraint</vt:lpstr>
      <vt:lpstr>Constraint</vt:lpstr>
      <vt:lpstr>Objective Function</vt:lpstr>
      <vt:lpstr>03</vt:lpstr>
      <vt:lpstr>PowerPoint Presentation</vt:lpstr>
      <vt:lpstr>Sorting input  </vt:lpstr>
      <vt:lpstr>Sorting input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Multiple-type, two-dimensional finite bin packing problem</vt:lpstr>
      <vt:lpstr>Thanks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Night</dc:title>
  <cp:lastModifiedBy>Chu Minh Ha 20210293</cp:lastModifiedBy>
  <cp:revision>145</cp:revision>
  <dcterms:modified xsi:type="dcterms:W3CDTF">2023-02-08T02:58:30Z</dcterms:modified>
</cp:coreProperties>
</file>