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6" r:id="rId4"/>
    <p:sldMasterId id="2147484110" r:id="rId5"/>
  </p:sldMasterIdLst>
  <p:notesMasterIdLst>
    <p:notesMasterId r:id="rId21"/>
  </p:notesMasterIdLst>
  <p:sldIdLst>
    <p:sldId id="443" r:id="rId6"/>
    <p:sldId id="385" r:id="rId7"/>
    <p:sldId id="387" r:id="rId8"/>
    <p:sldId id="448" r:id="rId9"/>
    <p:sldId id="446" r:id="rId10"/>
    <p:sldId id="449" r:id="rId11"/>
    <p:sldId id="450" r:id="rId12"/>
    <p:sldId id="451" r:id="rId13"/>
    <p:sldId id="452" r:id="rId14"/>
    <p:sldId id="453" r:id="rId15"/>
    <p:sldId id="454" r:id="rId16"/>
    <p:sldId id="455" r:id="rId17"/>
    <p:sldId id="420" r:id="rId18"/>
    <p:sldId id="456" r:id="rId19"/>
    <p:sldId id="363" r:id="rId20"/>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E3FF"/>
    <a:srgbClr val="706F6F"/>
    <a:srgbClr val="FFC000"/>
    <a:srgbClr val="BFBEBE"/>
    <a:srgbClr val="999998"/>
    <a:srgbClr val="9E9D9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Helle Formatvorlage 2 - Akz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B4B98B0-60AC-42C2-AFA5-B58CD77FA1E5}" styleName="Helle Formatvorlage 1 - Akz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27" autoAdjust="0"/>
  </p:normalViewPr>
  <p:slideViewPr>
    <p:cSldViewPr showGuides="1">
      <p:cViewPr>
        <p:scale>
          <a:sx n="84" d="100"/>
          <a:sy n="84" d="100"/>
        </p:scale>
        <p:origin x="138" y="-84"/>
      </p:cViewPr>
      <p:guideLst/>
    </p:cSldViewPr>
  </p:slideViewPr>
  <p:outlineViewPr>
    <p:cViewPr>
      <p:scale>
        <a:sx n="33" d="100"/>
        <a:sy n="33" d="100"/>
      </p:scale>
      <p:origin x="0" y="-17940"/>
    </p:cViewPr>
  </p:outlineViewPr>
  <p:notesTextViewPr>
    <p:cViewPr>
      <p:scale>
        <a:sx n="1" d="1"/>
        <a:sy n="1" d="1"/>
      </p:scale>
      <p:origin x="0" y="0"/>
    </p:cViewPr>
  </p:notesTextViewPr>
  <p:sorterViewPr>
    <p:cViewPr>
      <p:scale>
        <a:sx n="76" d="100"/>
        <a:sy n="7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2F5F04F-1211-4C05-A56A-CF800AC4C085}" type="doc">
      <dgm:prSet loTypeId="urn:microsoft.com/office/officeart/2009/3/layout/PlusandMinus" loCatId="relationship" qsTypeId="urn:microsoft.com/office/officeart/2005/8/quickstyle/3d3" qsCatId="3D" csTypeId="urn:microsoft.com/office/officeart/2005/8/colors/accent1_2" csCatId="accent1" phldr="1"/>
      <dgm:spPr/>
      <dgm:t>
        <a:bodyPr/>
        <a:lstStyle/>
        <a:p>
          <a:endParaRPr lang="en-US"/>
        </a:p>
      </dgm:t>
    </dgm:pt>
    <dgm:pt modelId="{03E33245-ADCF-4E2E-B086-4C7D14920AF8}">
      <dgm:prSet phldrT="[Text]"/>
      <dgm:spPr/>
      <dgm:t>
        <a:bodyPr/>
        <a:lstStyle/>
        <a:p>
          <a:r>
            <a:rPr lang="en-US" b="1" dirty="0"/>
            <a:t>Difficulties</a:t>
          </a:r>
        </a:p>
      </dgm:t>
    </dgm:pt>
    <dgm:pt modelId="{1ECD712B-9C12-49A7-8517-19BC1D6A3914}" type="parTrans" cxnId="{5E14425B-A616-46F8-BEED-CF3FDFA7DA8B}">
      <dgm:prSet/>
      <dgm:spPr/>
      <dgm:t>
        <a:bodyPr/>
        <a:lstStyle/>
        <a:p>
          <a:endParaRPr lang="en-US"/>
        </a:p>
      </dgm:t>
    </dgm:pt>
    <dgm:pt modelId="{232074F1-F68A-49EF-BF89-3CB317285CE9}" type="sibTrans" cxnId="{5E14425B-A616-46F8-BEED-CF3FDFA7DA8B}">
      <dgm:prSet/>
      <dgm:spPr/>
      <dgm:t>
        <a:bodyPr/>
        <a:lstStyle/>
        <a:p>
          <a:endParaRPr lang="en-US"/>
        </a:p>
      </dgm:t>
    </dgm:pt>
    <dgm:pt modelId="{81615B40-527C-4D77-8519-5A7B0B7AA1D2}">
      <dgm:prSet phldrT="[Text]"/>
      <dgm:spPr/>
      <dgm:t>
        <a:bodyPr/>
        <a:lstStyle/>
        <a:p>
          <a:r>
            <a:rPr lang="vi-VN" dirty="0"/>
            <a:t>I work with </a:t>
          </a:r>
          <a:r>
            <a:rPr lang="en-US" dirty="0"/>
            <a:t>New tool, new environment, it’s rather difficult to get familiar</a:t>
          </a:r>
        </a:p>
      </dgm:t>
    </dgm:pt>
    <dgm:pt modelId="{A4279680-E4D3-4D30-AA5D-D45E5A5DDEE1}" type="parTrans" cxnId="{2A627174-A680-4074-A071-A7C0918797D1}">
      <dgm:prSet/>
      <dgm:spPr/>
      <dgm:t>
        <a:bodyPr/>
        <a:lstStyle/>
        <a:p>
          <a:endParaRPr lang="en-US"/>
        </a:p>
      </dgm:t>
    </dgm:pt>
    <dgm:pt modelId="{26F2A3F8-5340-40A2-A5EC-DA244EEF03F6}" type="sibTrans" cxnId="{2A627174-A680-4074-A071-A7C0918797D1}">
      <dgm:prSet/>
      <dgm:spPr/>
      <dgm:t>
        <a:bodyPr/>
        <a:lstStyle/>
        <a:p>
          <a:endParaRPr lang="en-US"/>
        </a:p>
      </dgm:t>
    </dgm:pt>
    <dgm:pt modelId="{CF7F18F2-1032-431F-9C5E-689F24E50F7F}">
      <dgm:prSet phldrT="[Text]"/>
      <dgm:spPr/>
      <dgm:t>
        <a:bodyPr/>
        <a:lstStyle/>
        <a:p>
          <a:r>
            <a:rPr lang="en-US" b="1" dirty="0"/>
            <a:t>Countermeasures</a:t>
          </a:r>
        </a:p>
      </dgm:t>
    </dgm:pt>
    <dgm:pt modelId="{7D37F911-E895-41C6-B570-DD7EE29A8F15}" type="parTrans" cxnId="{9765C06D-6F57-4635-BF8B-58BB54293E8B}">
      <dgm:prSet/>
      <dgm:spPr/>
      <dgm:t>
        <a:bodyPr/>
        <a:lstStyle/>
        <a:p>
          <a:endParaRPr lang="en-US"/>
        </a:p>
      </dgm:t>
    </dgm:pt>
    <dgm:pt modelId="{C809FC1E-12DB-4411-A97E-0AABD7D7CF71}" type="sibTrans" cxnId="{9765C06D-6F57-4635-BF8B-58BB54293E8B}">
      <dgm:prSet/>
      <dgm:spPr/>
      <dgm:t>
        <a:bodyPr/>
        <a:lstStyle/>
        <a:p>
          <a:endParaRPr lang="en-US"/>
        </a:p>
      </dgm:t>
    </dgm:pt>
    <dgm:pt modelId="{EE5FD4F2-587C-4AF8-9E36-E7DCE8E22D99}">
      <dgm:prSet phldrT="[Text]"/>
      <dgm:spPr/>
      <dgm:t>
        <a:bodyPr/>
        <a:lstStyle/>
        <a:p>
          <a:r>
            <a:rPr lang="en-US" dirty="0"/>
            <a:t>Trial previous design to understand tool’s behaviors </a:t>
          </a:r>
        </a:p>
      </dgm:t>
    </dgm:pt>
    <dgm:pt modelId="{542C320E-188E-4361-9E60-F509D6ACF96B}" type="parTrans" cxnId="{D5C4F7E0-D78B-429C-AA5A-C1766B12083D}">
      <dgm:prSet/>
      <dgm:spPr/>
      <dgm:t>
        <a:bodyPr/>
        <a:lstStyle/>
        <a:p>
          <a:endParaRPr lang="en-US"/>
        </a:p>
      </dgm:t>
    </dgm:pt>
    <dgm:pt modelId="{23F4596D-3ECA-464B-BF11-8996CF363966}" type="sibTrans" cxnId="{D5C4F7E0-D78B-429C-AA5A-C1766B12083D}">
      <dgm:prSet/>
      <dgm:spPr/>
      <dgm:t>
        <a:bodyPr/>
        <a:lstStyle/>
        <a:p>
          <a:endParaRPr lang="en-US"/>
        </a:p>
      </dgm:t>
    </dgm:pt>
    <dgm:pt modelId="{40A36FFB-5ACA-47F6-8868-95D68BD8A8B1}">
      <dgm:prSet phldrT="[Text]"/>
      <dgm:spPr/>
      <dgm:t>
        <a:bodyPr/>
        <a:lstStyle/>
        <a:p>
          <a:r>
            <a:rPr lang="en-US" dirty="0"/>
            <a:t>Investigate the document, discuss with mentor to receive the guidance.  </a:t>
          </a:r>
          <a:br>
            <a:rPr lang="en-US" dirty="0"/>
          </a:br>
          <a:r>
            <a:rPr lang="en-US" dirty="0"/>
            <a:t>Trial legacy data to understand physical verification </a:t>
          </a:r>
        </a:p>
      </dgm:t>
    </dgm:pt>
    <dgm:pt modelId="{4D246496-AE56-4792-B877-6AB8C036B95D}" type="parTrans" cxnId="{7FC9F62F-4DC2-4A74-9E23-E54AD7E1EA77}">
      <dgm:prSet/>
      <dgm:spPr/>
      <dgm:t>
        <a:bodyPr/>
        <a:lstStyle/>
        <a:p>
          <a:endParaRPr lang="en-US"/>
        </a:p>
      </dgm:t>
    </dgm:pt>
    <dgm:pt modelId="{2E984EDC-3C97-487E-8EAE-31A1AA6855B0}" type="sibTrans" cxnId="{7FC9F62F-4DC2-4A74-9E23-E54AD7E1EA77}">
      <dgm:prSet/>
      <dgm:spPr/>
      <dgm:t>
        <a:bodyPr/>
        <a:lstStyle/>
        <a:p>
          <a:endParaRPr lang="en-US"/>
        </a:p>
      </dgm:t>
    </dgm:pt>
    <dgm:pt modelId="{B0FE7E16-3CBB-431C-89B3-E7EE8F9EC21C}">
      <dgm:prSet/>
      <dgm:spPr/>
      <dgm:t>
        <a:bodyPr/>
        <a:lstStyle/>
        <a:p>
          <a:r>
            <a:rPr lang="en-US" dirty="0"/>
            <a:t>Lack of experienced about Physical verification</a:t>
          </a:r>
        </a:p>
      </dgm:t>
    </dgm:pt>
    <dgm:pt modelId="{2E298552-D20E-45B3-AAFD-0BF260A1E50B}" type="parTrans" cxnId="{3765FA00-E7B2-4A0B-A871-AD24536F6E84}">
      <dgm:prSet/>
      <dgm:spPr/>
      <dgm:t>
        <a:bodyPr/>
        <a:lstStyle/>
        <a:p>
          <a:endParaRPr lang="en-US"/>
        </a:p>
      </dgm:t>
    </dgm:pt>
    <dgm:pt modelId="{7B642148-9596-419D-851F-8403C43BB550}" type="sibTrans" cxnId="{3765FA00-E7B2-4A0B-A871-AD24536F6E84}">
      <dgm:prSet/>
      <dgm:spPr/>
      <dgm:t>
        <a:bodyPr/>
        <a:lstStyle/>
        <a:p>
          <a:endParaRPr lang="en-US"/>
        </a:p>
      </dgm:t>
    </dgm:pt>
    <dgm:pt modelId="{D8D30415-AF37-4939-9792-7E1BD19AFEB4}">
      <dgm:prSet/>
      <dgm:spPr/>
      <dgm:t>
        <a:bodyPr/>
        <a:lstStyle/>
        <a:p>
          <a:endParaRPr lang="en-US" dirty="0"/>
        </a:p>
      </dgm:t>
    </dgm:pt>
    <dgm:pt modelId="{C866E3CD-B75C-49DA-BE3E-9C4DDFF3006D}" type="sibTrans" cxnId="{ACA35CCB-DDE4-4180-9ABF-BEEA5A06C070}">
      <dgm:prSet/>
      <dgm:spPr/>
      <dgm:t>
        <a:bodyPr/>
        <a:lstStyle/>
        <a:p>
          <a:endParaRPr lang="en-US"/>
        </a:p>
      </dgm:t>
    </dgm:pt>
    <dgm:pt modelId="{B20F5EAB-7C92-492F-89BF-EA12B41E8813}" type="parTrans" cxnId="{ACA35CCB-DDE4-4180-9ABF-BEEA5A06C070}">
      <dgm:prSet/>
      <dgm:spPr/>
      <dgm:t>
        <a:bodyPr/>
        <a:lstStyle/>
        <a:p>
          <a:endParaRPr lang="en-US"/>
        </a:p>
      </dgm:t>
    </dgm:pt>
    <dgm:pt modelId="{B6BE2D06-921B-4543-B83F-E8249546C0D3}" type="pres">
      <dgm:prSet presAssocID="{72F5F04F-1211-4C05-A56A-CF800AC4C085}" presName="Name0" presStyleCnt="0">
        <dgm:presLayoutVars>
          <dgm:chMax val="2"/>
          <dgm:chPref val="2"/>
          <dgm:dir/>
          <dgm:animOne/>
          <dgm:resizeHandles val="exact"/>
        </dgm:presLayoutVars>
      </dgm:prSet>
      <dgm:spPr/>
    </dgm:pt>
    <dgm:pt modelId="{EB1CA7BF-4657-4EAD-BF89-82DE5B1803FD}" type="pres">
      <dgm:prSet presAssocID="{72F5F04F-1211-4C05-A56A-CF800AC4C085}" presName="Background" presStyleLbl="bgImgPlace1" presStyleIdx="0" presStyleCnt="1"/>
      <dgm:spPr/>
    </dgm:pt>
    <dgm:pt modelId="{5604B2F0-BC6E-4FE3-8881-393E18AB5C6C}" type="pres">
      <dgm:prSet presAssocID="{72F5F04F-1211-4C05-A56A-CF800AC4C085}" presName="ParentText1" presStyleLbl="revTx" presStyleIdx="0" presStyleCnt="2">
        <dgm:presLayoutVars>
          <dgm:chMax val="0"/>
          <dgm:chPref val="0"/>
          <dgm:bulletEnabled val="1"/>
        </dgm:presLayoutVars>
      </dgm:prSet>
      <dgm:spPr/>
    </dgm:pt>
    <dgm:pt modelId="{909922D5-0443-49DD-8C2A-E02A9811EA56}" type="pres">
      <dgm:prSet presAssocID="{72F5F04F-1211-4C05-A56A-CF800AC4C085}" presName="ParentText2" presStyleLbl="revTx" presStyleIdx="1" presStyleCnt="2">
        <dgm:presLayoutVars>
          <dgm:chMax val="0"/>
          <dgm:chPref val="0"/>
          <dgm:bulletEnabled val="1"/>
        </dgm:presLayoutVars>
      </dgm:prSet>
      <dgm:spPr/>
    </dgm:pt>
    <dgm:pt modelId="{8C8B208F-D6CA-483E-8DC4-DE3E853CB51C}" type="pres">
      <dgm:prSet presAssocID="{72F5F04F-1211-4C05-A56A-CF800AC4C085}" presName="Plus" presStyleLbl="alignNode1" presStyleIdx="0" presStyleCnt="2" custLinFactX="214435" custLinFactNeighborX="300000" custLinFactNeighborY="2269"/>
      <dgm:spPr>
        <a:solidFill>
          <a:srgbClr val="00B050"/>
        </a:solidFill>
      </dgm:spPr>
    </dgm:pt>
    <dgm:pt modelId="{2159C3C6-A7DF-4D4D-80D5-BC7AA3E60E7A}" type="pres">
      <dgm:prSet presAssocID="{72F5F04F-1211-4C05-A56A-CF800AC4C085}" presName="Minus" presStyleLbl="alignNode1" presStyleIdx="1" presStyleCnt="2" custLinFactX="-214596" custLinFactNeighborX="-300000" custLinFactNeighborY="12050"/>
      <dgm:spPr>
        <a:solidFill>
          <a:srgbClr val="706F6F"/>
        </a:solidFill>
      </dgm:spPr>
    </dgm:pt>
    <dgm:pt modelId="{98245379-D1EE-4CE0-802C-2F8A6B7541CA}" type="pres">
      <dgm:prSet presAssocID="{72F5F04F-1211-4C05-A56A-CF800AC4C085}" presName="Divider" presStyleLbl="parChTrans1D1" presStyleIdx="0" presStyleCnt="1"/>
      <dgm:spPr/>
    </dgm:pt>
  </dgm:ptLst>
  <dgm:cxnLst>
    <dgm:cxn modelId="{3765FA00-E7B2-4A0B-A871-AD24536F6E84}" srcId="{03E33245-ADCF-4E2E-B086-4C7D14920AF8}" destId="{B0FE7E16-3CBB-431C-89B3-E7EE8F9EC21C}" srcOrd="2" destOrd="0" parTransId="{2E298552-D20E-45B3-AAFD-0BF260A1E50B}" sibTransId="{7B642148-9596-419D-851F-8403C43BB550}"/>
    <dgm:cxn modelId="{0B6A600A-8CDF-41E8-8BC3-16F2AAB165D2}" type="presOf" srcId="{40A36FFB-5ACA-47F6-8868-95D68BD8A8B1}" destId="{909922D5-0443-49DD-8C2A-E02A9811EA56}" srcOrd="0" destOrd="2" presId="urn:microsoft.com/office/officeart/2009/3/layout/PlusandMinus"/>
    <dgm:cxn modelId="{7FC9F62F-4DC2-4A74-9E23-E54AD7E1EA77}" srcId="{CF7F18F2-1032-431F-9C5E-689F24E50F7F}" destId="{40A36FFB-5ACA-47F6-8868-95D68BD8A8B1}" srcOrd="1" destOrd="0" parTransId="{4D246496-AE56-4792-B877-6AB8C036B95D}" sibTransId="{2E984EDC-3C97-487E-8EAE-31A1AA6855B0}"/>
    <dgm:cxn modelId="{5E14425B-A616-46F8-BEED-CF3FDFA7DA8B}" srcId="{72F5F04F-1211-4C05-A56A-CF800AC4C085}" destId="{03E33245-ADCF-4E2E-B086-4C7D14920AF8}" srcOrd="0" destOrd="0" parTransId="{1ECD712B-9C12-49A7-8517-19BC1D6A3914}" sibTransId="{232074F1-F68A-49EF-BF89-3CB317285CE9}"/>
    <dgm:cxn modelId="{4FBF7C68-A008-4B9A-8701-9538B8D48EF1}" type="presOf" srcId="{B0FE7E16-3CBB-431C-89B3-E7EE8F9EC21C}" destId="{5604B2F0-BC6E-4FE3-8881-393E18AB5C6C}" srcOrd="0" destOrd="3" presId="urn:microsoft.com/office/officeart/2009/3/layout/PlusandMinus"/>
    <dgm:cxn modelId="{9765C06D-6F57-4635-BF8B-58BB54293E8B}" srcId="{72F5F04F-1211-4C05-A56A-CF800AC4C085}" destId="{CF7F18F2-1032-431F-9C5E-689F24E50F7F}" srcOrd="1" destOrd="0" parTransId="{7D37F911-E895-41C6-B570-DD7EE29A8F15}" sibTransId="{C809FC1E-12DB-4411-A97E-0AABD7D7CF71}"/>
    <dgm:cxn modelId="{2A627174-A680-4074-A071-A7C0918797D1}" srcId="{03E33245-ADCF-4E2E-B086-4C7D14920AF8}" destId="{81615B40-527C-4D77-8519-5A7B0B7AA1D2}" srcOrd="0" destOrd="0" parTransId="{A4279680-E4D3-4D30-AA5D-D45E5A5DDEE1}" sibTransId="{26F2A3F8-5340-40A2-A5EC-DA244EEF03F6}"/>
    <dgm:cxn modelId="{917D5780-49D8-4F3E-9457-AEBF714446AA}" type="presOf" srcId="{D8D30415-AF37-4939-9792-7E1BD19AFEB4}" destId="{5604B2F0-BC6E-4FE3-8881-393E18AB5C6C}" srcOrd="0" destOrd="2" presId="urn:microsoft.com/office/officeart/2009/3/layout/PlusandMinus"/>
    <dgm:cxn modelId="{49863483-31B4-4A39-8561-38EFD5EBE832}" type="presOf" srcId="{81615B40-527C-4D77-8519-5A7B0B7AA1D2}" destId="{5604B2F0-BC6E-4FE3-8881-393E18AB5C6C}" srcOrd="0" destOrd="1" presId="urn:microsoft.com/office/officeart/2009/3/layout/PlusandMinus"/>
    <dgm:cxn modelId="{36623294-6CD3-43D1-A6C4-833E77D39A1A}" type="presOf" srcId="{EE5FD4F2-587C-4AF8-9E36-E7DCE8E22D99}" destId="{909922D5-0443-49DD-8C2A-E02A9811EA56}" srcOrd="0" destOrd="1" presId="urn:microsoft.com/office/officeart/2009/3/layout/PlusandMinus"/>
    <dgm:cxn modelId="{ACA35CCB-DDE4-4180-9ABF-BEEA5A06C070}" srcId="{03E33245-ADCF-4E2E-B086-4C7D14920AF8}" destId="{D8D30415-AF37-4939-9792-7E1BD19AFEB4}" srcOrd="1" destOrd="0" parTransId="{B20F5EAB-7C92-492F-89BF-EA12B41E8813}" sibTransId="{C866E3CD-B75C-49DA-BE3E-9C4DDFF3006D}"/>
    <dgm:cxn modelId="{226E6AD2-C7FA-461A-97A5-AB0B6A528222}" type="presOf" srcId="{72F5F04F-1211-4C05-A56A-CF800AC4C085}" destId="{B6BE2D06-921B-4543-B83F-E8249546C0D3}" srcOrd="0" destOrd="0" presId="urn:microsoft.com/office/officeart/2009/3/layout/PlusandMinus"/>
    <dgm:cxn modelId="{96F365E0-2BE0-4C6D-B6AC-C57ADFED3A42}" type="presOf" srcId="{CF7F18F2-1032-431F-9C5E-689F24E50F7F}" destId="{909922D5-0443-49DD-8C2A-E02A9811EA56}" srcOrd="0" destOrd="0" presId="urn:microsoft.com/office/officeart/2009/3/layout/PlusandMinus"/>
    <dgm:cxn modelId="{D5C4F7E0-D78B-429C-AA5A-C1766B12083D}" srcId="{CF7F18F2-1032-431F-9C5E-689F24E50F7F}" destId="{EE5FD4F2-587C-4AF8-9E36-E7DCE8E22D99}" srcOrd="0" destOrd="0" parTransId="{542C320E-188E-4361-9E60-F509D6ACF96B}" sibTransId="{23F4596D-3ECA-464B-BF11-8996CF363966}"/>
    <dgm:cxn modelId="{85975DEA-95AB-4145-A946-84B126E144DE}" type="presOf" srcId="{03E33245-ADCF-4E2E-B086-4C7D14920AF8}" destId="{5604B2F0-BC6E-4FE3-8881-393E18AB5C6C}" srcOrd="0" destOrd="0" presId="urn:microsoft.com/office/officeart/2009/3/layout/PlusandMinus"/>
    <dgm:cxn modelId="{C0BDD3C9-3554-4EF3-BF81-DA5D4E373021}" type="presParOf" srcId="{B6BE2D06-921B-4543-B83F-E8249546C0D3}" destId="{EB1CA7BF-4657-4EAD-BF89-82DE5B1803FD}" srcOrd="0" destOrd="0" presId="urn:microsoft.com/office/officeart/2009/3/layout/PlusandMinus"/>
    <dgm:cxn modelId="{797D395A-AA26-4EFB-8C09-1D27D4B9EE67}" type="presParOf" srcId="{B6BE2D06-921B-4543-B83F-E8249546C0D3}" destId="{5604B2F0-BC6E-4FE3-8881-393E18AB5C6C}" srcOrd="1" destOrd="0" presId="urn:microsoft.com/office/officeart/2009/3/layout/PlusandMinus"/>
    <dgm:cxn modelId="{91A02A2E-AE8C-4124-9EF8-643A24A5B36B}" type="presParOf" srcId="{B6BE2D06-921B-4543-B83F-E8249546C0D3}" destId="{909922D5-0443-49DD-8C2A-E02A9811EA56}" srcOrd="2" destOrd="0" presId="urn:microsoft.com/office/officeart/2009/3/layout/PlusandMinus"/>
    <dgm:cxn modelId="{92082520-5F8B-43D0-B4FC-3CB002429822}" type="presParOf" srcId="{B6BE2D06-921B-4543-B83F-E8249546C0D3}" destId="{8C8B208F-D6CA-483E-8DC4-DE3E853CB51C}" srcOrd="3" destOrd="0" presId="urn:microsoft.com/office/officeart/2009/3/layout/PlusandMinus"/>
    <dgm:cxn modelId="{3C009F16-9F40-42C8-B7C5-928FD04C5DF0}" type="presParOf" srcId="{B6BE2D06-921B-4543-B83F-E8249546C0D3}" destId="{2159C3C6-A7DF-4D4D-80D5-BC7AA3E60E7A}" srcOrd="4" destOrd="0" presId="urn:microsoft.com/office/officeart/2009/3/layout/PlusandMinus"/>
    <dgm:cxn modelId="{FD2D7E16-39CC-4B8F-A261-ED023451FCA3}" type="presParOf" srcId="{B6BE2D06-921B-4543-B83F-E8249546C0D3}" destId="{98245379-D1EE-4CE0-802C-2F8A6B7541CA}" srcOrd="5" destOrd="0" presId="urn:microsoft.com/office/officeart/2009/3/layout/PlusandMinu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B1CA7BF-4657-4EAD-BF89-82DE5B1803FD}">
      <dsp:nvSpPr>
        <dsp:cNvPr id="0" name=""/>
        <dsp:cNvSpPr/>
      </dsp:nvSpPr>
      <dsp:spPr>
        <a:xfrm>
          <a:off x="2329884" y="787640"/>
          <a:ext cx="7263895" cy="3753937"/>
        </a:xfrm>
        <a:prstGeom prst="rect">
          <a:avLst/>
        </a:prstGeom>
        <a:solidFill>
          <a:schemeClr val="accent1">
            <a:tint val="5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1">
          <a:scrgbClr r="0" g="0" b="0"/>
        </a:effectRef>
        <a:fontRef idx="minor"/>
      </dsp:style>
    </dsp:sp>
    <dsp:sp modelId="{5604B2F0-BC6E-4FE3-8881-393E18AB5C6C}">
      <dsp:nvSpPr>
        <dsp:cNvPr id="0" name=""/>
        <dsp:cNvSpPr/>
      </dsp:nvSpPr>
      <dsp:spPr>
        <a:xfrm>
          <a:off x="2546966" y="1226667"/>
          <a:ext cx="3373119" cy="3211447"/>
        </a:xfrm>
        <a:prstGeom prst="rect">
          <a:avLst/>
        </a:prstGeom>
        <a:noFill/>
        <a:ln w="9525" cap="rnd"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1066800">
            <a:lnSpc>
              <a:spcPct val="90000"/>
            </a:lnSpc>
            <a:spcBef>
              <a:spcPct val="0"/>
            </a:spcBef>
            <a:spcAft>
              <a:spcPct val="35000"/>
            </a:spcAft>
            <a:buNone/>
          </a:pPr>
          <a:r>
            <a:rPr lang="en-US" sz="2400" b="1" kern="1200" dirty="0"/>
            <a:t>Difficulties</a:t>
          </a:r>
        </a:p>
        <a:p>
          <a:pPr marL="171450" lvl="1" indent="-171450" algn="l" defTabSz="844550">
            <a:lnSpc>
              <a:spcPct val="90000"/>
            </a:lnSpc>
            <a:spcBef>
              <a:spcPct val="0"/>
            </a:spcBef>
            <a:spcAft>
              <a:spcPct val="15000"/>
            </a:spcAft>
            <a:buChar char="•"/>
          </a:pPr>
          <a:r>
            <a:rPr lang="vi-VN" sz="1900" kern="1200" dirty="0"/>
            <a:t>I work with </a:t>
          </a:r>
          <a:r>
            <a:rPr lang="en-US" sz="1900" kern="1200" dirty="0"/>
            <a:t>New tool, new environment, it’s rather difficult to get familiar</a:t>
          </a:r>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r>
            <a:rPr lang="en-US" sz="1900" kern="1200" dirty="0"/>
            <a:t>Lack of experienced about Physical verification</a:t>
          </a:r>
        </a:p>
      </dsp:txBody>
      <dsp:txXfrm>
        <a:off x="2546966" y="1226667"/>
        <a:ext cx="3373119" cy="3211447"/>
      </dsp:txXfrm>
    </dsp:sp>
    <dsp:sp modelId="{909922D5-0443-49DD-8C2A-E02A9811EA56}">
      <dsp:nvSpPr>
        <dsp:cNvPr id="0" name=""/>
        <dsp:cNvSpPr/>
      </dsp:nvSpPr>
      <dsp:spPr>
        <a:xfrm>
          <a:off x="5995229" y="1226667"/>
          <a:ext cx="3373119" cy="3211447"/>
        </a:xfrm>
        <a:prstGeom prst="rect">
          <a:avLst/>
        </a:prstGeom>
        <a:noFill/>
        <a:ln w="9525" cap="rnd"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1066800">
            <a:lnSpc>
              <a:spcPct val="90000"/>
            </a:lnSpc>
            <a:spcBef>
              <a:spcPct val="0"/>
            </a:spcBef>
            <a:spcAft>
              <a:spcPct val="35000"/>
            </a:spcAft>
            <a:buNone/>
          </a:pPr>
          <a:r>
            <a:rPr lang="en-US" sz="2400" b="1" kern="1200" dirty="0"/>
            <a:t>Countermeasures</a:t>
          </a:r>
        </a:p>
        <a:p>
          <a:pPr marL="171450" lvl="1" indent="-171450" algn="l" defTabSz="844550">
            <a:lnSpc>
              <a:spcPct val="90000"/>
            </a:lnSpc>
            <a:spcBef>
              <a:spcPct val="0"/>
            </a:spcBef>
            <a:spcAft>
              <a:spcPct val="15000"/>
            </a:spcAft>
            <a:buChar char="•"/>
          </a:pPr>
          <a:r>
            <a:rPr lang="en-US" sz="1900" kern="1200" dirty="0"/>
            <a:t>Trial previous design to understand tool’s behaviors </a:t>
          </a:r>
        </a:p>
        <a:p>
          <a:pPr marL="171450" lvl="1" indent="-171450" algn="l" defTabSz="844550">
            <a:lnSpc>
              <a:spcPct val="90000"/>
            </a:lnSpc>
            <a:spcBef>
              <a:spcPct val="0"/>
            </a:spcBef>
            <a:spcAft>
              <a:spcPct val="15000"/>
            </a:spcAft>
            <a:buChar char="•"/>
          </a:pPr>
          <a:r>
            <a:rPr lang="en-US" sz="1900" kern="1200" dirty="0"/>
            <a:t>Investigate the document, discuss with mentor to receive the guidance.  </a:t>
          </a:r>
          <a:br>
            <a:rPr lang="en-US" sz="1900" kern="1200" dirty="0"/>
          </a:br>
          <a:r>
            <a:rPr lang="en-US" sz="1900" kern="1200" dirty="0"/>
            <a:t>Trial legacy data to understand physical verification </a:t>
          </a:r>
        </a:p>
      </dsp:txBody>
      <dsp:txXfrm>
        <a:off x="5995229" y="1226667"/>
        <a:ext cx="3373119" cy="3211447"/>
      </dsp:txXfrm>
    </dsp:sp>
    <dsp:sp modelId="{8C8B208F-D6CA-483E-8DC4-DE3E853CB51C}">
      <dsp:nvSpPr>
        <dsp:cNvPr id="0" name=""/>
        <dsp:cNvSpPr/>
      </dsp:nvSpPr>
      <dsp:spPr>
        <a:xfrm>
          <a:off x="8880244" y="68600"/>
          <a:ext cx="1419381" cy="1419381"/>
        </a:xfrm>
        <a:prstGeom prst="plus">
          <a:avLst>
            <a:gd name="adj" fmla="val 32810"/>
          </a:avLst>
        </a:prstGeom>
        <a:solidFill>
          <a:srgbClr val="00B050"/>
        </a:solidFill>
        <a:ln>
          <a:noFill/>
        </a:ln>
        <a:effectLst>
          <a:outerShdw blurRad="38100" dist="25400" dir="5400000" rotWithShape="0">
            <a:srgbClr val="000000">
              <a:alpha val="2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2159C3C6-A7DF-4D4D-80D5-BC7AA3E60E7A}">
      <dsp:nvSpPr>
        <dsp:cNvPr id="0" name=""/>
        <dsp:cNvSpPr/>
      </dsp:nvSpPr>
      <dsp:spPr>
        <a:xfrm>
          <a:off x="1717433" y="602003"/>
          <a:ext cx="1335888" cy="457797"/>
        </a:xfrm>
        <a:prstGeom prst="rect">
          <a:avLst/>
        </a:prstGeom>
        <a:solidFill>
          <a:srgbClr val="706F6F"/>
        </a:solidFill>
        <a:ln>
          <a:noFill/>
        </a:ln>
        <a:effectLst>
          <a:outerShdw blurRad="38100" dist="25400" dir="5400000" rotWithShape="0">
            <a:srgbClr val="000000">
              <a:alpha val="2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98245379-D1EE-4CE0-802C-2F8A6B7541CA}">
      <dsp:nvSpPr>
        <dsp:cNvPr id="0" name=""/>
        <dsp:cNvSpPr/>
      </dsp:nvSpPr>
      <dsp:spPr>
        <a:xfrm>
          <a:off x="5961832" y="1233534"/>
          <a:ext cx="834" cy="3067241"/>
        </a:xfrm>
        <a:prstGeom prst="line">
          <a:avLst/>
        </a:prstGeom>
        <a:noFill/>
        <a:ln w="15875" cap="rnd" cmpd="sng" algn="ctr">
          <a:solidFill>
            <a:schemeClr val="accent1">
              <a:shade val="60000"/>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9/3/layout/PlusandMinus">
  <dgm:title val=""/>
  <dgm:desc val=""/>
  <dgm:catLst>
    <dgm:cat type="relationship" pri="3600"/>
  </dgm:catLst>
  <dgm:samp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clrData>
  <dgm:layoutNode name="Name0">
    <dgm:varLst>
      <dgm:chMax val="2"/>
      <dgm:chPref val="2"/>
      <dgm:dir/>
      <dgm:animOne/>
      <dgm:resizeHandles val="exact"/>
    </dgm:varLst>
    <dgm:alg type="composite">
      <dgm:param type="ar" val="1.8238"/>
    </dgm:alg>
    <dgm:shape xmlns:r="http://schemas.openxmlformats.org/officeDocument/2006/relationships" r:blip="">
      <dgm:adjLst/>
    </dgm:shape>
    <dgm:choose name="Name1">
      <dgm:if name="Name2" func="var" arg="dir" op="equ" val="norm">
        <dgm:constrLst>
          <dgm:constr type="primFontSz" for="des" ptType="node" op="equ" val="65"/>
          <dgm:constr type="l" for="ch" forName="Background" refType="w" fact="0.09"/>
          <dgm:constr type="t" for="ch" forName="Background" refType="h" fact="0.1641"/>
          <dgm:constr type="w" for="ch" forName="Background" refType="w" fact="0.87"/>
          <dgm:constr type="h" for="ch" forName="Background" refType="h" fact="0.82"/>
          <dgm:constr type="l" for="ch" forName="ParentText1" refType="w" fact="0.116"/>
          <dgm:constr type="t" for="ch" forName="ParentText1" refType="h" fact="0.26"/>
          <dgm:constr type="w" for="ch" forName="ParentText1" refType="w" fact="0.404"/>
          <dgm:constr type="h" for="ch" forName="ParentText1" refType="h" fact="0.7015"/>
          <dgm:constr type="l" for="ch" forName="ParentText2" refType="w" fact="0.529"/>
          <dgm:constr type="t" for="ch" forName="ParentText2" refType="h" fact="0.26"/>
          <dgm:constr type="w" for="ch" forName="ParentText2" refType="w" fact="0.404"/>
          <dgm:constr type="h" for="ch" forName="ParentText2" refType="h" fact="0.7015"/>
          <dgm:constr type="l" for="ch" forName="Plus" refType="w" fact="0"/>
          <dgm:constr type="t" for="ch" forName="Plus" refType="h" fact="0"/>
          <dgm:constr type="w" for="ch" forName="Plus" refType="w" fact="0.17"/>
          <dgm:constr type="h" for="ch" forName="Plus" refType="w" refFor="ch" refForName="Plus"/>
          <dgm:constr type="l" for="ch" forName="Minus" refType="w" fact="0.84"/>
          <dgm:constr type="t" for="ch" forName="Minus" refType="h" fact="0.1115"/>
          <dgm:constr type="w" for="ch" forName="Minus" refType="w" fact="0.16"/>
          <dgm:constr type="h" for="ch" forName="Minus" refType="h" fact="0.1"/>
          <dgm:constr type="l" for="ch" forName="Divider" refType="w" fact="0.525"/>
          <dgm:constr type="t" for="ch" forName="Divider" refType="h" fact="0.2615"/>
          <dgm:constr type="w" for="ch" forName="Divider" refType="w" fact="0.0001"/>
          <dgm:constr type="h" for="ch" forName="Divider" refType="h" fact="0.67"/>
        </dgm:constrLst>
      </dgm:if>
      <dgm:else name="Name3">
        <dgm:constrLst>
          <dgm:constr type="primFontSz" for="des" ptType="node" op="equ" val="65"/>
          <dgm:constr type="r" for="ch" forName="Background" refType="w" fact="-0.09"/>
          <dgm:constr type="t" for="ch" forName="Background" refType="h" fact="0.1641"/>
          <dgm:constr type="w" for="ch" forName="Background" refType="w" fact="0.87"/>
          <dgm:constr type="h" for="ch" forName="Background" refType="h" fact="0.82"/>
          <dgm:constr type="r" for="ch" forName="ParentText1" refType="w" fact="-0.116"/>
          <dgm:constr type="t" for="ch" forName="ParentText1" refType="h" fact="0.26"/>
          <dgm:constr type="w" for="ch" forName="ParentText1" refType="w" fact="0.404"/>
          <dgm:constr type="h" for="ch" forName="ParentText1" refType="h" fact="0.7015"/>
          <dgm:constr type="r" for="ch" forName="ParentText2" refType="w" fact="-0.529"/>
          <dgm:constr type="t" for="ch" forName="ParentText2" refType="h" fact="0.26"/>
          <dgm:constr type="w" for="ch" forName="ParentText2" refType="w" fact="0.404"/>
          <dgm:constr type="h" for="ch" forName="ParentText2" refType="h" fact="0.7015"/>
          <dgm:constr type="r" for="ch" forName="Plus" refType="w" fact="0"/>
          <dgm:constr type="t" for="ch" forName="Plus" refType="h" fact="0"/>
          <dgm:constr type="w" for="ch" forName="Plus" refType="w" fact="0.17"/>
          <dgm:constr type="h" for="ch" forName="Plus" refType="w" refFor="ch" refForName="Plus"/>
          <dgm:constr type="r" for="ch" forName="Minus" refType="w" fact="-0.84"/>
          <dgm:constr type="t" for="ch" forName="Minus" refType="h" fact="0.1115"/>
          <dgm:constr type="w" for="ch" forName="Minus" refType="w" fact="0.16"/>
          <dgm:constr type="h" for="ch" forName="Minus" refType="h" fact="0.1"/>
          <dgm:constr type="r" for="ch" forName="Divider" refType="w" fact="-0.525"/>
          <dgm:constr type="t" for="ch" forName="Divider" refType="h" fact="0.2615"/>
          <dgm:constr type="w" for="ch" forName="Divider" refType="w" fact="0.0001"/>
          <dgm:constr type="h" for="ch" forName="Divider" refType="h" fact="0.67"/>
        </dgm:constrLst>
      </dgm:else>
    </dgm:choose>
    <dgm:layoutNode name="Background" styleLbl="bgImgPlace1">
      <dgm:alg type="sp"/>
      <dgm:shape xmlns:r="http://schemas.openxmlformats.org/officeDocument/2006/relationships" type="rect" r:blip="">
        <dgm:adjLst/>
      </dgm:shape>
      <dgm:presOf/>
    </dgm:layoutNode>
    <dgm:layoutNode name="ParentText1"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ch desOrSelf" ptType="node node" st="1 1" cnt="1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arentText2"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ch desOrSelf" ptType="node node" st="2 1" cnt="1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lus" styleLbl="alignNode1">
      <dgm:alg type="sp"/>
      <dgm:shape xmlns:r="http://schemas.openxmlformats.org/officeDocument/2006/relationships" type="plus" r:blip="">
        <dgm:adjLst>
          <dgm:adj idx="1" val="0.3281"/>
        </dgm:adjLst>
      </dgm:shape>
      <dgm:presOf/>
    </dgm:layoutNode>
    <dgm:layoutNode name="Minus" styleLbl="alignNode1">
      <dgm:alg type="sp"/>
      <dgm:shape xmlns:r="http://schemas.openxmlformats.org/officeDocument/2006/relationships" type="rect" r:blip="">
        <dgm:adjLst/>
      </dgm:shape>
      <dgm:presOf/>
    </dgm:layoutNode>
    <dgm:layoutNode name="Divider" styleLbl="parChTrans1D1">
      <dgm:alg type="sp"/>
      <dgm:shape xmlns:r="http://schemas.openxmlformats.org/officeDocument/2006/relationships" type="line" r:blip="">
        <dgm:adjLst/>
      </dgm:shape>
      <dgm:presOf/>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417C3E4-834A-4FDE-8876-3ED4986C368E}" type="datetimeFigureOut">
              <a:rPr lang="en-US" smtClean="0"/>
              <a:t>12/10/2021</a:t>
            </a:fld>
            <a:endParaRPr lang="en-US" dirty="0"/>
          </a:p>
        </p:txBody>
      </p:sp>
      <p:sp>
        <p:nvSpPr>
          <p:cNvPr id="4" name="Folienbildplatzhalt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425D16B-934A-4DDA-AA9D-F9317AC24A5D}" type="slidenum">
              <a:rPr lang="en-US" smtClean="0"/>
              <a:t>‹#›</a:t>
            </a:fld>
            <a:endParaRPr lang="en-US" dirty="0"/>
          </a:p>
        </p:txBody>
      </p:sp>
    </p:spTree>
    <p:extLst>
      <p:ext uri="{BB962C8B-B14F-4D97-AF65-F5344CB8AC3E}">
        <p14:creationId xmlns:p14="http://schemas.microsoft.com/office/powerpoint/2010/main" val="24229225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icture">
    <p:spTree>
      <p:nvGrpSpPr>
        <p:cNvPr id="1" name=""/>
        <p:cNvGrpSpPr/>
        <p:nvPr/>
      </p:nvGrpSpPr>
      <p:grpSpPr>
        <a:xfrm>
          <a:off x="0" y="0"/>
          <a:ext cx="0" cy="0"/>
          <a:chOff x="0" y="0"/>
          <a:chExt cx="0" cy="0"/>
        </a:xfrm>
      </p:grpSpPr>
      <p:sp>
        <p:nvSpPr>
          <p:cNvPr id="10" name="Bildplatzhalter 2"/>
          <p:cNvSpPr>
            <a:spLocks noGrp="1"/>
          </p:cNvSpPr>
          <p:nvPr>
            <p:ph type="pic" sz="quarter" idx="14"/>
          </p:nvPr>
        </p:nvSpPr>
        <p:spPr>
          <a:xfrm>
            <a:off x="468000" y="0"/>
            <a:ext cx="11253600" cy="6156000"/>
          </a:xfrm>
        </p:spPr>
        <p:txBody>
          <a:bodyPr lIns="144000" tIns="144000">
            <a:normAutofit/>
          </a:bodyPr>
          <a:lstStyle>
            <a:lvl1pPr>
              <a:defRPr sz="1000"/>
            </a:lvl1pPr>
          </a:lstStyle>
          <a:p>
            <a:r>
              <a:rPr lang="en-US" altLang="ja-JP"/>
              <a:t>Click icon to add picture</a:t>
            </a:r>
            <a:endParaRPr lang="en-US" dirty="0"/>
          </a:p>
        </p:txBody>
      </p:sp>
      <p:sp>
        <p:nvSpPr>
          <p:cNvPr id="12" name="Textplatzhalter 11"/>
          <p:cNvSpPr>
            <a:spLocks noGrp="1"/>
          </p:cNvSpPr>
          <p:nvPr>
            <p:ph type="body" sz="quarter" idx="11" hasCustomPrompt="1"/>
          </p:nvPr>
        </p:nvSpPr>
        <p:spPr>
          <a:xfrm>
            <a:off x="1080000" y="-1"/>
            <a:ext cx="5040000" cy="2592000"/>
          </a:xfrm>
          <a:solidFill>
            <a:schemeClr val="tx2"/>
          </a:solidFill>
        </p:spPr>
        <p:txBody>
          <a:bodyPr lIns="252000" tIns="252000" rIns="252000" bIns="252000" anchor="b" anchorCtr="0">
            <a:noAutofit/>
          </a:bodyPr>
          <a:lstStyle>
            <a:lvl1pPr>
              <a:lnSpc>
                <a:spcPct val="90000"/>
              </a:lnSpc>
              <a:spcAft>
                <a:spcPts val="0"/>
              </a:spcAft>
              <a:defRPr sz="3600" b="1" cap="all" baseline="0">
                <a:solidFill>
                  <a:schemeClr val="bg1"/>
                </a:solidFill>
                <a:latin typeface="+mj-lt"/>
              </a:defRPr>
            </a:lvl1pPr>
            <a:lvl2pPr marL="0" indent="0">
              <a:spcBef>
                <a:spcPts val="600"/>
              </a:spcBef>
              <a:spcAft>
                <a:spcPts val="0"/>
              </a:spcAft>
              <a:buNone/>
              <a:defRPr sz="2000" b="1" cap="all">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en-US" noProof="0" dirty="0" err="1"/>
              <a:t>Textmasterformat</a:t>
            </a:r>
            <a:br>
              <a:rPr lang="en-US" noProof="0" dirty="0"/>
            </a:br>
            <a:r>
              <a:rPr lang="en-US" noProof="0" dirty="0" err="1"/>
              <a:t>bearbeiten</a:t>
            </a:r>
            <a:endParaRPr lang="en-US" noProof="0" dirty="0"/>
          </a:p>
          <a:p>
            <a:pPr lvl="1"/>
            <a:r>
              <a:rPr lang="en-US" noProof="0" dirty="0" err="1"/>
              <a:t>Zweite</a:t>
            </a:r>
            <a:r>
              <a:rPr lang="en-US" noProof="0" dirty="0"/>
              <a:t> </a:t>
            </a:r>
            <a:r>
              <a:rPr lang="en-US" noProof="0" dirty="0" err="1"/>
              <a:t>Ebene</a:t>
            </a:r>
            <a:endParaRPr lang="en-US" noProof="0" dirty="0"/>
          </a:p>
        </p:txBody>
      </p:sp>
      <p:sp>
        <p:nvSpPr>
          <p:cNvPr id="9" name="Textplatzhalter 11"/>
          <p:cNvSpPr>
            <a:spLocks noGrp="1"/>
          </p:cNvSpPr>
          <p:nvPr>
            <p:ph type="body" sz="quarter" idx="13"/>
          </p:nvPr>
        </p:nvSpPr>
        <p:spPr>
          <a:xfrm>
            <a:off x="1080000" y="2700000"/>
            <a:ext cx="5040000" cy="609737"/>
          </a:xfrm>
          <a:solidFill>
            <a:srgbClr val="9D9D9D"/>
          </a:solidFill>
        </p:spPr>
        <p:txBody>
          <a:bodyPr lIns="252000" tIns="180000" rIns="180000" bIns="180000" anchor="t" anchorCtr="0">
            <a:spAutoFit/>
          </a:bodyPr>
          <a:lstStyle>
            <a:lvl1pPr>
              <a:lnSpc>
                <a:spcPct val="100000"/>
              </a:lnSpc>
              <a:spcBef>
                <a:spcPts val="0"/>
              </a:spcBef>
              <a:spcAft>
                <a:spcPts val="0"/>
              </a:spcAft>
              <a:defRPr sz="1600" b="0" cap="all" baseline="0">
                <a:solidFill>
                  <a:schemeClr val="bg1"/>
                </a:solidFill>
                <a:latin typeface="+mj-lt"/>
              </a:defRPr>
            </a:lvl1pPr>
            <a:lvl2pPr marL="0" indent="0">
              <a:spcBef>
                <a:spcPts val="600"/>
              </a:spcBef>
              <a:spcAft>
                <a:spcPts val="0"/>
              </a:spcAft>
              <a:buNone/>
              <a:defRPr sz="1600" b="0" cap="none">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en-US" altLang="ja-JP" noProof="0"/>
              <a:t>Click to edit Master text styles</a:t>
            </a:r>
          </a:p>
        </p:txBody>
      </p:sp>
      <p:pic>
        <p:nvPicPr>
          <p:cNvPr id="5" name="Bild 4" descr="Badge_grey.png" hidden="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984432" y="0"/>
            <a:ext cx="1419800" cy="1275442"/>
          </a:xfrm>
          <a:prstGeom prst="rect">
            <a:avLst/>
          </a:prstGeom>
        </p:spPr>
      </p:pic>
    </p:spTree>
    <p:extLst>
      <p:ext uri="{BB962C8B-B14F-4D97-AF65-F5344CB8AC3E}">
        <p14:creationId xmlns:p14="http://schemas.microsoft.com/office/powerpoint/2010/main" val="378177245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 2 Charts">
    <p:spTree>
      <p:nvGrpSpPr>
        <p:cNvPr id="1" name=""/>
        <p:cNvGrpSpPr/>
        <p:nvPr/>
      </p:nvGrpSpPr>
      <p:grpSpPr>
        <a:xfrm>
          <a:off x="0" y="0"/>
          <a:ext cx="0" cy="0"/>
          <a:chOff x="0" y="0"/>
          <a:chExt cx="0" cy="0"/>
        </a:xfrm>
      </p:grpSpPr>
      <p:sp>
        <p:nvSpPr>
          <p:cNvPr id="2" name="Titel 1"/>
          <p:cNvSpPr>
            <a:spLocks noGrp="1"/>
          </p:cNvSpPr>
          <p:nvPr>
            <p:ph type="title"/>
          </p:nvPr>
        </p:nvSpPr>
        <p:spPr>
          <a:xfrm>
            <a:off x="467999" y="597227"/>
            <a:ext cx="11244575" cy="455509"/>
          </a:xfrm>
        </p:spPr>
        <p:txBody>
          <a:bodyPr/>
          <a:lstStyle/>
          <a:p>
            <a:r>
              <a:rPr lang="en-US" altLang="ja-JP" noProof="0"/>
              <a:t>Click to edit Master title style</a:t>
            </a:r>
            <a:endParaRPr lang="ja-JP" altLang="en-US" noProof="0" dirty="0"/>
          </a:p>
        </p:txBody>
      </p:sp>
      <p:sp>
        <p:nvSpPr>
          <p:cNvPr id="23" name="Diagrammplatzhalter 8"/>
          <p:cNvSpPr>
            <a:spLocks noGrp="1"/>
          </p:cNvSpPr>
          <p:nvPr>
            <p:ph type="chart" sz="quarter" idx="16"/>
          </p:nvPr>
        </p:nvSpPr>
        <p:spPr>
          <a:xfrm>
            <a:off x="467999" y="1316991"/>
            <a:ext cx="5460584" cy="4248000"/>
          </a:xfrm>
          <a:noFill/>
        </p:spPr>
        <p:txBody>
          <a:bodyPr lIns="144000" tIns="144000" rIns="144000" bIns="144000">
            <a:noAutofit/>
          </a:bodyPr>
          <a:lstStyle/>
          <a:p>
            <a:r>
              <a:rPr lang="en-US" altLang="ja-JP"/>
              <a:t>Click icon to add chart</a:t>
            </a:r>
            <a:endParaRPr lang="en-US" dirty="0"/>
          </a:p>
        </p:txBody>
      </p:sp>
      <p:sp>
        <p:nvSpPr>
          <p:cNvPr id="24" name="Diagrammplatzhalter 8"/>
          <p:cNvSpPr>
            <a:spLocks noGrp="1"/>
          </p:cNvSpPr>
          <p:nvPr>
            <p:ph type="chart" sz="quarter" idx="17"/>
          </p:nvPr>
        </p:nvSpPr>
        <p:spPr>
          <a:xfrm>
            <a:off x="6239416" y="1316991"/>
            <a:ext cx="5460584" cy="4248000"/>
          </a:xfrm>
          <a:noFill/>
        </p:spPr>
        <p:txBody>
          <a:bodyPr lIns="144000" tIns="144000" rIns="144000" bIns="144000">
            <a:noAutofit/>
          </a:bodyPr>
          <a:lstStyle/>
          <a:p>
            <a:r>
              <a:rPr lang="en-US" altLang="ja-JP"/>
              <a:t>Click icon to add chart</a:t>
            </a:r>
            <a:endParaRPr lang="en-US" dirty="0"/>
          </a:p>
        </p:txBody>
      </p:sp>
      <p:cxnSp>
        <p:nvCxnSpPr>
          <p:cNvPr id="7" name="Gerade Verbindung 4">
            <a:extLst>
              <a:ext uri="{FF2B5EF4-FFF2-40B4-BE49-F238E27FC236}">
                <a16:creationId xmlns:a16="http://schemas.microsoft.com/office/drawing/2014/main" id="{2BAE940A-B6B2-4062-A10D-8E38DBE86AC8}"/>
              </a:ext>
            </a:extLst>
          </p:cNvPr>
          <p:cNvCxnSpPr/>
          <p:nvPr userDrawn="1"/>
        </p:nvCxnSpPr>
        <p:spPr>
          <a:xfrm>
            <a:off x="468000" y="1136991"/>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8" name="テキスト ボックス 7">
            <a:extLst>
              <a:ext uri="{FF2B5EF4-FFF2-40B4-BE49-F238E27FC236}">
                <a16:creationId xmlns:a16="http://schemas.microsoft.com/office/drawing/2014/main" id="{2AE69775-672D-4AA3-8EDA-94057BEF41E6}"/>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dirty="0">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dirty="0">
              <a:solidFill>
                <a:schemeClr val="tx2"/>
              </a:solidFill>
              <a:latin typeface="+mj-lt"/>
            </a:endParaRPr>
          </a:p>
        </p:txBody>
      </p:sp>
    </p:spTree>
    <p:extLst>
      <p:ext uri="{BB962C8B-B14F-4D97-AF65-F5344CB8AC3E}">
        <p14:creationId xmlns:p14="http://schemas.microsoft.com/office/powerpoint/2010/main" val="317329170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Chart large + caption">
    <p:spTree>
      <p:nvGrpSpPr>
        <p:cNvPr id="1" name=""/>
        <p:cNvGrpSpPr/>
        <p:nvPr/>
      </p:nvGrpSpPr>
      <p:grpSpPr>
        <a:xfrm>
          <a:off x="0" y="0"/>
          <a:ext cx="0" cy="0"/>
          <a:chOff x="0" y="0"/>
          <a:chExt cx="0" cy="0"/>
        </a:xfrm>
      </p:grpSpPr>
      <p:sp>
        <p:nvSpPr>
          <p:cNvPr id="2" name="Titel 1"/>
          <p:cNvSpPr>
            <a:spLocks noGrp="1"/>
          </p:cNvSpPr>
          <p:nvPr>
            <p:ph type="title"/>
          </p:nvPr>
        </p:nvSpPr>
        <p:spPr>
          <a:xfrm>
            <a:off x="468000" y="597227"/>
            <a:ext cx="11232000" cy="455509"/>
          </a:xfrm>
        </p:spPr>
        <p:txBody>
          <a:bodyPr/>
          <a:lstStyle/>
          <a:p>
            <a:r>
              <a:rPr lang="en-US" altLang="ja-JP" noProof="0"/>
              <a:t>Click to edit Master title style</a:t>
            </a:r>
            <a:endParaRPr lang="ja-JP" altLang="en-US" noProof="0" dirty="0"/>
          </a:p>
        </p:txBody>
      </p:sp>
      <p:sp>
        <p:nvSpPr>
          <p:cNvPr id="19" name="Diagrammplatzhalter 8"/>
          <p:cNvSpPr>
            <a:spLocks noGrp="1"/>
          </p:cNvSpPr>
          <p:nvPr>
            <p:ph type="chart" sz="quarter" idx="16"/>
          </p:nvPr>
        </p:nvSpPr>
        <p:spPr>
          <a:xfrm>
            <a:off x="468000" y="1316991"/>
            <a:ext cx="8712000" cy="4068000"/>
          </a:xfrm>
          <a:noFill/>
        </p:spPr>
        <p:txBody>
          <a:bodyPr lIns="144000" tIns="144000" rIns="144000" bIns="144000">
            <a:noAutofit/>
          </a:bodyPr>
          <a:lstStyle/>
          <a:p>
            <a:r>
              <a:rPr lang="en-US" altLang="ja-JP"/>
              <a:t>Click icon to add chart</a:t>
            </a:r>
            <a:endParaRPr lang="en-US" dirty="0"/>
          </a:p>
        </p:txBody>
      </p:sp>
      <p:sp>
        <p:nvSpPr>
          <p:cNvPr id="20" name="Textplatzhalter 6"/>
          <p:cNvSpPr>
            <a:spLocks noGrp="1"/>
          </p:cNvSpPr>
          <p:nvPr>
            <p:ph type="body" sz="quarter" idx="17"/>
          </p:nvPr>
        </p:nvSpPr>
        <p:spPr>
          <a:xfrm>
            <a:off x="9972000" y="1964991"/>
            <a:ext cx="1728000" cy="1239314"/>
          </a:xfrm>
        </p:spPr>
        <p:txBody>
          <a:bodyPr/>
          <a:lstStyle>
            <a:lvl1pPr>
              <a:defRPr sz="1400"/>
            </a:lvl1pPr>
            <a:lvl2pPr>
              <a:defRPr sz="1400"/>
            </a:lvl2pPr>
            <a:lvl3pPr>
              <a:defRPr sz="1400"/>
            </a:lvl3pPr>
            <a:lvl4pPr>
              <a:defRPr sz="1400"/>
            </a:lvl4pPr>
            <a:lvl5pPr>
              <a:defRPr sz="1400"/>
            </a:lvl5pPr>
          </a:lstStyle>
          <a:p>
            <a:pPr lvl="0"/>
            <a:r>
              <a:rPr lang="en-US" altLang="ja-JP" noProof="0"/>
              <a:t>Click to edit Master text styles</a:t>
            </a:r>
          </a:p>
          <a:p>
            <a:pPr lvl="1"/>
            <a:r>
              <a:rPr lang="en-US" altLang="ja-JP" noProof="0"/>
              <a:t>Second level</a:t>
            </a:r>
          </a:p>
          <a:p>
            <a:pPr lvl="2"/>
            <a:r>
              <a:rPr lang="en-US" altLang="ja-JP" noProof="0"/>
              <a:t>Third level</a:t>
            </a:r>
          </a:p>
        </p:txBody>
      </p:sp>
      <p:cxnSp>
        <p:nvCxnSpPr>
          <p:cNvPr id="7" name="Gerade Verbindung 4">
            <a:extLst>
              <a:ext uri="{FF2B5EF4-FFF2-40B4-BE49-F238E27FC236}">
                <a16:creationId xmlns:a16="http://schemas.microsoft.com/office/drawing/2014/main" id="{D3A74278-5E33-47CA-ADB1-29C6159D0314}"/>
              </a:ext>
            </a:extLst>
          </p:cNvPr>
          <p:cNvCxnSpPr/>
          <p:nvPr userDrawn="1"/>
        </p:nvCxnSpPr>
        <p:spPr>
          <a:xfrm>
            <a:off x="468000" y="1136991"/>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9" name="テキスト ボックス 8">
            <a:extLst>
              <a:ext uri="{FF2B5EF4-FFF2-40B4-BE49-F238E27FC236}">
                <a16:creationId xmlns:a16="http://schemas.microsoft.com/office/drawing/2014/main" id="{D4728CF0-38B4-4893-A4B1-B1730B2CF536}"/>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dirty="0">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dirty="0">
              <a:solidFill>
                <a:schemeClr val="tx2"/>
              </a:solidFill>
              <a:latin typeface="+mj-lt"/>
            </a:endParaRPr>
          </a:p>
        </p:txBody>
      </p:sp>
    </p:spTree>
    <p:extLst>
      <p:ext uri="{BB962C8B-B14F-4D97-AF65-F5344CB8AC3E}">
        <p14:creationId xmlns:p14="http://schemas.microsoft.com/office/powerpoint/2010/main" val="324029984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hart  large + caption ">
    <p:spTree>
      <p:nvGrpSpPr>
        <p:cNvPr id="1" name=""/>
        <p:cNvGrpSpPr/>
        <p:nvPr/>
      </p:nvGrpSpPr>
      <p:grpSpPr>
        <a:xfrm>
          <a:off x="0" y="0"/>
          <a:ext cx="0" cy="0"/>
          <a:chOff x="0" y="0"/>
          <a:chExt cx="0" cy="0"/>
        </a:xfrm>
      </p:grpSpPr>
      <p:sp>
        <p:nvSpPr>
          <p:cNvPr id="20" name="Textplatzhalter 6"/>
          <p:cNvSpPr>
            <a:spLocks noGrp="1"/>
          </p:cNvSpPr>
          <p:nvPr>
            <p:ph type="body" sz="quarter" idx="17"/>
          </p:nvPr>
        </p:nvSpPr>
        <p:spPr>
          <a:xfrm>
            <a:off x="468000" y="5940000"/>
            <a:ext cx="11244575" cy="234744"/>
          </a:xfrm>
        </p:spPr>
        <p:txBody>
          <a:bodyPr>
            <a:noAutofit/>
          </a:bodyPr>
          <a:lstStyle>
            <a:lvl1pPr>
              <a:defRPr sz="1400"/>
            </a:lvl1pPr>
            <a:lvl2pPr marL="0" indent="0">
              <a:buNone/>
              <a:defRPr sz="1400"/>
            </a:lvl2pPr>
            <a:lvl3pPr>
              <a:defRPr sz="1400"/>
            </a:lvl3pPr>
            <a:lvl4pPr>
              <a:defRPr sz="1400"/>
            </a:lvl4pPr>
            <a:lvl5pPr>
              <a:defRPr sz="1400"/>
            </a:lvl5pPr>
          </a:lstStyle>
          <a:p>
            <a:pPr lvl="0"/>
            <a:r>
              <a:rPr lang="en-US" altLang="ja-JP" noProof="0"/>
              <a:t>Click to edit Master text styles</a:t>
            </a:r>
          </a:p>
        </p:txBody>
      </p:sp>
      <p:sp>
        <p:nvSpPr>
          <p:cNvPr id="4" name="コンテンツ プレースホルダー 3"/>
          <p:cNvSpPr>
            <a:spLocks noGrp="1"/>
          </p:cNvSpPr>
          <p:nvPr>
            <p:ph sz="quarter" idx="18"/>
          </p:nvPr>
        </p:nvSpPr>
        <p:spPr>
          <a:xfrm>
            <a:off x="460375" y="540000"/>
            <a:ext cx="11261725" cy="1875385"/>
          </a:xfrm>
        </p:spPr>
        <p:txBody>
          <a:bodyPr/>
          <a:lstStyle/>
          <a:p>
            <a:pPr lvl="0"/>
            <a:r>
              <a:rPr kumimoji="1" lang="en-US" altLang="ja-JP" noProof="0"/>
              <a:t>Click to edit Master text styles</a:t>
            </a:r>
          </a:p>
          <a:p>
            <a:pPr lvl="1"/>
            <a:r>
              <a:rPr kumimoji="1" lang="en-US" altLang="ja-JP" noProof="0"/>
              <a:t>Second level</a:t>
            </a:r>
          </a:p>
          <a:p>
            <a:pPr lvl="2"/>
            <a:r>
              <a:rPr kumimoji="1" lang="en-US" altLang="ja-JP" noProof="0"/>
              <a:t>Third level</a:t>
            </a:r>
          </a:p>
          <a:p>
            <a:pPr lvl="3"/>
            <a:r>
              <a:rPr kumimoji="1" lang="en-US" altLang="ja-JP" noProof="0"/>
              <a:t>Fourth level</a:t>
            </a:r>
          </a:p>
          <a:p>
            <a:pPr lvl="4"/>
            <a:r>
              <a:rPr kumimoji="1" lang="en-US" altLang="ja-JP" noProof="0"/>
              <a:t>Fifth level</a:t>
            </a:r>
            <a:endParaRPr kumimoji="1" lang="en-US" noProof="0" dirty="0"/>
          </a:p>
        </p:txBody>
      </p:sp>
      <p:sp>
        <p:nvSpPr>
          <p:cNvPr id="7" name="テキスト ボックス 6">
            <a:extLst>
              <a:ext uri="{FF2B5EF4-FFF2-40B4-BE49-F238E27FC236}">
                <a16:creationId xmlns:a16="http://schemas.microsoft.com/office/drawing/2014/main" id="{E44D5E23-B915-4847-AEAE-600DBB5D7A81}"/>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dirty="0">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dirty="0">
              <a:solidFill>
                <a:schemeClr val="tx2"/>
              </a:solidFill>
              <a:latin typeface="+mj-lt"/>
            </a:endParaRPr>
          </a:p>
        </p:txBody>
      </p:sp>
    </p:spTree>
    <p:extLst>
      <p:ext uri="{BB962C8B-B14F-4D97-AF65-F5344CB8AC3E}">
        <p14:creationId xmlns:p14="http://schemas.microsoft.com/office/powerpoint/2010/main" val="354686034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4 Charts + Caption">
    <p:spTree>
      <p:nvGrpSpPr>
        <p:cNvPr id="1" name=""/>
        <p:cNvGrpSpPr/>
        <p:nvPr/>
      </p:nvGrpSpPr>
      <p:grpSpPr>
        <a:xfrm>
          <a:off x="0" y="0"/>
          <a:ext cx="0" cy="0"/>
          <a:chOff x="0" y="0"/>
          <a:chExt cx="0" cy="0"/>
        </a:xfrm>
      </p:grpSpPr>
      <p:sp>
        <p:nvSpPr>
          <p:cNvPr id="2" name="Titel 1"/>
          <p:cNvSpPr>
            <a:spLocks noGrp="1"/>
          </p:cNvSpPr>
          <p:nvPr>
            <p:ph type="title"/>
          </p:nvPr>
        </p:nvSpPr>
        <p:spPr>
          <a:xfrm>
            <a:off x="468000" y="597227"/>
            <a:ext cx="11232000" cy="455509"/>
          </a:xfrm>
        </p:spPr>
        <p:txBody>
          <a:bodyPr/>
          <a:lstStyle/>
          <a:p>
            <a:r>
              <a:rPr lang="en-US" altLang="ja-JP" noProof="0"/>
              <a:t>Click to edit Master title style</a:t>
            </a:r>
            <a:endParaRPr lang="ja-JP" altLang="en-US" noProof="0" dirty="0"/>
          </a:p>
        </p:txBody>
      </p:sp>
      <p:sp>
        <p:nvSpPr>
          <p:cNvPr id="23" name="Diagrammplatzhalter 8"/>
          <p:cNvSpPr>
            <a:spLocks noGrp="1"/>
          </p:cNvSpPr>
          <p:nvPr>
            <p:ph type="chart" sz="quarter" idx="16"/>
          </p:nvPr>
        </p:nvSpPr>
        <p:spPr>
          <a:xfrm>
            <a:off x="468000" y="1316991"/>
            <a:ext cx="4272592" cy="2160000"/>
          </a:xfrm>
          <a:noFill/>
          <a:ln w="6350">
            <a:solidFill>
              <a:schemeClr val="bg2">
                <a:lumMod val="90000"/>
              </a:schemeClr>
            </a:solidFill>
          </a:ln>
        </p:spPr>
        <p:txBody>
          <a:bodyPr lIns="144000" tIns="144000" rIns="144000" bIns="144000">
            <a:noAutofit/>
          </a:bodyPr>
          <a:lstStyle/>
          <a:p>
            <a:r>
              <a:rPr lang="en-US" altLang="ja-JP"/>
              <a:t>Click icon to add chart</a:t>
            </a:r>
            <a:endParaRPr lang="en-US" dirty="0"/>
          </a:p>
        </p:txBody>
      </p:sp>
      <p:sp>
        <p:nvSpPr>
          <p:cNvPr id="24" name="Textplatzhalter 6"/>
          <p:cNvSpPr>
            <a:spLocks noGrp="1"/>
          </p:cNvSpPr>
          <p:nvPr>
            <p:ph type="body" sz="quarter" idx="17"/>
          </p:nvPr>
        </p:nvSpPr>
        <p:spPr>
          <a:xfrm>
            <a:off x="9972000" y="1964991"/>
            <a:ext cx="1728000" cy="1239314"/>
          </a:xfrm>
        </p:spPr>
        <p:txBody>
          <a:bodyPr/>
          <a:lstStyle>
            <a:lvl1pPr>
              <a:defRPr sz="1400"/>
            </a:lvl1pPr>
            <a:lvl2pPr>
              <a:defRPr sz="1400"/>
            </a:lvl2pPr>
            <a:lvl3pPr>
              <a:defRPr sz="1400"/>
            </a:lvl3pPr>
            <a:lvl4pPr>
              <a:defRPr sz="1400"/>
            </a:lvl4pPr>
            <a:lvl5pPr>
              <a:defRPr sz="1400"/>
            </a:lvl5pPr>
          </a:lstStyle>
          <a:p>
            <a:pPr lvl="0"/>
            <a:r>
              <a:rPr lang="en-US" altLang="ja-JP" noProof="0"/>
              <a:t>Click to edit Master text styles</a:t>
            </a:r>
          </a:p>
          <a:p>
            <a:pPr lvl="1"/>
            <a:r>
              <a:rPr lang="en-US" altLang="ja-JP" noProof="0"/>
              <a:t>Second level</a:t>
            </a:r>
          </a:p>
          <a:p>
            <a:pPr lvl="2"/>
            <a:r>
              <a:rPr lang="en-US" altLang="ja-JP" noProof="0"/>
              <a:t>Third level</a:t>
            </a:r>
          </a:p>
        </p:txBody>
      </p:sp>
      <p:sp>
        <p:nvSpPr>
          <p:cNvPr id="25" name="Diagrammplatzhalter 8"/>
          <p:cNvSpPr>
            <a:spLocks noGrp="1"/>
          </p:cNvSpPr>
          <p:nvPr>
            <p:ph type="chart" sz="quarter" idx="18"/>
          </p:nvPr>
        </p:nvSpPr>
        <p:spPr>
          <a:xfrm>
            <a:off x="4907408" y="1316991"/>
            <a:ext cx="4272592" cy="2160000"/>
          </a:xfrm>
          <a:noFill/>
          <a:ln w="6350">
            <a:solidFill>
              <a:schemeClr val="bg2">
                <a:lumMod val="90000"/>
              </a:schemeClr>
            </a:solidFill>
          </a:ln>
        </p:spPr>
        <p:txBody>
          <a:bodyPr lIns="144000" tIns="144000" rIns="144000" bIns="144000">
            <a:noAutofit/>
          </a:bodyPr>
          <a:lstStyle/>
          <a:p>
            <a:r>
              <a:rPr lang="en-US" altLang="ja-JP"/>
              <a:t>Click icon to add chart</a:t>
            </a:r>
            <a:endParaRPr lang="en-US" dirty="0"/>
          </a:p>
        </p:txBody>
      </p:sp>
      <p:sp>
        <p:nvSpPr>
          <p:cNvPr id="26" name="Diagrammplatzhalter 8"/>
          <p:cNvSpPr>
            <a:spLocks noGrp="1"/>
          </p:cNvSpPr>
          <p:nvPr>
            <p:ph type="chart" sz="quarter" idx="19"/>
          </p:nvPr>
        </p:nvSpPr>
        <p:spPr>
          <a:xfrm>
            <a:off x="468000" y="3620991"/>
            <a:ext cx="4272592" cy="2160000"/>
          </a:xfrm>
          <a:noFill/>
          <a:ln w="6350">
            <a:solidFill>
              <a:schemeClr val="bg2">
                <a:lumMod val="90000"/>
              </a:schemeClr>
            </a:solidFill>
          </a:ln>
        </p:spPr>
        <p:txBody>
          <a:bodyPr lIns="144000" tIns="144000" rIns="144000" bIns="144000">
            <a:noAutofit/>
          </a:bodyPr>
          <a:lstStyle/>
          <a:p>
            <a:r>
              <a:rPr lang="en-US" altLang="ja-JP"/>
              <a:t>Click icon to add chart</a:t>
            </a:r>
            <a:endParaRPr lang="en-US" dirty="0"/>
          </a:p>
        </p:txBody>
      </p:sp>
      <p:sp>
        <p:nvSpPr>
          <p:cNvPr id="27" name="Diagrammplatzhalter 8"/>
          <p:cNvSpPr>
            <a:spLocks noGrp="1"/>
          </p:cNvSpPr>
          <p:nvPr>
            <p:ph type="chart" sz="quarter" idx="20"/>
          </p:nvPr>
        </p:nvSpPr>
        <p:spPr>
          <a:xfrm>
            <a:off x="4907408" y="3620991"/>
            <a:ext cx="4272592" cy="2160000"/>
          </a:xfrm>
          <a:noFill/>
          <a:ln w="6350">
            <a:solidFill>
              <a:schemeClr val="bg2">
                <a:lumMod val="90000"/>
              </a:schemeClr>
            </a:solidFill>
          </a:ln>
        </p:spPr>
        <p:txBody>
          <a:bodyPr lIns="144000" tIns="144000" rIns="144000" bIns="144000">
            <a:noAutofit/>
          </a:bodyPr>
          <a:lstStyle/>
          <a:p>
            <a:r>
              <a:rPr lang="en-US" altLang="ja-JP"/>
              <a:t>Click icon to add chart</a:t>
            </a:r>
            <a:endParaRPr lang="en-US" dirty="0"/>
          </a:p>
        </p:txBody>
      </p:sp>
      <p:cxnSp>
        <p:nvCxnSpPr>
          <p:cNvPr id="10" name="Gerade Verbindung 4">
            <a:extLst>
              <a:ext uri="{FF2B5EF4-FFF2-40B4-BE49-F238E27FC236}">
                <a16:creationId xmlns:a16="http://schemas.microsoft.com/office/drawing/2014/main" id="{52C5DDBA-90B9-4961-A14B-98B9546E714F}"/>
              </a:ext>
            </a:extLst>
          </p:cNvPr>
          <p:cNvCxnSpPr/>
          <p:nvPr userDrawn="1"/>
        </p:nvCxnSpPr>
        <p:spPr>
          <a:xfrm>
            <a:off x="468000" y="1136991"/>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12" name="テキスト ボックス 11">
            <a:extLst>
              <a:ext uri="{FF2B5EF4-FFF2-40B4-BE49-F238E27FC236}">
                <a16:creationId xmlns:a16="http://schemas.microsoft.com/office/drawing/2014/main" id="{E1F78BC6-0B72-4CC4-A317-57441D7DC260}"/>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dirty="0">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dirty="0">
              <a:solidFill>
                <a:schemeClr val="tx2"/>
              </a:solidFill>
              <a:latin typeface="+mj-lt"/>
            </a:endParaRPr>
          </a:p>
        </p:txBody>
      </p:sp>
    </p:spTree>
    <p:extLst>
      <p:ext uri="{BB962C8B-B14F-4D97-AF65-F5344CB8AC3E}">
        <p14:creationId xmlns:p14="http://schemas.microsoft.com/office/powerpoint/2010/main" val="106119760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Table + Caption">
    <p:spTree>
      <p:nvGrpSpPr>
        <p:cNvPr id="1" name=""/>
        <p:cNvGrpSpPr/>
        <p:nvPr/>
      </p:nvGrpSpPr>
      <p:grpSpPr>
        <a:xfrm>
          <a:off x="0" y="0"/>
          <a:ext cx="0" cy="0"/>
          <a:chOff x="0" y="0"/>
          <a:chExt cx="0" cy="0"/>
        </a:xfrm>
      </p:grpSpPr>
      <p:sp>
        <p:nvSpPr>
          <p:cNvPr id="2" name="Titel 1"/>
          <p:cNvSpPr>
            <a:spLocks noGrp="1"/>
          </p:cNvSpPr>
          <p:nvPr>
            <p:ph type="title"/>
          </p:nvPr>
        </p:nvSpPr>
        <p:spPr>
          <a:xfrm>
            <a:off x="468000" y="597227"/>
            <a:ext cx="11232000" cy="455509"/>
          </a:xfrm>
        </p:spPr>
        <p:txBody>
          <a:bodyPr/>
          <a:lstStyle/>
          <a:p>
            <a:r>
              <a:rPr lang="en-US" altLang="ja-JP" noProof="0"/>
              <a:t>Click to edit Master title style</a:t>
            </a:r>
            <a:endParaRPr lang="ja-JP" altLang="en-US" noProof="0" dirty="0"/>
          </a:p>
        </p:txBody>
      </p:sp>
      <p:sp>
        <p:nvSpPr>
          <p:cNvPr id="19" name="Textplatzhalter 6"/>
          <p:cNvSpPr>
            <a:spLocks noGrp="1"/>
          </p:cNvSpPr>
          <p:nvPr>
            <p:ph type="body" sz="quarter" idx="17"/>
          </p:nvPr>
        </p:nvSpPr>
        <p:spPr>
          <a:xfrm>
            <a:off x="9972000" y="1964991"/>
            <a:ext cx="1728000" cy="1239314"/>
          </a:xfrm>
        </p:spPr>
        <p:txBody>
          <a:bodyPr/>
          <a:lstStyle>
            <a:lvl1pPr>
              <a:defRPr sz="1400"/>
            </a:lvl1pPr>
            <a:lvl2pPr>
              <a:defRPr sz="1400"/>
            </a:lvl2pPr>
            <a:lvl3pPr>
              <a:defRPr sz="1400"/>
            </a:lvl3pPr>
            <a:lvl4pPr>
              <a:defRPr sz="1400"/>
            </a:lvl4pPr>
            <a:lvl5pPr>
              <a:defRPr sz="1400"/>
            </a:lvl5pPr>
          </a:lstStyle>
          <a:p>
            <a:pPr lvl="0"/>
            <a:r>
              <a:rPr lang="en-US" altLang="ja-JP" noProof="0"/>
              <a:t>Click to edit Master text styles</a:t>
            </a:r>
          </a:p>
          <a:p>
            <a:pPr lvl="1"/>
            <a:r>
              <a:rPr lang="en-US" altLang="ja-JP" noProof="0"/>
              <a:t>Second level</a:t>
            </a:r>
          </a:p>
          <a:p>
            <a:pPr lvl="2"/>
            <a:r>
              <a:rPr lang="en-US" altLang="ja-JP" noProof="0"/>
              <a:t>Third level</a:t>
            </a:r>
          </a:p>
        </p:txBody>
      </p:sp>
      <p:sp>
        <p:nvSpPr>
          <p:cNvPr id="20" name="Tabellenplatzhalter 8"/>
          <p:cNvSpPr>
            <a:spLocks noGrp="1"/>
          </p:cNvSpPr>
          <p:nvPr>
            <p:ph type="tbl" sz="quarter" idx="18"/>
          </p:nvPr>
        </p:nvSpPr>
        <p:spPr>
          <a:xfrm>
            <a:off x="468000" y="1424991"/>
            <a:ext cx="8711997" cy="4248000"/>
          </a:xfrm>
        </p:spPr>
        <p:txBody>
          <a:bodyPr/>
          <a:lstStyle/>
          <a:p>
            <a:r>
              <a:rPr lang="en-US" altLang="ja-JP"/>
              <a:t>Click icon to add table</a:t>
            </a:r>
            <a:endParaRPr lang="en-US" dirty="0"/>
          </a:p>
        </p:txBody>
      </p:sp>
      <p:cxnSp>
        <p:nvCxnSpPr>
          <p:cNvPr id="7" name="Gerade Verbindung 4">
            <a:extLst>
              <a:ext uri="{FF2B5EF4-FFF2-40B4-BE49-F238E27FC236}">
                <a16:creationId xmlns:a16="http://schemas.microsoft.com/office/drawing/2014/main" id="{E5422D39-5700-42E9-887F-A22446232645}"/>
              </a:ext>
            </a:extLst>
          </p:cNvPr>
          <p:cNvCxnSpPr/>
          <p:nvPr userDrawn="1"/>
        </p:nvCxnSpPr>
        <p:spPr>
          <a:xfrm>
            <a:off x="468000" y="1136991"/>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8" name="テキスト ボックス 7">
            <a:extLst>
              <a:ext uri="{FF2B5EF4-FFF2-40B4-BE49-F238E27FC236}">
                <a16:creationId xmlns:a16="http://schemas.microsoft.com/office/drawing/2014/main" id="{6FF0E8D3-434B-43F4-ACAB-F8D5845A79BD}"/>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dirty="0">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dirty="0">
              <a:solidFill>
                <a:schemeClr val="tx2"/>
              </a:solidFill>
              <a:latin typeface="+mj-lt"/>
            </a:endParaRPr>
          </a:p>
        </p:txBody>
      </p:sp>
    </p:spTree>
    <p:extLst>
      <p:ext uri="{BB962C8B-B14F-4D97-AF65-F5344CB8AC3E}">
        <p14:creationId xmlns:p14="http://schemas.microsoft.com/office/powerpoint/2010/main" val="64006780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hapter_picture ">
    <p:spTree>
      <p:nvGrpSpPr>
        <p:cNvPr id="1" name=""/>
        <p:cNvGrpSpPr/>
        <p:nvPr/>
      </p:nvGrpSpPr>
      <p:grpSpPr>
        <a:xfrm>
          <a:off x="0" y="0"/>
          <a:ext cx="0" cy="0"/>
          <a:chOff x="0" y="0"/>
          <a:chExt cx="0" cy="0"/>
        </a:xfrm>
      </p:grpSpPr>
      <p:sp>
        <p:nvSpPr>
          <p:cNvPr id="4" name="Bildplatzhalter 3"/>
          <p:cNvSpPr>
            <a:spLocks noGrp="1"/>
          </p:cNvSpPr>
          <p:nvPr>
            <p:ph type="pic" sz="quarter" idx="15"/>
          </p:nvPr>
        </p:nvSpPr>
        <p:spPr>
          <a:xfrm>
            <a:off x="468000" y="540000"/>
            <a:ext cx="11253600" cy="5616000"/>
          </a:xfrm>
          <a:noFill/>
          <a:ln w="6350">
            <a:solidFill>
              <a:schemeClr val="tx1">
                <a:lumMod val="20000"/>
                <a:lumOff val="80000"/>
              </a:schemeClr>
            </a:solidFill>
          </a:ln>
        </p:spPr>
        <p:txBody>
          <a:bodyPr lIns="144000" tIns="144000">
            <a:normAutofit/>
          </a:bodyPr>
          <a:lstStyle>
            <a:lvl1pPr>
              <a:defRPr sz="1000"/>
            </a:lvl1pPr>
          </a:lstStyle>
          <a:p>
            <a:r>
              <a:rPr lang="en-US" altLang="ja-JP"/>
              <a:t>Click icon to add picture</a:t>
            </a:r>
            <a:endParaRPr lang="en-US" dirty="0"/>
          </a:p>
        </p:txBody>
      </p:sp>
      <p:sp>
        <p:nvSpPr>
          <p:cNvPr id="5" name="Textplatzhalter 11"/>
          <p:cNvSpPr>
            <a:spLocks noGrp="1"/>
          </p:cNvSpPr>
          <p:nvPr>
            <p:ph type="body" sz="quarter" idx="11"/>
          </p:nvPr>
        </p:nvSpPr>
        <p:spPr>
          <a:xfrm>
            <a:off x="468000" y="1080000"/>
            <a:ext cx="7920000" cy="1500237"/>
          </a:xfrm>
          <a:solidFill>
            <a:schemeClr val="tx2"/>
          </a:solidFill>
        </p:spPr>
        <p:txBody>
          <a:bodyPr wrap="square" lIns="252000" tIns="180000" rIns="180000" bIns="180000">
            <a:spAutoFit/>
          </a:bodyPr>
          <a:lstStyle>
            <a:lvl1pPr>
              <a:defRPr sz="3600" b="1" cap="all" baseline="0">
                <a:solidFill>
                  <a:schemeClr val="bg1"/>
                </a:solidFill>
                <a:latin typeface="+mj-lt"/>
              </a:defRPr>
            </a:lvl1pPr>
            <a:lvl2pPr marL="0" indent="0">
              <a:buNone/>
              <a:defRPr sz="2000" b="1" cap="all">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en-US" altLang="ja-JP" noProof="0"/>
              <a:t>Click to edit Master text styles</a:t>
            </a:r>
          </a:p>
          <a:p>
            <a:pPr lvl="1"/>
            <a:r>
              <a:rPr lang="en-US" altLang="ja-JP" noProof="0"/>
              <a:t>Second level</a:t>
            </a:r>
          </a:p>
        </p:txBody>
      </p:sp>
      <p:sp>
        <p:nvSpPr>
          <p:cNvPr id="8" name="テキスト ボックス 7">
            <a:extLst>
              <a:ext uri="{FF2B5EF4-FFF2-40B4-BE49-F238E27FC236}">
                <a16:creationId xmlns:a16="http://schemas.microsoft.com/office/drawing/2014/main" id="{0C07C9A7-2C7A-479E-8A14-E5E5068DFD5E}"/>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dirty="0">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dirty="0">
              <a:solidFill>
                <a:schemeClr val="tx2"/>
              </a:solidFill>
              <a:latin typeface="+mj-lt"/>
            </a:endParaRPr>
          </a:p>
        </p:txBody>
      </p:sp>
    </p:spTree>
    <p:extLst>
      <p:ext uri="{BB962C8B-B14F-4D97-AF65-F5344CB8AC3E}">
        <p14:creationId xmlns:p14="http://schemas.microsoft.com/office/powerpoint/2010/main" val="339245762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hapter_grey">
    <p:spTree>
      <p:nvGrpSpPr>
        <p:cNvPr id="1" name=""/>
        <p:cNvGrpSpPr/>
        <p:nvPr/>
      </p:nvGrpSpPr>
      <p:grpSpPr>
        <a:xfrm>
          <a:off x="0" y="0"/>
          <a:ext cx="0" cy="0"/>
          <a:chOff x="0" y="0"/>
          <a:chExt cx="0" cy="0"/>
        </a:xfrm>
      </p:grpSpPr>
      <p:sp>
        <p:nvSpPr>
          <p:cNvPr id="6" name="Rechteck 5"/>
          <p:cNvSpPr/>
          <p:nvPr userDrawn="1"/>
        </p:nvSpPr>
        <p:spPr>
          <a:xfrm>
            <a:off x="479376" y="540000"/>
            <a:ext cx="11253600" cy="5616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5" name="Textplatzhalter 11"/>
          <p:cNvSpPr>
            <a:spLocks noGrp="1"/>
          </p:cNvSpPr>
          <p:nvPr>
            <p:ph type="body" sz="quarter" idx="11"/>
          </p:nvPr>
        </p:nvSpPr>
        <p:spPr>
          <a:xfrm>
            <a:off x="468000" y="1080000"/>
            <a:ext cx="7920000" cy="1500237"/>
          </a:xfrm>
          <a:solidFill>
            <a:schemeClr val="tx2"/>
          </a:solidFill>
        </p:spPr>
        <p:txBody>
          <a:bodyPr lIns="252000" tIns="180000" rIns="180000" bIns="180000">
            <a:spAutoFit/>
          </a:bodyPr>
          <a:lstStyle>
            <a:lvl1pPr>
              <a:defRPr sz="3600" b="1" cap="all" baseline="0">
                <a:solidFill>
                  <a:schemeClr val="bg1"/>
                </a:solidFill>
                <a:latin typeface="+mj-lt"/>
              </a:defRPr>
            </a:lvl1pPr>
            <a:lvl2pPr marL="0" indent="0">
              <a:buNone/>
              <a:defRPr sz="2000" b="1" cap="all">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en-US" altLang="ja-JP" noProof="0"/>
              <a:t>Click to edit Master text styles</a:t>
            </a:r>
          </a:p>
          <a:p>
            <a:pPr lvl="1"/>
            <a:r>
              <a:rPr lang="en-US" altLang="ja-JP" noProof="0"/>
              <a:t>Second level</a:t>
            </a:r>
          </a:p>
        </p:txBody>
      </p:sp>
      <p:sp>
        <p:nvSpPr>
          <p:cNvPr id="4" name="テキスト ボックス 3">
            <a:extLst>
              <a:ext uri="{FF2B5EF4-FFF2-40B4-BE49-F238E27FC236}">
                <a16:creationId xmlns:a16="http://schemas.microsoft.com/office/drawing/2014/main" id="{9215D4EC-C520-47A7-A87B-61E2B6F34AB7}"/>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dirty="0">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dirty="0">
              <a:solidFill>
                <a:schemeClr val="tx2"/>
              </a:solidFill>
              <a:latin typeface="+mj-lt"/>
            </a:endParaRPr>
          </a:p>
        </p:txBody>
      </p:sp>
    </p:spTree>
    <p:extLst>
      <p:ext uri="{BB962C8B-B14F-4D97-AF65-F5344CB8AC3E}">
        <p14:creationId xmlns:p14="http://schemas.microsoft.com/office/powerpoint/2010/main" val="112029872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End_Slide">
    <p:spTree>
      <p:nvGrpSpPr>
        <p:cNvPr id="1" name=""/>
        <p:cNvGrpSpPr/>
        <p:nvPr/>
      </p:nvGrpSpPr>
      <p:grpSpPr>
        <a:xfrm>
          <a:off x="0" y="0"/>
          <a:ext cx="0" cy="0"/>
          <a:chOff x="0" y="0"/>
          <a:chExt cx="0" cy="0"/>
        </a:xfrm>
      </p:grpSpPr>
      <p:sp>
        <p:nvSpPr>
          <p:cNvPr id="6" name="Rechteck 5"/>
          <p:cNvSpPr/>
          <p:nvPr userDrawn="1"/>
        </p:nvSpPr>
        <p:spPr>
          <a:xfrm>
            <a:off x="468000" y="540000"/>
            <a:ext cx="11253600" cy="5616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7" name="Textplatzhalter 13"/>
          <p:cNvSpPr>
            <a:spLocks noGrp="1"/>
          </p:cNvSpPr>
          <p:nvPr>
            <p:ph type="body" sz="quarter" idx="13"/>
          </p:nvPr>
        </p:nvSpPr>
        <p:spPr>
          <a:xfrm>
            <a:off x="1080000" y="1387018"/>
            <a:ext cx="5280000" cy="300339"/>
          </a:xfrm>
        </p:spPr>
        <p:txBody>
          <a:bodyPr wrap="square">
            <a:spAutoFit/>
          </a:bodyPr>
          <a:lstStyle>
            <a:lvl1pPr>
              <a:spcAft>
                <a:spcPts val="0"/>
              </a:spcAft>
              <a:defRPr sz="1800" b="1" cap="none" baseline="0">
                <a:solidFill>
                  <a:schemeClr val="bg1"/>
                </a:solidFill>
                <a:latin typeface="+mj-lt"/>
              </a:defRPr>
            </a:lvl1pPr>
            <a:lvl2pPr>
              <a:defRPr sz="1100" b="1" cap="all" baseline="0">
                <a:latin typeface="+mj-lt"/>
              </a:defRPr>
            </a:lvl2pPr>
            <a:lvl3pPr>
              <a:defRPr sz="1100" b="1" cap="all" baseline="0">
                <a:latin typeface="+mj-lt"/>
              </a:defRPr>
            </a:lvl3pPr>
            <a:lvl4pPr>
              <a:defRPr sz="1100" b="1" cap="all" baseline="0">
                <a:latin typeface="+mj-lt"/>
              </a:defRPr>
            </a:lvl4pPr>
            <a:lvl5pPr>
              <a:defRPr sz="1100" b="1" cap="all" baseline="0">
                <a:latin typeface="+mj-lt"/>
              </a:defRPr>
            </a:lvl5pPr>
          </a:lstStyle>
          <a:p>
            <a:pPr lvl="0"/>
            <a:r>
              <a:rPr lang="en-US" altLang="ja-JP" noProof="0"/>
              <a:t>Click to edit Master text styles</a:t>
            </a:r>
          </a:p>
        </p:txBody>
      </p:sp>
      <p:cxnSp>
        <p:nvCxnSpPr>
          <p:cNvPr id="8" name="Gerade Verbindung 7"/>
          <p:cNvCxnSpPr/>
          <p:nvPr userDrawn="1"/>
        </p:nvCxnSpPr>
        <p:spPr>
          <a:xfrm>
            <a:off x="1080000" y="1124744"/>
            <a:ext cx="2400000" cy="0"/>
          </a:xfrm>
          <a:prstGeom prst="line">
            <a:avLst/>
          </a:prstGeom>
          <a:ln w="38100">
            <a:solidFill>
              <a:schemeClr val="bg1"/>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8994314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_Title picture">
    <p:spTree>
      <p:nvGrpSpPr>
        <p:cNvPr id="1" name=""/>
        <p:cNvGrpSpPr/>
        <p:nvPr/>
      </p:nvGrpSpPr>
      <p:grpSpPr>
        <a:xfrm>
          <a:off x="0" y="0"/>
          <a:ext cx="0" cy="0"/>
          <a:chOff x="0" y="0"/>
          <a:chExt cx="0" cy="0"/>
        </a:xfrm>
      </p:grpSpPr>
      <p:sp>
        <p:nvSpPr>
          <p:cNvPr id="10" name="Bildplatzhalter 2"/>
          <p:cNvSpPr>
            <a:spLocks noGrp="1"/>
          </p:cNvSpPr>
          <p:nvPr>
            <p:ph type="pic" sz="quarter" idx="14"/>
          </p:nvPr>
        </p:nvSpPr>
        <p:spPr>
          <a:xfrm>
            <a:off x="468000" y="0"/>
            <a:ext cx="11253600" cy="6156000"/>
          </a:xfrm>
        </p:spPr>
        <p:txBody>
          <a:bodyPr lIns="144000" tIns="144000">
            <a:normAutofit/>
          </a:bodyPr>
          <a:lstStyle>
            <a:lvl1pPr>
              <a:defRPr sz="1000"/>
            </a:lvl1pPr>
          </a:lstStyle>
          <a:p>
            <a:r>
              <a:rPr lang="en-US" altLang="ja-JP"/>
              <a:t>Click icon to add picture</a:t>
            </a:r>
            <a:endParaRPr lang="en-US" dirty="0"/>
          </a:p>
        </p:txBody>
      </p:sp>
      <p:sp>
        <p:nvSpPr>
          <p:cNvPr id="12" name="Textplatzhalter 11"/>
          <p:cNvSpPr>
            <a:spLocks noGrp="1"/>
          </p:cNvSpPr>
          <p:nvPr>
            <p:ph type="body" sz="quarter" idx="11" hasCustomPrompt="1"/>
          </p:nvPr>
        </p:nvSpPr>
        <p:spPr>
          <a:xfrm>
            <a:off x="1080000" y="-1"/>
            <a:ext cx="5040000" cy="2592000"/>
          </a:xfrm>
          <a:solidFill>
            <a:schemeClr val="tx2"/>
          </a:solidFill>
        </p:spPr>
        <p:txBody>
          <a:bodyPr lIns="252000" tIns="252000" rIns="252000" bIns="252000" anchor="b" anchorCtr="0">
            <a:noAutofit/>
          </a:bodyPr>
          <a:lstStyle>
            <a:lvl1pPr>
              <a:lnSpc>
                <a:spcPct val="90000"/>
              </a:lnSpc>
              <a:spcAft>
                <a:spcPts val="0"/>
              </a:spcAft>
              <a:defRPr sz="3600" b="1" cap="all" baseline="0">
                <a:solidFill>
                  <a:schemeClr val="bg1"/>
                </a:solidFill>
                <a:latin typeface="+mj-lt"/>
              </a:defRPr>
            </a:lvl1pPr>
            <a:lvl2pPr marL="0" indent="0">
              <a:spcBef>
                <a:spcPts val="600"/>
              </a:spcBef>
              <a:spcAft>
                <a:spcPts val="0"/>
              </a:spcAft>
              <a:buNone/>
              <a:defRPr sz="2000" b="1" cap="all">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en-US" noProof="0" dirty="0" err="1"/>
              <a:t>Textmasterformat</a:t>
            </a:r>
            <a:br>
              <a:rPr lang="en-US" noProof="0" dirty="0"/>
            </a:br>
            <a:r>
              <a:rPr lang="en-US" noProof="0" dirty="0" err="1"/>
              <a:t>bearbeiten</a:t>
            </a:r>
            <a:endParaRPr lang="en-US" noProof="0" dirty="0"/>
          </a:p>
          <a:p>
            <a:pPr lvl="1"/>
            <a:r>
              <a:rPr lang="en-US" noProof="0" dirty="0" err="1"/>
              <a:t>Zweite</a:t>
            </a:r>
            <a:r>
              <a:rPr lang="en-US" noProof="0" dirty="0"/>
              <a:t> </a:t>
            </a:r>
            <a:r>
              <a:rPr lang="en-US" noProof="0" dirty="0" err="1"/>
              <a:t>Ebene</a:t>
            </a:r>
            <a:endParaRPr lang="en-US" noProof="0" dirty="0"/>
          </a:p>
        </p:txBody>
      </p:sp>
      <p:sp>
        <p:nvSpPr>
          <p:cNvPr id="9" name="Textplatzhalter 11"/>
          <p:cNvSpPr>
            <a:spLocks noGrp="1"/>
          </p:cNvSpPr>
          <p:nvPr>
            <p:ph type="body" sz="quarter" idx="13"/>
          </p:nvPr>
        </p:nvSpPr>
        <p:spPr>
          <a:xfrm>
            <a:off x="1080000" y="2700000"/>
            <a:ext cx="5040000" cy="609737"/>
          </a:xfrm>
          <a:solidFill>
            <a:srgbClr val="9D9D9D"/>
          </a:solidFill>
        </p:spPr>
        <p:txBody>
          <a:bodyPr lIns="252000" tIns="180000" rIns="180000" bIns="180000" anchor="t" anchorCtr="0">
            <a:spAutoFit/>
          </a:bodyPr>
          <a:lstStyle>
            <a:lvl1pPr>
              <a:lnSpc>
                <a:spcPct val="100000"/>
              </a:lnSpc>
              <a:spcBef>
                <a:spcPts val="0"/>
              </a:spcBef>
              <a:spcAft>
                <a:spcPts val="0"/>
              </a:spcAft>
              <a:defRPr sz="1600" b="0" cap="all" baseline="0">
                <a:solidFill>
                  <a:schemeClr val="bg1"/>
                </a:solidFill>
                <a:latin typeface="+mj-lt"/>
              </a:defRPr>
            </a:lvl1pPr>
            <a:lvl2pPr marL="0" indent="0">
              <a:spcBef>
                <a:spcPts val="600"/>
              </a:spcBef>
              <a:spcAft>
                <a:spcPts val="0"/>
              </a:spcAft>
              <a:buNone/>
              <a:defRPr sz="1600" b="0" cap="none">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en-US" altLang="ja-JP" noProof="0"/>
              <a:t>Click to edit Master text styles</a:t>
            </a:r>
          </a:p>
        </p:txBody>
      </p:sp>
      <p:pic>
        <p:nvPicPr>
          <p:cNvPr id="5" name="Bild 4" descr="Badge_grey.png" hidden="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984432" y="0"/>
            <a:ext cx="1419800" cy="1275442"/>
          </a:xfrm>
          <a:prstGeom prst="rect">
            <a:avLst/>
          </a:prstGeom>
        </p:spPr>
      </p:pic>
    </p:spTree>
    <p:extLst>
      <p:ext uri="{BB962C8B-B14F-4D97-AF65-F5344CB8AC3E}">
        <p14:creationId xmlns:p14="http://schemas.microsoft.com/office/powerpoint/2010/main" val="209967222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_Agenda">
    <p:spTree>
      <p:nvGrpSpPr>
        <p:cNvPr id="1" name=""/>
        <p:cNvGrpSpPr/>
        <p:nvPr/>
      </p:nvGrpSpPr>
      <p:grpSpPr>
        <a:xfrm>
          <a:off x="0" y="0"/>
          <a:ext cx="0" cy="0"/>
          <a:chOff x="0" y="0"/>
          <a:chExt cx="0" cy="0"/>
        </a:xfrm>
      </p:grpSpPr>
      <p:sp>
        <p:nvSpPr>
          <p:cNvPr id="2" name="Titel 1"/>
          <p:cNvSpPr>
            <a:spLocks noGrp="1"/>
          </p:cNvSpPr>
          <p:nvPr>
            <p:ph type="title"/>
          </p:nvPr>
        </p:nvSpPr>
        <p:spPr>
          <a:xfrm>
            <a:off x="467999" y="597227"/>
            <a:ext cx="11244575" cy="455509"/>
          </a:xfrm>
        </p:spPr>
        <p:txBody>
          <a:bodyPr/>
          <a:lstStyle/>
          <a:p>
            <a:r>
              <a:rPr lang="en-US" altLang="ja-JP" noProof="0"/>
              <a:t>Click to edit Master title style</a:t>
            </a:r>
            <a:endParaRPr lang="ja-JP" altLang="en-US" noProof="0" dirty="0"/>
          </a:p>
        </p:txBody>
      </p:sp>
      <p:sp>
        <p:nvSpPr>
          <p:cNvPr id="4" name="Inhaltsplatzhalter 2"/>
          <p:cNvSpPr>
            <a:spLocks noGrp="1"/>
          </p:cNvSpPr>
          <p:nvPr>
            <p:ph idx="1"/>
          </p:nvPr>
        </p:nvSpPr>
        <p:spPr>
          <a:xfrm>
            <a:off x="468000" y="1424991"/>
            <a:ext cx="11244574" cy="283153"/>
          </a:xfrm>
          <a:ln>
            <a:noFill/>
          </a:ln>
        </p:spPr>
        <p:txBody>
          <a:bodyPr wrap="square">
            <a:spAutoFit/>
          </a:bodyPr>
          <a:lstStyle>
            <a:lvl1pPr marL="177800" indent="-177800">
              <a:spcAft>
                <a:spcPts val="1800"/>
              </a:spcAft>
              <a:buClr>
                <a:schemeClr val="tx2"/>
              </a:buClr>
              <a:buFont typeface="Wingdings" panose="05000000000000000000" pitchFamily="2" charset="2"/>
              <a:buChar char="§"/>
              <a:tabLst>
                <a:tab pos="7177088" algn="r"/>
              </a:tabLst>
              <a:defRPr sz="1600"/>
            </a:lvl1pPr>
          </a:lstStyle>
          <a:p>
            <a:pPr lvl="0"/>
            <a:r>
              <a:rPr lang="en-US" altLang="ja-JP" noProof="0"/>
              <a:t>Click to edit Master text styles</a:t>
            </a:r>
          </a:p>
        </p:txBody>
      </p:sp>
      <p:cxnSp>
        <p:nvCxnSpPr>
          <p:cNvPr id="6" name="Gerade Verbindung 4">
            <a:extLst>
              <a:ext uri="{FF2B5EF4-FFF2-40B4-BE49-F238E27FC236}">
                <a16:creationId xmlns:a16="http://schemas.microsoft.com/office/drawing/2014/main" id="{57979797-8531-40C9-AA25-B52E6916CE05}"/>
              </a:ext>
            </a:extLst>
          </p:cNvPr>
          <p:cNvCxnSpPr/>
          <p:nvPr userDrawn="1"/>
        </p:nvCxnSpPr>
        <p:spPr>
          <a:xfrm>
            <a:off x="468000" y="1136991"/>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7" name="テキスト ボックス 6">
            <a:extLst>
              <a:ext uri="{FF2B5EF4-FFF2-40B4-BE49-F238E27FC236}">
                <a16:creationId xmlns:a16="http://schemas.microsoft.com/office/drawing/2014/main" id="{CCA12777-30D4-4D1C-8DE6-98573AE3C7ED}"/>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dirty="0">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dirty="0">
              <a:solidFill>
                <a:schemeClr val="tx2"/>
              </a:solidFill>
              <a:latin typeface="+mj-lt"/>
            </a:endParaRPr>
          </a:p>
        </p:txBody>
      </p:sp>
    </p:spTree>
    <p:extLst>
      <p:ext uri="{BB962C8B-B14F-4D97-AF65-F5344CB8AC3E}">
        <p14:creationId xmlns:p14="http://schemas.microsoft.com/office/powerpoint/2010/main" val="225491844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grey">
    <p:spTree>
      <p:nvGrpSpPr>
        <p:cNvPr id="1" name=""/>
        <p:cNvGrpSpPr/>
        <p:nvPr/>
      </p:nvGrpSpPr>
      <p:grpSpPr>
        <a:xfrm>
          <a:off x="0" y="0"/>
          <a:ext cx="0" cy="0"/>
          <a:chOff x="0" y="0"/>
          <a:chExt cx="0" cy="0"/>
        </a:xfrm>
      </p:grpSpPr>
      <p:sp>
        <p:nvSpPr>
          <p:cNvPr id="10" name="Rechteck 9"/>
          <p:cNvSpPr/>
          <p:nvPr userDrawn="1"/>
        </p:nvSpPr>
        <p:spPr>
          <a:xfrm>
            <a:off x="468000" y="0"/>
            <a:ext cx="11253600" cy="6156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2" name="Textplatzhalter 11"/>
          <p:cNvSpPr>
            <a:spLocks noGrp="1"/>
          </p:cNvSpPr>
          <p:nvPr>
            <p:ph type="body" sz="quarter" idx="11" hasCustomPrompt="1"/>
          </p:nvPr>
        </p:nvSpPr>
        <p:spPr>
          <a:xfrm>
            <a:off x="1080000" y="-1"/>
            <a:ext cx="5040000" cy="2592000"/>
          </a:xfrm>
          <a:solidFill>
            <a:schemeClr val="tx2"/>
          </a:solidFill>
        </p:spPr>
        <p:txBody>
          <a:bodyPr lIns="252000" tIns="252000" rIns="180000" bIns="252000" anchor="b" anchorCtr="0">
            <a:noAutofit/>
          </a:bodyPr>
          <a:lstStyle>
            <a:lvl1pPr>
              <a:lnSpc>
                <a:spcPct val="90000"/>
              </a:lnSpc>
              <a:spcAft>
                <a:spcPts val="0"/>
              </a:spcAft>
              <a:defRPr sz="3600" b="1" cap="all" baseline="0">
                <a:solidFill>
                  <a:schemeClr val="bg1"/>
                </a:solidFill>
                <a:latin typeface="+mj-lt"/>
              </a:defRPr>
            </a:lvl1pPr>
            <a:lvl2pPr marL="0" indent="0">
              <a:spcBef>
                <a:spcPts val="600"/>
              </a:spcBef>
              <a:spcAft>
                <a:spcPts val="0"/>
              </a:spcAft>
              <a:buNone/>
              <a:defRPr sz="2000" b="1" cap="all">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en-US" noProof="0" dirty="0" err="1"/>
              <a:t>Textmasterformat</a:t>
            </a:r>
            <a:br>
              <a:rPr lang="en-US" noProof="0" dirty="0"/>
            </a:br>
            <a:r>
              <a:rPr lang="en-US" noProof="0" dirty="0" err="1"/>
              <a:t>bearbeiten</a:t>
            </a:r>
            <a:endParaRPr lang="en-US" noProof="0" dirty="0"/>
          </a:p>
          <a:p>
            <a:pPr lvl="1"/>
            <a:r>
              <a:rPr lang="en-US" noProof="0" dirty="0" err="1"/>
              <a:t>Zweite</a:t>
            </a:r>
            <a:r>
              <a:rPr lang="en-US" noProof="0" dirty="0"/>
              <a:t> </a:t>
            </a:r>
            <a:r>
              <a:rPr lang="en-US" noProof="0" dirty="0" err="1"/>
              <a:t>Ebene</a:t>
            </a:r>
            <a:endParaRPr lang="en-US" noProof="0" dirty="0"/>
          </a:p>
        </p:txBody>
      </p:sp>
      <p:sp>
        <p:nvSpPr>
          <p:cNvPr id="9" name="Textplatzhalter 11"/>
          <p:cNvSpPr>
            <a:spLocks noGrp="1"/>
          </p:cNvSpPr>
          <p:nvPr>
            <p:ph type="body" sz="quarter" idx="13"/>
          </p:nvPr>
        </p:nvSpPr>
        <p:spPr>
          <a:xfrm>
            <a:off x="1080000" y="2700000"/>
            <a:ext cx="5040000" cy="609737"/>
          </a:xfrm>
          <a:solidFill>
            <a:schemeClr val="bg1"/>
          </a:solidFill>
        </p:spPr>
        <p:txBody>
          <a:bodyPr lIns="252000" tIns="180000" rIns="180000" bIns="180000" anchor="t" anchorCtr="0">
            <a:spAutoFit/>
          </a:bodyPr>
          <a:lstStyle>
            <a:lvl1pPr>
              <a:lnSpc>
                <a:spcPct val="100000"/>
              </a:lnSpc>
              <a:spcBef>
                <a:spcPts val="0"/>
              </a:spcBef>
              <a:spcAft>
                <a:spcPts val="0"/>
              </a:spcAft>
              <a:defRPr sz="1600" b="0" cap="all" baseline="0">
                <a:solidFill>
                  <a:schemeClr val="accent1"/>
                </a:solidFill>
                <a:latin typeface="+mj-lt"/>
              </a:defRPr>
            </a:lvl1pPr>
            <a:lvl2pPr marL="0" indent="0">
              <a:spcBef>
                <a:spcPts val="600"/>
              </a:spcBef>
              <a:spcAft>
                <a:spcPts val="0"/>
              </a:spcAft>
              <a:buNone/>
              <a:defRPr sz="1600" b="0" cap="none">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en-US" altLang="ja-JP" noProof="0"/>
              <a:t>Click to edit Master text styles</a:t>
            </a:r>
          </a:p>
        </p:txBody>
      </p:sp>
    </p:spTree>
    <p:extLst>
      <p:ext uri="{BB962C8B-B14F-4D97-AF65-F5344CB8AC3E}">
        <p14:creationId xmlns:p14="http://schemas.microsoft.com/office/powerpoint/2010/main" val="136587501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1_Title + Content">
    <p:spTree>
      <p:nvGrpSpPr>
        <p:cNvPr id="1" name=""/>
        <p:cNvGrpSpPr/>
        <p:nvPr/>
      </p:nvGrpSpPr>
      <p:grpSpPr>
        <a:xfrm>
          <a:off x="0" y="0"/>
          <a:ext cx="0" cy="0"/>
          <a:chOff x="0" y="0"/>
          <a:chExt cx="0" cy="0"/>
        </a:xfrm>
      </p:grpSpPr>
      <p:sp>
        <p:nvSpPr>
          <p:cNvPr id="2" name="Titel 1"/>
          <p:cNvSpPr>
            <a:spLocks noGrp="1"/>
          </p:cNvSpPr>
          <p:nvPr>
            <p:ph type="title"/>
          </p:nvPr>
        </p:nvSpPr>
        <p:spPr>
          <a:xfrm>
            <a:off x="467999" y="597227"/>
            <a:ext cx="11244575" cy="455509"/>
          </a:xfrm>
        </p:spPr>
        <p:txBody>
          <a:bodyPr/>
          <a:lstStyle/>
          <a:p>
            <a:r>
              <a:rPr lang="en-US" altLang="ja-JP" noProof="0"/>
              <a:t>Click to edit Master title style</a:t>
            </a:r>
            <a:endParaRPr lang="ja-JP" altLang="en-US" noProof="0" dirty="0"/>
          </a:p>
        </p:txBody>
      </p:sp>
      <p:sp>
        <p:nvSpPr>
          <p:cNvPr id="4" name="Inhaltsplatzhalter 2"/>
          <p:cNvSpPr>
            <a:spLocks noGrp="1"/>
          </p:cNvSpPr>
          <p:nvPr>
            <p:ph idx="1"/>
          </p:nvPr>
        </p:nvSpPr>
        <p:spPr>
          <a:xfrm>
            <a:off x="468000" y="1424991"/>
            <a:ext cx="11244574" cy="1887696"/>
          </a:xfrm>
        </p:spPr>
        <p:txBody>
          <a:bodyPr/>
          <a:lstStyle>
            <a:lvl1pPr>
              <a:lnSpc>
                <a:spcPct val="120000"/>
              </a:lnSpc>
              <a:spcBef>
                <a:spcPts val="0"/>
              </a:spcBef>
              <a:spcAft>
                <a:spcPts val="800"/>
              </a:spcAft>
              <a:defRPr sz="1600"/>
            </a:lvl1pPr>
            <a:lvl2pPr>
              <a:lnSpc>
                <a:spcPct val="120000"/>
              </a:lnSpc>
              <a:spcBef>
                <a:spcPts val="0"/>
              </a:spcBef>
              <a:spcAft>
                <a:spcPts val="800"/>
              </a:spcAft>
              <a:defRPr sz="1600"/>
            </a:lvl2pPr>
            <a:lvl3pPr>
              <a:lnSpc>
                <a:spcPct val="120000"/>
              </a:lnSpc>
              <a:spcBef>
                <a:spcPts val="0"/>
              </a:spcBef>
              <a:spcAft>
                <a:spcPts val="800"/>
              </a:spcAft>
              <a:defRPr sz="1600"/>
            </a:lvl3pPr>
            <a:lvl4pPr>
              <a:lnSpc>
                <a:spcPct val="120000"/>
              </a:lnSpc>
              <a:spcBef>
                <a:spcPts val="0"/>
              </a:spcBef>
              <a:spcAft>
                <a:spcPts val="800"/>
              </a:spcAft>
              <a:defRPr sz="1600"/>
            </a:lvl4pPr>
            <a:lvl5pPr>
              <a:lnSpc>
                <a:spcPct val="120000"/>
              </a:lnSpc>
              <a:spcBef>
                <a:spcPts val="0"/>
              </a:spcBef>
              <a:spcAft>
                <a:spcPts val="800"/>
              </a:spcAft>
              <a:defRPr sz="1600"/>
            </a:lvl5pPr>
          </a:lstStyle>
          <a:p>
            <a:pPr lvl="0"/>
            <a:r>
              <a:rPr lang="en-US" altLang="ja-JP" noProof="0"/>
              <a:t>Click to edit Master text styles</a:t>
            </a:r>
          </a:p>
          <a:p>
            <a:pPr lvl="1"/>
            <a:r>
              <a:rPr lang="en-US" altLang="ja-JP" noProof="0"/>
              <a:t>Second level</a:t>
            </a:r>
          </a:p>
          <a:p>
            <a:pPr lvl="2"/>
            <a:r>
              <a:rPr lang="en-US" altLang="ja-JP" noProof="0"/>
              <a:t>Third level</a:t>
            </a:r>
          </a:p>
          <a:p>
            <a:pPr lvl="3"/>
            <a:r>
              <a:rPr lang="en-US" altLang="ja-JP" noProof="0"/>
              <a:t>Fourth level</a:t>
            </a:r>
          </a:p>
          <a:p>
            <a:pPr lvl="4"/>
            <a:r>
              <a:rPr lang="en-US" altLang="ja-JP" noProof="0"/>
              <a:t>Fifth level</a:t>
            </a:r>
            <a:endParaRPr lang="en-US" noProof="0" dirty="0"/>
          </a:p>
        </p:txBody>
      </p:sp>
      <p:cxnSp>
        <p:nvCxnSpPr>
          <p:cNvPr id="6" name="Gerade Verbindung 4">
            <a:extLst>
              <a:ext uri="{FF2B5EF4-FFF2-40B4-BE49-F238E27FC236}">
                <a16:creationId xmlns:a16="http://schemas.microsoft.com/office/drawing/2014/main" id="{A15355D3-CEB8-489E-88A7-11B56E874514}"/>
              </a:ext>
            </a:extLst>
          </p:cNvPr>
          <p:cNvCxnSpPr/>
          <p:nvPr userDrawn="1"/>
        </p:nvCxnSpPr>
        <p:spPr>
          <a:xfrm>
            <a:off x="468000" y="1136991"/>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8" name="テキスト ボックス 7">
            <a:extLst>
              <a:ext uri="{FF2B5EF4-FFF2-40B4-BE49-F238E27FC236}">
                <a16:creationId xmlns:a16="http://schemas.microsoft.com/office/drawing/2014/main" id="{628D4BE4-8D41-47B8-82B8-4716B88FC765}"/>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dirty="0">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dirty="0">
              <a:solidFill>
                <a:schemeClr val="tx2"/>
              </a:solidFill>
              <a:latin typeface="+mj-lt"/>
            </a:endParaRPr>
          </a:p>
        </p:txBody>
      </p:sp>
    </p:spTree>
    <p:extLst>
      <p:ext uri="{BB962C8B-B14F-4D97-AF65-F5344CB8AC3E}">
        <p14:creationId xmlns:p14="http://schemas.microsoft.com/office/powerpoint/2010/main" val="383429777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_Chapter_grey">
    <p:spTree>
      <p:nvGrpSpPr>
        <p:cNvPr id="1" name=""/>
        <p:cNvGrpSpPr/>
        <p:nvPr/>
      </p:nvGrpSpPr>
      <p:grpSpPr>
        <a:xfrm>
          <a:off x="0" y="0"/>
          <a:ext cx="0" cy="0"/>
          <a:chOff x="0" y="0"/>
          <a:chExt cx="0" cy="0"/>
        </a:xfrm>
      </p:grpSpPr>
      <p:sp>
        <p:nvSpPr>
          <p:cNvPr id="6" name="Rechteck 5"/>
          <p:cNvSpPr/>
          <p:nvPr userDrawn="1"/>
        </p:nvSpPr>
        <p:spPr>
          <a:xfrm>
            <a:off x="479376" y="540000"/>
            <a:ext cx="11253600" cy="5616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5" name="Textplatzhalter 11"/>
          <p:cNvSpPr>
            <a:spLocks noGrp="1"/>
          </p:cNvSpPr>
          <p:nvPr>
            <p:ph type="body" sz="quarter" idx="11"/>
          </p:nvPr>
        </p:nvSpPr>
        <p:spPr>
          <a:xfrm>
            <a:off x="468000" y="1080000"/>
            <a:ext cx="7920000" cy="1500237"/>
          </a:xfrm>
          <a:solidFill>
            <a:schemeClr val="tx2"/>
          </a:solidFill>
        </p:spPr>
        <p:txBody>
          <a:bodyPr lIns="252000" tIns="180000" rIns="180000" bIns="180000">
            <a:spAutoFit/>
          </a:bodyPr>
          <a:lstStyle>
            <a:lvl1pPr>
              <a:defRPr sz="3600" b="1" cap="all" baseline="0">
                <a:solidFill>
                  <a:schemeClr val="bg1"/>
                </a:solidFill>
                <a:latin typeface="+mj-lt"/>
              </a:defRPr>
            </a:lvl1pPr>
            <a:lvl2pPr marL="0" indent="0">
              <a:buNone/>
              <a:defRPr sz="2000" b="1" cap="all">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en-US" altLang="ja-JP" noProof="0"/>
              <a:t>Click to edit Master text styles</a:t>
            </a:r>
          </a:p>
          <a:p>
            <a:pPr lvl="1"/>
            <a:r>
              <a:rPr lang="en-US" altLang="ja-JP" noProof="0"/>
              <a:t>Second level</a:t>
            </a:r>
          </a:p>
        </p:txBody>
      </p:sp>
      <p:sp>
        <p:nvSpPr>
          <p:cNvPr id="4" name="テキスト ボックス 3">
            <a:extLst>
              <a:ext uri="{FF2B5EF4-FFF2-40B4-BE49-F238E27FC236}">
                <a16:creationId xmlns:a16="http://schemas.microsoft.com/office/drawing/2014/main" id="{9215D4EC-C520-47A7-A87B-61E2B6F34AB7}"/>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dirty="0">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dirty="0">
              <a:solidFill>
                <a:schemeClr val="tx2"/>
              </a:solidFill>
              <a:latin typeface="+mj-lt"/>
            </a:endParaRPr>
          </a:p>
        </p:txBody>
      </p:sp>
    </p:spTree>
    <p:extLst>
      <p:ext uri="{BB962C8B-B14F-4D97-AF65-F5344CB8AC3E}">
        <p14:creationId xmlns:p14="http://schemas.microsoft.com/office/powerpoint/2010/main" val="116262591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_Chapter_picture ">
    <p:spTree>
      <p:nvGrpSpPr>
        <p:cNvPr id="1" name=""/>
        <p:cNvGrpSpPr/>
        <p:nvPr/>
      </p:nvGrpSpPr>
      <p:grpSpPr>
        <a:xfrm>
          <a:off x="0" y="0"/>
          <a:ext cx="0" cy="0"/>
          <a:chOff x="0" y="0"/>
          <a:chExt cx="0" cy="0"/>
        </a:xfrm>
      </p:grpSpPr>
      <p:sp>
        <p:nvSpPr>
          <p:cNvPr id="4" name="Bildplatzhalter 3"/>
          <p:cNvSpPr>
            <a:spLocks noGrp="1"/>
          </p:cNvSpPr>
          <p:nvPr>
            <p:ph type="pic" sz="quarter" idx="15"/>
          </p:nvPr>
        </p:nvSpPr>
        <p:spPr>
          <a:xfrm>
            <a:off x="468000" y="540000"/>
            <a:ext cx="11253600" cy="5616000"/>
          </a:xfrm>
          <a:noFill/>
          <a:ln w="6350">
            <a:solidFill>
              <a:schemeClr val="tx1">
                <a:lumMod val="20000"/>
                <a:lumOff val="80000"/>
              </a:schemeClr>
            </a:solidFill>
          </a:ln>
        </p:spPr>
        <p:txBody>
          <a:bodyPr lIns="144000" tIns="144000">
            <a:normAutofit/>
          </a:bodyPr>
          <a:lstStyle>
            <a:lvl1pPr>
              <a:defRPr sz="1000"/>
            </a:lvl1pPr>
          </a:lstStyle>
          <a:p>
            <a:r>
              <a:rPr lang="en-US" altLang="ja-JP"/>
              <a:t>Click icon to add picture</a:t>
            </a:r>
            <a:endParaRPr lang="en-US" dirty="0"/>
          </a:p>
        </p:txBody>
      </p:sp>
      <p:sp>
        <p:nvSpPr>
          <p:cNvPr id="5" name="Textplatzhalter 11"/>
          <p:cNvSpPr>
            <a:spLocks noGrp="1"/>
          </p:cNvSpPr>
          <p:nvPr>
            <p:ph type="body" sz="quarter" idx="11"/>
          </p:nvPr>
        </p:nvSpPr>
        <p:spPr>
          <a:xfrm>
            <a:off x="468000" y="1080000"/>
            <a:ext cx="7920000" cy="1500237"/>
          </a:xfrm>
          <a:solidFill>
            <a:schemeClr val="tx2"/>
          </a:solidFill>
        </p:spPr>
        <p:txBody>
          <a:bodyPr wrap="square" lIns="252000" tIns="180000" rIns="180000" bIns="180000">
            <a:spAutoFit/>
          </a:bodyPr>
          <a:lstStyle>
            <a:lvl1pPr>
              <a:defRPr sz="3600" b="1" cap="all" baseline="0">
                <a:solidFill>
                  <a:schemeClr val="bg1"/>
                </a:solidFill>
                <a:latin typeface="+mj-lt"/>
              </a:defRPr>
            </a:lvl1pPr>
            <a:lvl2pPr marL="0" indent="0">
              <a:buNone/>
              <a:defRPr sz="2000" b="1" cap="all">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en-US" altLang="ja-JP" noProof="0"/>
              <a:t>Click to edit Master text styles</a:t>
            </a:r>
          </a:p>
          <a:p>
            <a:pPr lvl="1"/>
            <a:r>
              <a:rPr lang="en-US" altLang="ja-JP" noProof="0"/>
              <a:t>Second level</a:t>
            </a:r>
          </a:p>
        </p:txBody>
      </p:sp>
      <p:sp>
        <p:nvSpPr>
          <p:cNvPr id="8" name="テキスト ボックス 7">
            <a:extLst>
              <a:ext uri="{FF2B5EF4-FFF2-40B4-BE49-F238E27FC236}">
                <a16:creationId xmlns:a16="http://schemas.microsoft.com/office/drawing/2014/main" id="{0C07C9A7-2C7A-479E-8A14-E5E5068DFD5E}"/>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dirty="0">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dirty="0">
              <a:solidFill>
                <a:schemeClr val="tx2"/>
              </a:solidFill>
              <a:latin typeface="+mj-lt"/>
            </a:endParaRPr>
          </a:p>
        </p:txBody>
      </p:sp>
    </p:spTree>
    <p:extLst>
      <p:ext uri="{BB962C8B-B14F-4D97-AF65-F5344CB8AC3E}">
        <p14:creationId xmlns:p14="http://schemas.microsoft.com/office/powerpoint/2010/main" val="222755536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_Title Table + Caption">
    <p:spTree>
      <p:nvGrpSpPr>
        <p:cNvPr id="1" name=""/>
        <p:cNvGrpSpPr/>
        <p:nvPr/>
      </p:nvGrpSpPr>
      <p:grpSpPr>
        <a:xfrm>
          <a:off x="0" y="0"/>
          <a:ext cx="0" cy="0"/>
          <a:chOff x="0" y="0"/>
          <a:chExt cx="0" cy="0"/>
        </a:xfrm>
      </p:grpSpPr>
      <p:sp>
        <p:nvSpPr>
          <p:cNvPr id="2" name="Titel 1"/>
          <p:cNvSpPr>
            <a:spLocks noGrp="1"/>
          </p:cNvSpPr>
          <p:nvPr>
            <p:ph type="title"/>
          </p:nvPr>
        </p:nvSpPr>
        <p:spPr>
          <a:xfrm>
            <a:off x="468000" y="597227"/>
            <a:ext cx="11232000" cy="455509"/>
          </a:xfrm>
        </p:spPr>
        <p:txBody>
          <a:bodyPr/>
          <a:lstStyle/>
          <a:p>
            <a:r>
              <a:rPr lang="en-US" altLang="ja-JP" noProof="0"/>
              <a:t>Click to edit Master title style</a:t>
            </a:r>
            <a:endParaRPr lang="ja-JP" altLang="en-US" noProof="0" dirty="0"/>
          </a:p>
        </p:txBody>
      </p:sp>
      <p:sp>
        <p:nvSpPr>
          <p:cNvPr id="19" name="Textplatzhalter 6"/>
          <p:cNvSpPr>
            <a:spLocks noGrp="1"/>
          </p:cNvSpPr>
          <p:nvPr>
            <p:ph type="body" sz="quarter" idx="17"/>
          </p:nvPr>
        </p:nvSpPr>
        <p:spPr>
          <a:xfrm>
            <a:off x="9972000" y="1964991"/>
            <a:ext cx="1728000" cy="1239314"/>
          </a:xfrm>
        </p:spPr>
        <p:txBody>
          <a:bodyPr/>
          <a:lstStyle>
            <a:lvl1pPr>
              <a:defRPr sz="1400"/>
            </a:lvl1pPr>
            <a:lvl2pPr>
              <a:defRPr sz="1400"/>
            </a:lvl2pPr>
            <a:lvl3pPr>
              <a:defRPr sz="1400"/>
            </a:lvl3pPr>
            <a:lvl4pPr>
              <a:defRPr sz="1400"/>
            </a:lvl4pPr>
            <a:lvl5pPr>
              <a:defRPr sz="1400"/>
            </a:lvl5pPr>
          </a:lstStyle>
          <a:p>
            <a:pPr lvl="0"/>
            <a:r>
              <a:rPr lang="en-US" altLang="ja-JP" noProof="0"/>
              <a:t>Click to edit Master text styles</a:t>
            </a:r>
          </a:p>
          <a:p>
            <a:pPr lvl="1"/>
            <a:r>
              <a:rPr lang="en-US" altLang="ja-JP" noProof="0"/>
              <a:t>Second level</a:t>
            </a:r>
          </a:p>
          <a:p>
            <a:pPr lvl="2"/>
            <a:r>
              <a:rPr lang="en-US" altLang="ja-JP" noProof="0"/>
              <a:t>Third level</a:t>
            </a:r>
          </a:p>
        </p:txBody>
      </p:sp>
      <p:sp>
        <p:nvSpPr>
          <p:cNvPr id="20" name="Tabellenplatzhalter 8"/>
          <p:cNvSpPr>
            <a:spLocks noGrp="1"/>
          </p:cNvSpPr>
          <p:nvPr>
            <p:ph type="tbl" sz="quarter" idx="18"/>
          </p:nvPr>
        </p:nvSpPr>
        <p:spPr>
          <a:xfrm>
            <a:off x="468000" y="1424991"/>
            <a:ext cx="8711997" cy="4248000"/>
          </a:xfrm>
        </p:spPr>
        <p:txBody>
          <a:bodyPr/>
          <a:lstStyle/>
          <a:p>
            <a:r>
              <a:rPr lang="en-US" altLang="ja-JP"/>
              <a:t>Click icon to add table</a:t>
            </a:r>
            <a:endParaRPr lang="en-US" dirty="0"/>
          </a:p>
        </p:txBody>
      </p:sp>
      <p:cxnSp>
        <p:nvCxnSpPr>
          <p:cNvPr id="7" name="Gerade Verbindung 4">
            <a:extLst>
              <a:ext uri="{FF2B5EF4-FFF2-40B4-BE49-F238E27FC236}">
                <a16:creationId xmlns:a16="http://schemas.microsoft.com/office/drawing/2014/main" id="{E5422D39-5700-42E9-887F-A22446232645}"/>
              </a:ext>
            </a:extLst>
          </p:cNvPr>
          <p:cNvCxnSpPr/>
          <p:nvPr userDrawn="1"/>
        </p:nvCxnSpPr>
        <p:spPr>
          <a:xfrm>
            <a:off x="468000" y="1136991"/>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8" name="テキスト ボックス 7">
            <a:extLst>
              <a:ext uri="{FF2B5EF4-FFF2-40B4-BE49-F238E27FC236}">
                <a16:creationId xmlns:a16="http://schemas.microsoft.com/office/drawing/2014/main" id="{6FF0E8D3-434B-43F4-ACAB-F8D5845A79BD}"/>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dirty="0">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dirty="0">
              <a:solidFill>
                <a:schemeClr val="tx2"/>
              </a:solidFill>
              <a:latin typeface="+mj-lt"/>
            </a:endParaRPr>
          </a:p>
        </p:txBody>
      </p:sp>
    </p:spTree>
    <p:extLst>
      <p:ext uri="{BB962C8B-B14F-4D97-AF65-F5344CB8AC3E}">
        <p14:creationId xmlns:p14="http://schemas.microsoft.com/office/powerpoint/2010/main" val="38351457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_Title Text + Chart">
    <p:spTree>
      <p:nvGrpSpPr>
        <p:cNvPr id="1" name=""/>
        <p:cNvGrpSpPr/>
        <p:nvPr/>
      </p:nvGrpSpPr>
      <p:grpSpPr>
        <a:xfrm>
          <a:off x="0" y="0"/>
          <a:ext cx="0" cy="0"/>
          <a:chOff x="0" y="0"/>
          <a:chExt cx="0" cy="0"/>
        </a:xfrm>
      </p:grpSpPr>
      <p:sp>
        <p:nvSpPr>
          <p:cNvPr id="2" name="Titel 1"/>
          <p:cNvSpPr>
            <a:spLocks noGrp="1"/>
          </p:cNvSpPr>
          <p:nvPr>
            <p:ph type="title"/>
          </p:nvPr>
        </p:nvSpPr>
        <p:spPr>
          <a:xfrm>
            <a:off x="467999" y="597227"/>
            <a:ext cx="11244575" cy="455509"/>
          </a:xfrm>
        </p:spPr>
        <p:txBody>
          <a:bodyPr/>
          <a:lstStyle/>
          <a:p>
            <a:r>
              <a:rPr lang="en-US" altLang="ja-JP" noProof="0"/>
              <a:t>Click to edit Master title style</a:t>
            </a:r>
            <a:endParaRPr lang="ja-JP" altLang="en-US" noProof="0" dirty="0"/>
          </a:p>
        </p:txBody>
      </p:sp>
      <p:sp>
        <p:nvSpPr>
          <p:cNvPr id="24" name="Diagrammplatzhalter 8"/>
          <p:cNvSpPr>
            <a:spLocks noGrp="1"/>
          </p:cNvSpPr>
          <p:nvPr>
            <p:ph type="chart" sz="quarter" idx="17"/>
          </p:nvPr>
        </p:nvSpPr>
        <p:spPr>
          <a:xfrm>
            <a:off x="6480000" y="1316991"/>
            <a:ext cx="5220000" cy="4248000"/>
          </a:xfrm>
          <a:noFill/>
        </p:spPr>
        <p:txBody>
          <a:bodyPr lIns="144000" tIns="144000" rIns="144000" bIns="144000">
            <a:noAutofit/>
          </a:bodyPr>
          <a:lstStyle/>
          <a:p>
            <a:r>
              <a:rPr lang="en-US" altLang="ja-JP"/>
              <a:t>Click icon to add chart</a:t>
            </a:r>
            <a:endParaRPr lang="en-US" dirty="0"/>
          </a:p>
        </p:txBody>
      </p:sp>
      <p:sp>
        <p:nvSpPr>
          <p:cNvPr id="7" name="Textplatzhalter 4"/>
          <p:cNvSpPr>
            <a:spLocks noGrp="1"/>
          </p:cNvSpPr>
          <p:nvPr>
            <p:ph type="body" sz="quarter" idx="14"/>
          </p:nvPr>
        </p:nvSpPr>
        <p:spPr>
          <a:xfrm>
            <a:off x="467998" y="1424991"/>
            <a:ext cx="5417647" cy="1887696"/>
          </a:xfrm>
        </p:spPr>
        <p:txBody>
          <a:bodyPr wrap="square">
            <a:spAutoFit/>
          </a:bodyPr>
          <a:lstStyle/>
          <a:p>
            <a:pPr lvl="0"/>
            <a:r>
              <a:rPr lang="en-US" altLang="ja-JP" noProof="0"/>
              <a:t>Click to edit Master text styles</a:t>
            </a:r>
          </a:p>
          <a:p>
            <a:pPr lvl="1"/>
            <a:r>
              <a:rPr lang="en-US" altLang="ja-JP" noProof="0"/>
              <a:t>Second level</a:t>
            </a:r>
          </a:p>
          <a:p>
            <a:pPr lvl="2"/>
            <a:r>
              <a:rPr lang="en-US" altLang="ja-JP" noProof="0"/>
              <a:t>Third level</a:t>
            </a:r>
          </a:p>
          <a:p>
            <a:pPr lvl="3"/>
            <a:r>
              <a:rPr lang="en-US" altLang="ja-JP" noProof="0"/>
              <a:t>Fourth level</a:t>
            </a:r>
          </a:p>
          <a:p>
            <a:pPr lvl="4"/>
            <a:r>
              <a:rPr lang="en-US" altLang="ja-JP" noProof="0"/>
              <a:t>Fifth level</a:t>
            </a:r>
            <a:endParaRPr lang="en-US" noProof="0" dirty="0"/>
          </a:p>
        </p:txBody>
      </p:sp>
      <p:cxnSp>
        <p:nvCxnSpPr>
          <p:cNvPr id="8" name="Gerade Verbindung 4">
            <a:extLst>
              <a:ext uri="{FF2B5EF4-FFF2-40B4-BE49-F238E27FC236}">
                <a16:creationId xmlns:a16="http://schemas.microsoft.com/office/drawing/2014/main" id="{48124AEF-254D-4661-97A8-FC2C4E7C939F}"/>
              </a:ext>
            </a:extLst>
          </p:cNvPr>
          <p:cNvCxnSpPr/>
          <p:nvPr userDrawn="1"/>
        </p:nvCxnSpPr>
        <p:spPr>
          <a:xfrm>
            <a:off x="468000" y="1136991"/>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9" name="テキスト ボックス 8">
            <a:extLst>
              <a:ext uri="{FF2B5EF4-FFF2-40B4-BE49-F238E27FC236}">
                <a16:creationId xmlns:a16="http://schemas.microsoft.com/office/drawing/2014/main" id="{63DBF616-3B50-4D44-BED7-0BF75E4E5F14}"/>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dirty="0">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dirty="0">
              <a:solidFill>
                <a:schemeClr val="tx2"/>
              </a:solidFill>
              <a:latin typeface="+mj-lt"/>
            </a:endParaRPr>
          </a:p>
        </p:txBody>
      </p:sp>
    </p:spTree>
    <p:extLst>
      <p:ext uri="{BB962C8B-B14F-4D97-AF65-F5344CB8AC3E}">
        <p14:creationId xmlns:p14="http://schemas.microsoft.com/office/powerpoint/2010/main" val="378986297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1_Title + Text 2col">
    <p:spTree>
      <p:nvGrpSpPr>
        <p:cNvPr id="1" name=""/>
        <p:cNvGrpSpPr/>
        <p:nvPr/>
      </p:nvGrpSpPr>
      <p:grpSpPr>
        <a:xfrm>
          <a:off x="0" y="0"/>
          <a:ext cx="0" cy="0"/>
          <a:chOff x="0" y="0"/>
          <a:chExt cx="0" cy="0"/>
        </a:xfrm>
      </p:grpSpPr>
      <p:sp>
        <p:nvSpPr>
          <p:cNvPr id="2" name="Titel 1"/>
          <p:cNvSpPr>
            <a:spLocks noGrp="1"/>
          </p:cNvSpPr>
          <p:nvPr>
            <p:ph type="title"/>
          </p:nvPr>
        </p:nvSpPr>
        <p:spPr>
          <a:xfrm>
            <a:off x="467999" y="597227"/>
            <a:ext cx="11244575" cy="455509"/>
          </a:xfrm>
        </p:spPr>
        <p:txBody>
          <a:bodyPr/>
          <a:lstStyle/>
          <a:p>
            <a:r>
              <a:rPr lang="en-US" altLang="ja-JP" noProof="0"/>
              <a:t>Click to edit Master title style</a:t>
            </a:r>
            <a:endParaRPr lang="ja-JP" altLang="en-US" noProof="0" dirty="0"/>
          </a:p>
        </p:txBody>
      </p:sp>
      <p:sp>
        <p:nvSpPr>
          <p:cNvPr id="13" name="Textplatzhalter 4"/>
          <p:cNvSpPr>
            <a:spLocks noGrp="1"/>
          </p:cNvSpPr>
          <p:nvPr>
            <p:ph type="body" sz="quarter" idx="14"/>
          </p:nvPr>
        </p:nvSpPr>
        <p:spPr>
          <a:xfrm>
            <a:off x="467999" y="1424991"/>
            <a:ext cx="5436506" cy="1887696"/>
          </a:xfrm>
        </p:spPr>
        <p:txBody>
          <a:bodyPr wrap="square">
            <a:spAutoFit/>
          </a:bodyPr>
          <a:lstStyle/>
          <a:p>
            <a:pPr lvl="0"/>
            <a:r>
              <a:rPr lang="en-US" altLang="ja-JP" noProof="0"/>
              <a:t>Click to edit Master text styles</a:t>
            </a:r>
          </a:p>
          <a:p>
            <a:pPr lvl="1"/>
            <a:r>
              <a:rPr lang="en-US" altLang="ja-JP" noProof="0"/>
              <a:t>Second level</a:t>
            </a:r>
          </a:p>
          <a:p>
            <a:pPr lvl="2"/>
            <a:r>
              <a:rPr lang="en-US" altLang="ja-JP" noProof="0"/>
              <a:t>Third level</a:t>
            </a:r>
          </a:p>
          <a:p>
            <a:pPr lvl="3"/>
            <a:r>
              <a:rPr lang="en-US" altLang="ja-JP" noProof="0"/>
              <a:t>Fourth level</a:t>
            </a:r>
          </a:p>
          <a:p>
            <a:pPr lvl="4"/>
            <a:r>
              <a:rPr lang="en-US" altLang="ja-JP" noProof="0"/>
              <a:t>Fifth level</a:t>
            </a:r>
            <a:endParaRPr lang="en-US" noProof="0" dirty="0"/>
          </a:p>
        </p:txBody>
      </p:sp>
      <p:sp>
        <p:nvSpPr>
          <p:cNvPr id="14" name="Textplatzhalter 4"/>
          <p:cNvSpPr>
            <a:spLocks noGrp="1"/>
          </p:cNvSpPr>
          <p:nvPr>
            <p:ph type="body" sz="quarter" idx="15"/>
          </p:nvPr>
        </p:nvSpPr>
        <p:spPr>
          <a:xfrm>
            <a:off x="6276068" y="1424991"/>
            <a:ext cx="5436506" cy="1887696"/>
          </a:xfrm>
        </p:spPr>
        <p:txBody>
          <a:bodyPr wrap="square">
            <a:spAutoFit/>
          </a:bodyPr>
          <a:lstStyle/>
          <a:p>
            <a:pPr lvl="0"/>
            <a:r>
              <a:rPr lang="en-US" altLang="ja-JP" noProof="0"/>
              <a:t>Click to edit Master text styles</a:t>
            </a:r>
          </a:p>
          <a:p>
            <a:pPr lvl="1"/>
            <a:r>
              <a:rPr lang="en-US" altLang="ja-JP" noProof="0"/>
              <a:t>Second level</a:t>
            </a:r>
          </a:p>
          <a:p>
            <a:pPr lvl="2"/>
            <a:r>
              <a:rPr lang="en-US" altLang="ja-JP" noProof="0"/>
              <a:t>Third level</a:t>
            </a:r>
          </a:p>
          <a:p>
            <a:pPr lvl="3"/>
            <a:r>
              <a:rPr lang="en-US" altLang="ja-JP" noProof="0"/>
              <a:t>Fourth level</a:t>
            </a:r>
          </a:p>
          <a:p>
            <a:pPr lvl="4"/>
            <a:r>
              <a:rPr lang="en-US" altLang="ja-JP" noProof="0"/>
              <a:t>Fifth level</a:t>
            </a:r>
            <a:endParaRPr lang="en-US" noProof="0" dirty="0"/>
          </a:p>
        </p:txBody>
      </p:sp>
      <p:cxnSp>
        <p:nvCxnSpPr>
          <p:cNvPr id="7" name="Gerade Verbindung 4">
            <a:extLst>
              <a:ext uri="{FF2B5EF4-FFF2-40B4-BE49-F238E27FC236}">
                <a16:creationId xmlns:a16="http://schemas.microsoft.com/office/drawing/2014/main" id="{BE3FFBE7-B0B8-40F2-A1F7-6933ED5360BE}"/>
              </a:ext>
            </a:extLst>
          </p:cNvPr>
          <p:cNvCxnSpPr/>
          <p:nvPr userDrawn="1"/>
        </p:nvCxnSpPr>
        <p:spPr>
          <a:xfrm>
            <a:off x="468000" y="1136991"/>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12" name="テキスト ボックス 11">
            <a:extLst>
              <a:ext uri="{FF2B5EF4-FFF2-40B4-BE49-F238E27FC236}">
                <a16:creationId xmlns:a16="http://schemas.microsoft.com/office/drawing/2014/main" id="{5EAF2150-6F57-40CA-BDAB-D10D46B6BCF5}"/>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dirty="0">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dirty="0">
              <a:solidFill>
                <a:schemeClr val="tx2"/>
              </a:solidFill>
              <a:latin typeface="+mj-lt"/>
            </a:endParaRPr>
          </a:p>
        </p:txBody>
      </p:sp>
    </p:spTree>
    <p:extLst>
      <p:ext uri="{BB962C8B-B14F-4D97-AF65-F5344CB8AC3E}">
        <p14:creationId xmlns:p14="http://schemas.microsoft.com/office/powerpoint/2010/main" val="233818814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1_End_Slide">
    <p:spTree>
      <p:nvGrpSpPr>
        <p:cNvPr id="1" name=""/>
        <p:cNvGrpSpPr/>
        <p:nvPr/>
      </p:nvGrpSpPr>
      <p:grpSpPr>
        <a:xfrm>
          <a:off x="0" y="0"/>
          <a:ext cx="0" cy="0"/>
          <a:chOff x="0" y="0"/>
          <a:chExt cx="0" cy="0"/>
        </a:xfrm>
      </p:grpSpPr>
      <p:sp>
        <p:nvSpPr>
          <p:cNvPr id="6" name="Rechteck 5"/>
          <p:cNvSpPr/>
          <p:nvPr userDrawn="1"/>
        </p:nvSpPr>
        <p:spPr>
          <a:xfrm>
            <a:off x="468000" y="540000"/>
            <a:ext cx="11253600" cy="5616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7" name="Textplatzhalter 13"/>
          <p:cNvSpPr>
            <a:spLocks noGrp="1"/>
          </p:cNvSpPr>
          <p:nvPr>
            <p:ph type="body" sz="quarter" idx="13"/>
          </p:nvPr>
        </p:nvSpPr>
        <p:spPr>
          <a:xfrm>
            <a:off x="1080000" y="1387018"/>
            <a:ext cx="5280000" cy="300339"/>
          </a:xfrm>
        </p:spPr>
        <p:txBody>
          <a:bodyPr wrap="square">
            <a:spAutoFit/>
          </a:bodyPr>
          <a:lstStyle>
            <a:lvl1pPr>
              <a:spcAft>
                <a:spcPts val="0"/>
              </a:spcAft>
              <a:defRPr sz="1800" b="1" cap="none" baseline="0">
                <a:solidFill>
                  <a:schemeClr val="bg1"/>
                </a:solidFill>
                <a:latin typeface="+mj-lt"/>
              </a:defRPr>
            </a:lvl1pPr>
            <a:lvl2pPr>
              <a:defRPr sz="1100" b="1" cap="all" baseline="0">
                <a:latin typeface="+mj-lt"/>
              </a:defRPr>
            </a:lvl2pPr>
            <a:lvl3pPr>
              <a:defRPr sz="1100" b="1" cap="all" baseline="0">
                <a:latin typeface="+mj-lt"/>
              </a:defRPr>
            </a:lvl3pPr>
            <a:lvl4pPr>
              <a:defRPr sz="1100" b="1" cap="all" baseline="0">
                <a:latin typeface="+mj-lt"/>
              </a:defRPr>
            </a:lvl4pPr>
            <a:lvl5pPr>
              <a:defRPr sz="1100" b="1" cap="all" baseline="0">
                <a:latin typeface="+mj-lt"/>
              </a:defRPr>
            </a:lvl5pPr>
          </a:lstStyle>
          <a:p>
            <a:pPr lvl="0"/>
            <a:r>
              <a:rPr lang="en-US" altLang="ja-JP" noProof="0"/>
              <a:t>Click to edit Master text styles</a:t>
            </a:r>
          </a:p>
        </p:txBody>
      </p:sp>
      <p:cxnSp>
        <p:nvCxnSpPr>
          <p:cNvPr id="8" name="Gerade Verbindung 7"/>
          <p:cNvCxnSpPr/>
          <p:nvPr userDrawn="1"/>
        </p:nvCxnSpPr>
        <p:spPr>
          <a:xfrm>
            <a:off x="1080000" y="1124744"/>
            <a:ext cx="2400000" cy="0"/>
          </a:xfrm>
          <a:prstGeom prst="line">
            <a:avLst/>
          </a:prstGeom>
          <a:ln w="38100">
            <a:solidFill>
              <a:schemeClr val="bg1"/>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5999509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2_Title picture">
    <p:spTree>
      <p:nvGrpSpPr>
        <p:cNvPr id="1" name=""/>
        <p:cNvGrpSpPr/>
        <p:nvPr/>
      </p:nvGrpSpPr>
      <p:grpSpPr>
        <a:xfrm>
          <a:off x="0" y="0"/>
          <a:ext cx="0" cy="0"/>
          <a:chOff x="0" y="0"/>
          <a:chExt cx="0" cy="0"/>
        </a:xfrm>
      </p:grpSpPr>
      <p:sp>
        <p:nvSpPr>
          <p:cNvPr id="10" name="Bildplatzhalter 2"/>
          <p:cNvSpPr>
            <a:spLocks noGrp="1"/>
          </p:cNvSpPr>
          <p:nvPr>
            <p:ph type="pic" sz="quarter" idx="14"/>
          </p:nvPr>
        </p:nvSpPr>
        <p:spPr>
          <a:xfrm>
            <a:off x="468000" y="0"/>
            <a:ext cx="11253600" cy="6156000"/>
          </a:xfrm>
        </p:spPr>
        <p:txBody>
          <a:bodyPr lIns="144000" tIns="144000">
            <a:normAutofit/>
          </a:bodyPr>
          <a:lstStyle>
            <a:lvl1pPr>
              <a:defRPr sz="1000"/>
            </a:lvl1pPr>
          </a:lstStyle>
          <a:p>
            <a:r>
              <a:rPr lang="en-US" altLang="ja-JP"/>
              <a:t>Click icon to add picture</a:t>
            </a:r>
            <a:endParaRPr lang="en-US" dirty="0"/>
          </a:p>
        </p:txBody>
      </p:sp>
      <p:sp>
        <p:nvSpPr>
          <p:cNvPr id="12" name="Textplatzhalter 11"/>
          <p:cNvSpPr>
            <a:spLocks noGrp="1"/>
          </p:cNvSpPr>
          <p:nvPr>
            <p:ph type="body" sz="quarter" idx="11" hasCustomPrompt="1"/>
          </p:nvPr>
        </p:nvSpPr>
        <p:spPr>
          <a:xfrm>
            <a:off x="1080000" y="-1"/>
            <a:ext cx="5040000" cy="2592000"/>
          </a:xfrm>
          <a:solidFill>
            <a:schemeClr val="tx2"/>
          </a:solidFill>
        </p:spPr>
        <p:txBody>
          <a:bodyPr lIns="252000" tIns="252000" rIns="252000" bIns="252000" anchor="b" anchorCtr="0">
            <a:noAutofit/>
          </a:bodyPr>
          <a:lstStyle>
            <a:lvl1pPr>
              <a:lnSpc>
                <a:spcPct val="90000"/>
              </a:lnSpc>
              <a:spcAft>
                <a:spcPts val="0"/>
              </a:spcAft>
              <a:defRPr sz="3600" b="1" cap="all" baseline="0">
                <a:solidFill>
                  <a:schemeClr val="bg1"/>
                </a:solidFill>
                <a:latin typeface="+mj-lt"/>
              </a:defRPr>
            </a:lvl1pPr>
            <a:lvl2pPr marL="0" indent="0">
              <a:spcBef>
                <a:spcPts val="600"/>
              </a:spcBef>
              <a:spcAft>
                <a:spcPts val="0"/>
              </a:spcAft>
              <a:buNone/>
              <a:defRPr sz="2000" b="1" cap="all">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en-US" noProof="0" dirty="0" err="1"/>
              <a:t>Textmasterformat</a:t>
            </a:r>
            <a:br>
              <a:rPr lang="en-US" noProof="0" dirty="0"/>
            </a:br>
            <a:r>
              <a:rPr lang="en-US" noProof="0" dirty="0" err="1"/>
              <a:t>bearbeiten</a:t>
            </a:r>
            <a:endParaRPr lang="en-US" noProof="0" dirty="0"/>
          </a:p>
          <a:p>
            <a:pPr lvl="1"/>
            <a:r>
              <a:rPr lang="en-US" noProof="0" dirty="0" err="1"/>
              <a:t>Zweite</a:t>
            </a:r>
            <a:r>
              <a:rPr lang="en-US" noProof="0" dirty="0"/>
              <a:t> </a:t>
            </a:r>
            <a:r>
              <a:rPr lang="en-US" noProof="0" dirty="0" err="1"/>
              <a:t>Ebene</a:t>
            </a:r>
            <a:endParaRPr lang="en-US" noProof="0" dirty="0"/>
          </a:p>
        </p:txBody>
      </p:sp>
      <p:sp>
        <p:nvSpPr>
          <p:cNvPr id="9" name="Textplatzhalter 11"/>
          <p:cNvSpPr>
            <a:spLocks noGrp="1"/>
          </p:cNvSpPr>
          <p:nvPr>
            <p:ph type="body" sz="quarter" idx="13"/>
          </p:nvPr>
        </p:nvSpPr>
        <p:spPr>
          <a:xfrm>
            <a:off x="1080000" y="2700000"/>
            <a:ext cx="5040000" cy="609737"/>
          </a:xfrm>
          <a:solidFill>
            <a:srgbClr val="9D9D9D"/>
          </a:solidFill>
        </p:spPr>
        <p:txBody>
          <a:bodyPr lIns="252000" tIns="180000" rIns="180000" bIns="180000" anchor="t" anchorCtr="0">
            <a:spAutoFit/>
          </a:bodyPr>
          <a:lstStyle>
            <a:lvl1pPr>
              <a:lnSpc>
                <a:spcPct val="100000"/>
              </a:lnSpc>
              <a:spcBef>
                <a:spcPts val="0"/>
              </a:spcBef>
              <a:spcAft>
                <a:spcPts val="0"/>
              </a:spcAft>
              <a:defRPr sz="1600" b="0" cap="all" baseline="0">
                <a:solidFill>
                  <a:schemeClr val="bg1"/>
                </a:solidFill>
                <a:latin typeface="+mj-lt"/>
              </a:defRPr>
            </a:lvl1pPr>
            <a:lvl2pPr marL="0" indent="0">
              <a:spcBef>
                <a:spcPts val="600"/>
              </a:spcBef>
              <a:spcAft>
                <a:spcPts val="0"/>
              </a:spcAft>
              <a:buNone/>
              <a:defRPr sz="1600" b="0" cap="none">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en-US" altLang="ja-JP" noProof="0"/>
              <a:t>Click to edit Master text styles</a:t>
            </a:r>
          </a:p>
        </p:txBody>
      </p:sp>
      <p:pic>
        <p:nvPicPr>
          <p:cNvPr id="5" name="Bild 4" descr="Badge_grey.png" hidden="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984432" y="0"/>
            <a:ext cx="1419800" cy="1275442"/>
          </a:xfrm>
          <a:prstGeom prst="rect">
            <a:avLst/>
          </a:prstGeom>
        </p:spPr>
      </p:pic>
    </p:spTree>
    <p:extLst>
      <p:ext uri="{BB962C8B-B14F-4D97-AF65-F5344CB8AC3E}">
        <p14:creationId xmlns:p14="http://schemas.microsoft.com/office/powerpoint/2010/main" val="30587490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2_Agenda">
    <p:spTree>
      <p:nvGrpSpPr>
        <p:cNvPr id="1" name=""/>
        <p:cNvGrpSpPr/>
        <p:nvPr/>
      </p:nvGrpSpPr>
      <p:grpSpPr>
        <a:xfrm>
          <a:off x="0" y="0"/>
          <a:ext cx="0" cy="0"/>
          <a:chOff x="0" y="0"/>
          <a:chExt cx="0" cy="0"/>
        </a:xfrm>
      </p:grpSpPr>
      <p:sp>
        <p:nvSpPr>
          <p:cNvPr id="2" name="Titel 1"/>
          <p:cNvSpPr>
            <a:spLocks noGrp="1"/>
          </p:cNvSpPr>
          <p:nvPr>
            <p:ph type="title"/>
          </p:nvPr>
        </p:nvSpPr>
        <p:spPr>
          <a:xfrm>
            <a:off x="467999" y="597227"/>
            <a:ext cx="11244575" cy="455509"/>
          </a:xfrm>
        </p:spPr>
        <p:txBody>
          <a:bodyPr/>
          <a:lstStyle/>
          <a:p>
            <a:r>
              <a:rPr lang="en-US" altLang="ja-JP" noProof="0"/>
              <a:t>Click to edit Master title style</a:t>
            </a:r>
            <a:endParaRPr lang="ja-JP" altLang="en-US" noProof="0" dirty="0"/>
          </a:p>
        </p:txBody>
      </p:sp>
      <p:sp>
        <p:nvSpPr>
          <p:cNvPr id="4" name="Inhaltsplatzhalter 2"/>
          <p:cNvSpPr>
            <a:spLocks noGrp="1"/>
          </p:cNvSpPr>
          <p:nvPr>
            <p:ph idx="1"/>
          </p:nvPr>
        </p:nvSpPr>
        <p:spPr>
          <a:xfrm>
            <a:off x="468000" y="1424991"/>
            <a:ext cx="11244574" cy="283153"/>
          </a:xfrm>
          <a:ln>
            <a:noFill/>
          </a:ln>
        </p:spPr>
        <p:txBody>
          <a:bodyPr wrap="square">
            <a:spAutoFit/>
          </a:bodyPr>
          <a:lstStyle>
            <a:lvl1pPr marL="177800" indent="-177800">
              <a:spcAft>
                <a:spcPts val="1800"/>
              </a:spcAft>
              <a:buClr>
                <a:schemeClr val="tx2"/>
              </a:buClr>
              <a:buFont typeface="Wingdings" panose="05000000000000000000" pitchFamily="2" charset="2"/>
              <a:buChar char="§"/>
              <a:tabLst>
                <a:tab pos="7177088" algn="r"/>
              </a:tabLst>
              <a:defRPr sz="1600"/>
            </a:lvl1pPr>
          </a:lstStyle>
          <a:p>
            <a:pPr lvl="0"/>
            <a:r>
              <a:rPr lang="en-US" altLang="ja-JP" noProof="0"/>
              <a:t>Click to edit Master text styles</a:t>
            </a:r>
          </a:p>
        </p:txBody>
      </p:sp>
      <p:cxnSp>
        <p:nvCxnSpPr>
          <p:cNvPr id="6" name="Gerade Verbindung 4">
            <a:extLst>
              <a:ext uri="{FF2B5EF4-FFF2-40B4-BE49-F238E27FC236}">
                <a16:creationId xmlns:a16="http://schemas.microsoft.com/office/drawing/2014/main" id="{57979797-8531-40C9-AA25-B52E6916CE05}"/>
              </a:ext>
            </a:extLst>
          </p:cNvPr>
          <p:cNvCxnSpPr/>
          <p:nvPr userDrawn="1"/>
        </p:nvCxnSpPr>
        <p:spPr>
          <a:xfrm>
            <a:off x="468000" y="1136991"/>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7" name="テキスト ボックス 6">
            <a:extLst>
              <a:ext uri="{FF2B5EF4-FFF2-40B4-BE49-F238E27FC236}">
                <a16:creationId xmlns:a16="http://schemas.microsoft.com/office/drawing/2014/main" id="{CCA12777-30D4-4D1C-8DE6-98573AE3C7ED}"/>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dirty="0">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dirty="0">
              <a:solidFill>
                <a:schemeClr val="tx2"/>
              </a:solidFill>
              <a:latin typeface="+mj-lt"/>
            </a:endParaRPr>
          </a:p>
        </p:txBody>
      </p:sp>
    </p:spTree>
    <p:extLst>
      <p:ext uri="{BB962C8B-B14F-4D97-AF65-F5344CB8AC3E}">
        <p14:creationId xmlns:p14="http://schemas.microsoft.com/office/powerpoint/2010/main" val="372854503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2_Title + Content">
    <p:spTree>
      <p:nvGrpSpPr>
        <p:cNvPr id="1" name=""/>
        <p:cNvGrpSpPr/>
        <p:nvPr/>
      </p:nvGrpSpPr>
      <p:grpSpPr>
        <a:xfrm>
          <a:off x="0" y="0"/>
          <a:ext cx="0" cy="0"/>
          <a:chOff x="0" y="0"/>
          <a:chExt cx="0" cy="0"/>
        </a:xfrm>
      </p:grpSpPr>
      <p:sp>
        <p:nvSpPr>
          <p:cNvPr id="2" name="Titel 1"/>
          <p:cNvSpPr>
            <a:spLocks noGrp="1"/>
          </p:cNvSpPr>
          <p:nvPr>
            <p:ph type="title"/>
          </p:nvPr>
        </p:nvSpPr>
        <p:spPr>
          <a:xfrm>
            <a:off x="467999" y="597227"/>
            <a:ext cx="11244575" cy="455509"/>
          </a:xfrm>
        </p:spPr>
        <p:txBody>
          <a:bodyPr/>
          <a:lstStyle/>
          <a:p>
            <a:r>
              <a:rPr lang="en-US" altLang="ja-JP" noProof="0"/>
              <a:t>Click to edit Master title style</a:t>
            </a:r>
            <a:endParaRPr lang="ja-JP" altLang="en-US" noProof="0" dirty="0"/>
          </a:p>
        </p:txBody>
      </p:sp>
      <p:sp>
        <p:nvSpPr>
          <p:cNvPr id="4" name="Inhaltsplatzhalter 2"/>
          <p:cNvSpPr>
            <a:spLocks noGrp="1"/>
          </p:cNvSpPr>
          <p:nvPr>
            <p:ph idx="1"/>
          </p:nvPr>
        </p:nvSpPr>
        <p:spPr>
          <a:xfrm>
            <a:off x="468000" y="1424991"/>
            <a:ext cx="11244574" cy="1887696"/>
          </a:xfrm>
        </p:spPr>
        <p:txBody>
          <a:bodyPr/>
          <a:lstStyle>
            <a:lvl1pPr>
              <a:lnSpc>
                <a:spcPct val="120000"/>
              </a:lnSpc>
              <a:spcBef>
                <a:spcPts val="0"/>
              </a:spcBef>
              <a:spcAft>
                <a:spcPts val="800"/>
              </a:spcAft>
              <a:defRPr sz="1600"/>
            </a:lvl1pPr>
            <a:lvl2pPr>
              <a:lnSpc>
                <a:spcPct val="120000"/>
              </a:lnSpc>
              <a:spcBef>
                <a:spcPts val="0"/>
              </a:spcBef>
              <a:spcAft>
                <a:spcPts val="800"/>
              </a:spcAft>
              <a:defRPr sz="1600"/>
            </a:lvl2pPr>
            <a:lvl3pPr>
              <a:lnSpc>
                <a:spcPct val="120000"/>
              </a:lnSpc>
              <a:spcBef>
                <a:spcPts val="0"/>
              </a:spcBef>
              <a:spcAft>
                <a:spcPts val="800"/>
              </a:spcAft>
              <a:defRPr sz="1600"/>
            </a:lvl3pPr>
            <a:lvl4pPr>
              <a:lnSpc>
                <a:spcPct val="120000"/>
              </a:lnSpc>
              <a:spcBef>
                <a:spcPts val="0"/>
              </a:spcBef>
              <a:spcAft>
                <a:spcPts val="800"/>
              </a:spcAft>
              <a:defRPr sz="1600"/>
            </a:lvl4pPr>
            <a:lvl5pPr>
              <a:lnSpc>
                <a:spcPct val="120000"/>
              </a:lnSpc>
              <a:spcBef>
                <a:spcPts val="0"/>
              </a:spcBef>
              <a:spcAft>
                <a:spcPts val="800"/>
              </a:spcAft>
              <a:defRPr sz="1600"/>
            </a:lvl5pPr>
          </a:lstStyle>
          <a:p>
            <a:pPr lvl="0"/>
            <a:r>
              <a:rPr lang="en-US" altLang="ja-JP" noProof="0"/>
              <a:t>Click to edit Master text styles</a:t>
            </a:r>
          </a:p>
          <a:p>
            <a:pPr lvl="1"/>
            <a:r>
              <a:rPr lang="en-US" altLang="ja-JP" noProof="0"/>
              <a:t>Second level</a:t>
            </a:r>
          </a:p>
          <a:p>
            <a:pPr lvl="2"/>
            <a:r>
              <a:rPr lang="en-US" altLang="ja-JP" noProof="0"/>
              <a:t>Third level</a:t>
            </a:r>
          </a:p>
          <a:p>
            <a:pPr lvl="3"/>
            <a:r>
              <a:rPr lang="en-US" altLang="ja-JP" noProof="0"/>
              <a:t>Fourth level</a:t>
            </a:r>
          </a:p>
          <a:p>
            <a:pPr lvl="4"/>
            <a:r>
              <a:rPr lang="en-US" altLang="ja-JP" noProof="0"/>
              <a:t>Fifth level</a:t>
            </a:r>
            <a:endParaRPr lang="en-US" noProof="0" dirty="0"/>
          </a:p>
        </p:txBody>
      </p:sp>
      <p:cxnSp>
        <p:nvCxnSpPr>
          <p:cNvPr id="6" name="Gerade Verbindung 4">
            <a:extLst>
              <a:ext uri="{FF2B5EF4-FFF2-40B4-BE49-F238E27FC236}">
                <a16:creationId xmlns:a16="http://schemas.microsoft.com/office/drawing/2014/main" id="{A15355D3-CEB8-489E-88A7-11B56E874514}"/>
              </a:ext>
            </a:extLst>
          </p:cNvPr>
          <p:cNvCxnSpPr/>
          <p:nvPr userDrawn="1"/>
        </p:nvCxnSpPr>
        <p:spPr>
          <a:xfrm>
            <a:off x="468000" y="1136991"/>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8" name="テキスト ボックス 7">
            <a:extLst>
              <a:ext uri="{FF2B5EF4-FFF2-40B4-BE49-F238E27FC236}">
                <a16:creationId xmlns:a16="http://schemas.microsoft.com/office/drawing/2014/main" id="{628D4BE4-8D41-47B8-82B8-4716B88FC765}"/>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dirty="0">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dirty="0">
              <a:solidFill>
                <a:schemeClr val="tx2"/>
              </a:solidFill>
              <a:latin typeface="+mj-lt"/>
            </a:endParaRPr>
          </a:p>
        </p:txBody>
      </p:sp>
    </p:spTree>
    <p:extLst>
      <p:ext uri="{BB962C8B-B14F-4D97-AF65-F5344CB8AC3E}">
        <p14:creationId xmlns:p14="http://schemas.microsoft.com/office/powerpoint/2010/main" val="302829043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el 1"/>
          <p:cNvSpPr>
            <a:spLocks noGrp="1"/>
          </p:cNvSpPr>
          <p:nvPr>
            <p:ph type="title"/>
          </p:nvPr>
        </p:nvSpPr>
        <p:spPr>
          <a:xfrm>
            <a:off x="467999" y="597227"/>
            <a:ext cx="11244575" cy="455509"/>
          </a:xfrm>
        </p:spPr>
        <p:txBody>
          <a:bodyPr/>
          <a:lstStyle/>
          <a:p>
            <a:r>
              <a:rPr lang="en-US" altLang="ja-JP" noProof="0"/>
              <a:t>Click to edit Master title style</a:t>
            </a:r>
            <a:endParaRPr lang="ja-JP" altLang="en-US" noProof="0" dirty="0"/>
          </a:p>
        </p:txBody>
      </p:sp>
      <p:sp>
        <p:nvSpPr>
          <p:cNvPr id="4" name="Inhaltsplatzhalter 2"/>
          <p:cNvSpPr>
            <a:spLocks noGrp="1"/>
          </p:cNvSpPr>
          <p:nvPr>
            <p:ph idx="1"/>
          </p:nvPr>
        </p:nvSpPr>
        <p:spPr>
          <a:xfrm>
            <a:off x="468000" y="1424991"/>
            <a:ext cx="11244574" cy="283153"/>
          </a:xfrm>
          <a:ln>
            <a:noFill/>
          </a:ln>
        </p:spPr>
        <p:txBody>
          <a:bodyPr wrap="square">
            <a:spAutoFit/>
          </a:bodyPr>
          <a:lstStyle>
            <a:lvl1pPr marL="177800" indent="-177800">
              <a:spcAft>
                <a:spcPts val="1800"/>
              </a:spcAft>
              <a:buClr>
                <a:schemeClr val="tx2"/>
              </a:buClr>
              <a:buFont typeface="Wingdings" panose="05000000000000000000" pitchFamily="2" charset="2"/>
              <a:buChar char="§"/>
              <a:tabLst>
                <a:tab pos="7177088" algn="r"/>
              </a:tabLst>
              <a:defRPr sz="1600"/>
            </a:lvl1pPr>
          </a:lstStyle>
          <a:p>
            <a:pPr lvl="0"/>
            <a:r>
              <a:rPr lang="en-US" altLang="ja-JP" noProof="0"/>
              <a:t>Click to edit Master text styles</a:t>
            </a:r>
          </a:p>
        </p:txBody>
      </p:sp>
      <p:cxnSp>
        <p:nvCxnSpPr>
          <p:cNvPr id="6" name="Gerade Verbindung 4">
            <a:extLst>
              <a:ext uri="{FF2B5EF4-FFF2-40B4-BE49-F238E27FC236}">
                <a16:creationId xmlns:a16="http://schemas.microsoft.com/office/drawing/2014/main" id="{57979797-8531-40C9-AA25-B52E6916CE05}"/>
              </a:ext>
            </a:extLst>
          </p:cNvPr>
          <p:cNvCxnSpPr/>
          <p:nvPr userDrawn="1"/>
        </p:nvCxnSpPr>
        <p:spPr>
          <a:xfrm>
            <a:off x="468000" y="1136991"/>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7" name="テキスト ボックス 6">
            <a:extLst>
              <a:ext uri="{FF2B5EF4-FFF2-40B4-BE49-F238E27FC236}">
                <a16:creationId xmlns:a16="http://schemas.microsoft.com/office/drawing/2014/main" id="{CCA12777-30D4-4D1C-8DE6-98573AE3C7ED}"/>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dirty="0">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dirty="0">
              <a:solidFill>
                <a:schemeClr val="tx2"/>
              </a:solidFill>
              <a:latin typeface="+mj-lt"/>
            </a:endParaRPr>
          </a:p>
        </p:txBody>
      </p:sp>
    </p:spTree>
    <p:extLst>
      <p:ext uri="{BB962C8B-B14F-4D97-AF65-F5344CB8AC3E}">
        <p14:creationId xmlns:p14="http://schemas.microsoft.com/office/powerpoint/2010/main" val="77400049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2_Chapter_grey">
    <p:spTree>
      <p:nvGrpSpPr>
        <p:cNvPr id="1" name=""/>
        <p:cNvGrpSpPr/>
        <p:nvPr/>
      </p:nvGrpSpPr>
      <p:grpSpPr>
        <a:xfrm>
          <a:off x="0" y="0"/>
          <a:ext cx="0" cy="0"/>
          <a:chOff x="0" y="0"/>
          <a:chExt cx="0" cy="0"/>
        </a:xfrm>
      </p:grpSpPr>
      <p:sp>
        <p:nvSpPr>
          <p:cNvPr id="6" name="Rechteck 5"/>
          <p:cNvSpPr/>
          <p:nvPr userDrawn="1"/>
        </p:nvSpPr>
        <p:spPr>
          <a:xfrm>
            <a:off x="479376" y="540000"/>
            <a:ext cx="11253600" cy="5616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5" name="Textplatzhalter 11"/>
          <p:cNvSpPr>
            <a:spLocks noGrp="1"/>
          </p:cNvSpPr>
          <p:nvPr>
            <p:ph type="body" sz="quarter" idx="11"/>
          </p:nvPr>
        </p:nvSpPr>
        <p:spPr>
          <a:xfrm>
            <a:off x="468000" y="1080000"/>
            <a:ext cx="7920000" cy="1500237"/>
          </a:xfrm>
          <a:solidFill>
            <a:schemeClr val="tx2"/>
          </a:solidFill>
        </p:spPr>
        <p:txBody>
          <a:bodyPr lIns="252000" tIns="180000" rIns="180000" bIns="180000">
            <a:spAutoFit/>
          </a:bodyPr>
          <a:lstStyle>
            <a:lvl1pPr>
              <a:defRPr sz="3600" b="1" cap="all" baseline="0">
                <a:solidFill>
                  <a:schemeClr val="bg1"/>
                </a:solidFill>
                <a:latin typeface="+mj-lt"/>
              </a:defRPr>
            </a:lvl1pPr>
            <a:lvl2pPr marL="0" indent="0">
              <a:buNone/>
              <a:defRPr sz="2000" b="1" cap="all">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en-US" altLang="ja-JP" noProof="0"/>
              <a:t>Click to edit Master text styles</a:t>
            </a:r>
          </a:p>
          <a:p>
            <a:pPr lvl="1"/>
            <a:r>
              <a:rPr lang="en-US" altLang="ja-JP" noProof="0"/>
              <a:t>Second level</a:t>
            </a:r>
          </a:p>
        </p:txBody>
      </p:sp>
      <p:sp>
        <p:nvSpPr>
          <p:cNvPr id="4" name="テキスト ボックス 3">
            <a:extLst>
              <a:ext uri="{FF2B5EF4-FFF2-40B4-BE49-F238E27FC236}">
                <a16:creationId xmlns:a16="http://schemas.microsoft.com/office/drawing/2014/main" id="{9215D4EC-C520-47A7-A87B-61E2B6F34AB7}"/>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dirty="0">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dirty="0">
              <a:solidFill>
                <a:schemeClr val="tx2"/>
              </a:solidFill>
              <a:latin typeface="+mj-lt"/>
            </a:endParaRPr>
          </a:p>
        </p:txBody>
      </p:sp>
    </p:spTree>
    <p:extLst>
      <p:ext uri="{BB962C8B-B14F-4D97-AF65-F5344CB8AC3E}">
        <p14:creationId xmlns:p14="http://schemas.microsoft.com/office/powerpoint/2010/main" val="24667188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2_Chapter_picture ">
    <p:spTree>
      <p:nvGrpSpPr>
        <p:cNvPr id="1" name=""/>
        <p:cNvGrpSpPr/>
        <p:nvPr/>
      </p:nvGrpSpPr>
      <p:grpSpPr>
        <a:xfrm>
          <a:off x="0" y="0"/>
          <a:ext cx="0" cy="0"/>
          <a:chOff x="0" y="0"/>
          <a:chExt cx="0" cy="0"/>
        </a:xfrm>
      </p:grpSpPr>
      <p:sp>
        <p:nvSpPr>
          <p:cNvPr id="4" name="Bildplatzhalter 3"/>
          <p:cNvSpPr>
            <a:spLocks noGrp="1"/>
          </p:cNvSpPr>
          <p:nvPr>
            <p:ph type="pic" sz="quarter" idx="15"/>
          </p:nvPr>
        </p:nvSpPr>
        <p:spPr>
          <a:xfrm>
            <a:off x="468000" y="540000"/>
            <a:ext cx="11253600" cy="5616000"/>
          </a:xfrm>
          <a:noFill/>
          <a:ln w="6350">
            <a:solidFill>
              <a:schemeClr val="tx1">
                <a:lumMod val="20000"/>
                <a:lumOff val="80000"/>
              </a:schemeClr>
            </a:solidFill>
          </a:ln>
        </p:spPr>
        <p:txBody>
          <a:bodyPr lIns="144000" tIns="144000">
            <a:normAutofit/>
          </a:bodyPr>
          <a:lstStyle>
            <a:lvl1pPr>
              <a:defRPr sz="1000"/>
            </a:lvl1pPr>
          </a:lstStyle>
          <a:p>
            <a:r>
              <a:rPr lang="en-US" altLang="ja-JP"/>
              <a:t>Click icon to add picture</a:t>
            </a:r>
            <a:endParaRPr lang="en-US" dirty="0"/>
          </a:p>
        </p:txBody>
      </p:sp>
      <p:sp>
        <p:nvSpPr>
          <p:cNvPr id="5" name="Textplatzhalter 11"/>
          <p:cNvSpPr>
            <a:spLocks noGrp="1"/>
          </p:cNvSpPr>
          <p:nvPr>
            <p:ph type="body" sz="quarter" idx="11"/>
          </p:nvPr>
        </p:nvSpPr>
        <p:spPr>
          <a:xfrm>
            <a:off x="468000" y="1080000"/>
            <a:ext cx="7920000" cy="1500237"/>
          </a:xfrm>
          <a:solidFill>
            <a:schemeClr val="tx2"/>
          </a:solidFill>
        </p:spPr>
        <p:txBody>
          <a:bodyPr wrap="square" lIns="252000" tIns="180000" rIns="180000" bIns="180000">
            <a:spAutoFit/>
          </a:bodyPr>
          <a:lstStyle>
            <a:lvl1pPr>
              <a:defRPr sz="3600" b="1" cap="all" baseline="0">
                <a:solidFill>
                  <a:schemeClr val="bg1"/>
                </a:solidFill>
                <a:latin typeface="+mj-lt"/>
              </a:defRPr>
            </a:lvl1pPr>
            <a:lvl2pPr marL="0" indent="0">
              <a:buNone/>
              <a:defRPr sz="2000" b="1" cap="all">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en-US" altLang="ja-JP" noProof="0"/>
              <a:t>Click to edit Master text styles</a:t>
            </a:r>
          </a:p>
          <a:p>
            <a:pPr lvl="1"/>
            <a:r>
              <a:rPr lang="en-US" altLang="ja-JP" noProof="0"/>
              <a:t>Second level</a:t>
            </a:r>
          </a:p>
        </p:txBody>
      </p:sp>
      <p:sp>
        <p:nvSpPr>
          <p:cNvPr id="8" name="テキスト ボックス 7">
            <a:extLst>
              <a:ext uri="{FF2B5EF4-FFF2-40B4-BE49-F238E27FC236}">
                <a16:creationId xmlns:a16="http://schemas.microsoft.com/office/drawing/2014/main" id="{0C07C9A7-2C7A-479E-8A14-E5E5068DFD5E}"/>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dirty="0">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dirty="0">
              <a:solidFill>
                <a:schemeClr val="tx2"/>
              </a:solidFill>
              <a:latin typeface="+mj-lt"/>
            </a:endParaRPr>
          </a:p>
        </p:txBody>
      </p:sp>
    </p:spTree>
    <p:extLst>
      <p:ext uri="{BB962C8B-B14F-4D97-AF65-F5344CB8AC3E}">
        <p14:creationId xmlns:p14="http://schemas.microsoft.com/office/powerpoint/2010/main" val="373962693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2_Title Table + Caption">
    <p:spTree>
      <p:nvGrpSpPr>
        <p:cNvPr id="1" name=""/>
        <p:cNvGrpSpPr/>
        <p:nvPr/>
      </p:nvGrpSpPr>
      <p:grpSpPr>
        <a:xfrm>
          <a:off x="0" y="0"/>
          <a:ext cx="0" cy="0"/>
          <a:chOff x="0" y="0"/>
          <a:chExt cx="0" cy="0"/>
        </a:xfrm>
      </p:grpSpPr>
      <p:sp>
        <p:nvSpPr>
          <p:cNvPr id="2" name="Titel 1"/>
          <p:cNvSpPr>
            <a:spLocks noGrp="1"/>
          </p:cNvSpPr>
          <p:nvPr>
            <p:ph type="title"/>
          </p:nvPr>
        </p:nvSpPr>
        <p:spPr>
          <a:xfrm>
            <a:off x="468000" y="597227"/>
            <a:ext cx="11232000" cy="455509"/>
          </a:xfrm>
        </p:spPr>
        <p:txBody>
          <a:bodyPr/>
          <a:lstStyle/>
          <a:p>
            <a:r>
              <a:rPr lang="en-US" altLang="ja-JP" noProof="0"/>
              <a:t>Click to edit Master title style</a:t>
            </a:r>
            <a:endParaRPr lang="ja-JP" altLang="en-US" noProof="0" dirty="0"/>
          </a:p>
        </p:txBody>
      </p:sp>
      <p:sp>
        <p:nvSpPr>
          <p:cNvPr id="19" name="Textplatzhalter 6"/>
          <p:cNvSpPr>
            <a:spLocks noGrp="1"/>
          </p:cNvSpPr>
          <p:nvPr>
            <p:ph type="body" sz="quarter" idx="17"/>
          </p:nvPr>
        </p:nvSpPr>
        <p:spPr>
          <a:xfrm>
            <a:off x="9972000" y="1964991"/>
            <a:ext cx="1728000" cy="1239314"/>
          </a:xfrm>
        </p:spPr>
        <p:txBody>
          <a:bodyPr/>
          <a:lstStyle>
            <a:lvl1pPr>
              <a:defRPr sz="1400"/>
            </a:lvl1pPr>
            <a:lvl2pPr>
              <a:defRPr sz="1400"/>
            </a:lvl2pPr>
            <a:lvl3pPr>
              <a:defRPr sz="1400"/>
            </a:lvl3pPr>
            <a:lvl4pPr>
              <a:defRPr sz="1400"/>
            </a:lvl4pPr>
            <a:lvl5pPr>
              <a:defRPr sz="1400"/>
            </a:lvl5pPr>
          </a:lstStyle>
          <a:p>
            <a:pPr lvl="0"/>
            <a:r>
              <a:rPr lang="en-US" altLang="ja-JP" noProof="0"/>
              <a:t>Click to edit Master text styles</a:t>
            </a:r>
          </a:p>
          <a:p>
            <a:pPr lvl="1"/>
            <a:r>
              <a:rPr lang="en-US" altLang="ja-JP" noProof="0"/>
              <a:t>Second level</a:t>
            </a:r>
          </a:p>
          <a:p>
            <a:pPr lvl="2"/>
            <a:r>
              <a:rPr lang="en-US" altLang="ja-JP" noProof="0"/>
              <a:t>Third level</a:t>
            </a:r>
          </a:p>
        </p:txBody>
      </p:sp>
      <p:sp>
        <p:nvSpPr>
          <p:cNvPr id="20" name="Tabellenplatzhalter 8"/>
          <p:cNvSpPr>
            <a:spLocks noGrp="1"/>
          </p:cNvSpPr>
          <p:nvPr>
            <p:ph type="tbl" sz="quarter" idx="18"/>
          </p:nvPr>
        </p:nvSpPr>
        <p:spPr>
          <a:xfrm>
            <a:off x="468000" y="1424991"/>
            <a:ext cx="8711997" cy="4248000"/>
          </a:xfrm>
        </p:spPr>
        <p:txBody>
          <a:bodyPr/>
          <a:lstStyle/>
          <a:p>
            <a:r>
              <a:rPr lang="en-US" altLang="ja-JP"/>
              <a:t>Click icon to add table</a:t>
            </a:r>
            <a:endParaRPr lang="en-US" dirty="0"/>
          </a:p>
        </p:txBody>
      </p:sp>
      <p:cxnSp>
        <p:nvCxnSpPr>
          <p:cNvPr id="7" name="Gerade Verbindung 4">
            <a:extLst>
              <a:ext uri="{FF2B5EF4-FFF2-40B4-BE49-F238E27FC236}">
                <a16:creationId xmlns:a16="http://schemas.microsoft.com/office/drawing/2014/main" id="{E5422D39-5700-42E9-887F-A22446232645}"/>
              </a:ext>
            </a:extLst>
          </p:cNvPr>
          <p:cNvCxnSpPr/>
          <p:nvPr userDrawn="1"/>
        </p:nvCxnSpPr>
        <p:spPr>
          <a:xfrm>
            <a:off x="468000" y="1136991"/>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8" name="テキスト ボックス 7">
            <a:extLst>
              <a:ext uri="{FF2B5EF4-FFF2-40B4-BE49-F238E27FC236}">
                <a16:creationId xmlns:a16="http://schemas.microsoft.com/office/drawing/2014/main" id="{6FF0E8D3-434B-43F4-ACAB-F8D5845A79BD}"/>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dirty="0">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dirty="0">
              <a:solidFill>
                <a:schemeClr val="tx2"/>
              </a:solidFill>
              <a:latin typeface="+mj-lt"/>
            </a:endParaRPr>
          </a:p>
        </p:txBody>
      </p:sp>
    </p:spTree>
    <p:extLst>
      <p:ext uri="{BB962C8B-B14F-4D97-AF65-F5344CB8AC3E}">
        <p14:creationId xmlns:p14="http://schemas.microsoft.com/office/powerpoint/2010/main" val="359717045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2_Title Text + Chart">
    <p:spTree>
      <p:nvGrpSpPr>
        <p:cNvPr id="1" name=""/>
        <p:cNvGrpSpPr/>
        <p:nvPr/>
      </p:nvGrpSpPr>
      <p:grpSpPr>
        <a:xfrm>
          <a:off x="0" y="0"/>
          <a:ext cx="0" cy="0"/>
          <a:chOff x="0" y="0"/>
          <a:chExt cx="0" cy="0"/>
        </a:xfrm>
      </p:grpSpPr>
      <p:sp>
        <p:nvSpPr>
          <p:cNvPr id="2" name="Titel 1"/>
          <p:cNvSpPr>
            <a:spLocks noGrp="1"/>
          </p:cNvSpPr>
          <p:nvPr>
            <p:ph type="title"/>
          </p:nvPr>
        </p:nvSpPr>
        <p:spPr>
          <a:xfrm>
            <a:off x="467999" y="597227"/>
            <a:ext cx="11244575" cy="455509"/>
          </a:xfrm>
        </p:spPr>
        <p:txBody>
          <a:bodyPr/>
          <a:lstStyle/>
          <a:p>
            <a:r>
              <a:rPr lang="en-US" altLang="ja-JP" noProof="0"/>
              <a:t>Click to edit Master title style</a:t>
            </a:r>
            <a:endParaRPr lang="ja-JP" altLang="en-US" noProof="0" dirty="0"/>
          </a:p>
        </p:txBody>
      </p:sp>
      <p:sp>
        <p:nvSpPr>
          <p:cNvPr id="24" name="Diagrammplatzhalter 8"/>
          <p:cNvSpPr>
            <a:spLocks noGrp="1"/>
          </p:cNvSpPr>
          <p:nvPr>
            <p:ph type="chart" sz="quarter" idx="17"/>
          </p:nvPr>
        </p:nvSpPr>
        <p:spPr>
          <a:xfrm>
            <a:off x="6480000" y="1316991"/>
            <a:ext cx="5220000" cy="4248000"/>
          </a:xfrm>
          <a:noFill/>
        </p:spPr>
        <p:txBody>
          <a:bodyPr lIns="144000" tIns="144000" rIns="144000" bIns="144000">
            <a:noAutofit/>
          </a:bodyPr>
          <a:lstStyle/>
          <a:p>
            <a:r>
              <a:rPr lang="en-US" altLang="ja-JP"/>
              <a:t>Click icon to add chart</a:t>
            </a:r>
            <a:endParaRPr lang="en-US" dirty="0"/>
          </a:p>
        </p:txBody>
      </p:sp>
      <p:sp>
        <p:nvSpPr>
          <p:cNvPr id="7" name="Textplatzhalter 4"/>
          <p:cNvSpPr>
            <a:spLocks noGrp="1"/>
          </p:cNvSpPr>
          <p:nvPr>
            <p:ph type="body" sz="quarter" idx="14"/>
          </p:nvPr>
        </p:nvSpPr>
        <p:spPr>
          <a:xfrm>
            <a:off x="467998" y="1424991"/>
            <a:ext cx="5417647" cy="1887696"/>
          </a:xfrm>
        </p:spPr>
        <p:txBody>
          <a:bodyPr wrap="square">
            <a:spAutoFit/>
          </a:bodyPr>
          <a:lstStyle/>
          <a:p>
            <a:pPr lvl="0"/>
            <a:r>
              <a:rPr lang="en-US" altLang="ja-JP" noProof="0"/>
              <a:t>Click to edit Master text styles</a:t>
            </a:r>
          </a:p>
          <a:p>
            <a:pPr lvl="1"/>
            <a:r>
              <a:rPr lang="en-US" altLang="ja-JP" noProof="0"/>
              <a:t>Second level</a:t>
            </a:r>
          </a:p>
          <a:p>
            <a:pPr lvl="2"/>
            <a:r>
              <a:rPr lang="en-US" altLang="ja-JP" noProof="0"/>
              <a:t>Third level</a:t>
            </a:r>
          </a:p>
          <a:p>
            <a:pPr lvl="3"/>
            <a:r>
              <a:rPr lang="en-US" altLang="ja-JP" noProof="0"/>
              <a:t>Fourth level</a:t>
            </a:r>
          </a:p>
          <a:p>
            <a:pPr lvl="4"/>
            <a:r>
              <a:rPr lang="en-US" altLang="ja-JP" noProof="0"/>
              <a:t>Fifth level</a:t>
            </a:r>
            <a:endParaRPr lang="en-US" noProof="0" dirty="0"/>
          </a:p>
        </p:txBody>
      </p:sp>
      <p:cxnSp>
        <p:nvCxnSpPr>
          <p:cNvPr id="8" name="Gerade Verbindung 4">
            <a:extLst>
              <a:ext uri="{FF2B5EF4-FFF2-40B4-BE49-F238E27FC236}">
                <a16:creationId xmlns:a16="http://schemas.microsoft.com/office/drawing/2014/main" id="{48124AEF-254D-4661-97A8-FC2C4E7C939F}"/>
              </a:ext>
            </a:extLst>
          </p:cNvPr>
          <p:cNvCxnSpPr/>
          <p:nvPr userDrawn="1"/>
        </p:nvCxnSpPr>
        <p:spPr>
          <a:xfrm>
            <a:off x="468000" y="1136991"/>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9" name="テキスト ボックス 8">
            <a:extLst>
              <a:ext uri="{FF2B5EF4-FFF2-40B4-BE49-F238E27FC236}">
                <a16:creationId xmlns:a16="http://schemas.microsoft.com/office/drawing/2014/main" id="{63DBF616-3B50-4D44-BED7-0BF75E4E5F14}"/>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dirty="0">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dirty="0">
              <a:solidFill>
                <a:schemeClr val="tx2"/>
              </a:solidFill>
              <a:latin typeface="+mj-lt"/>
            </a:endParaRPr>
          </a:p>
        </p:txBody>
      </p:sp>
    </p:spTree>
    <p:extLst>
      <p:ext uri="{BB962C8B-B14F-4D97-AF65-F5344CB8AC3E}">
        <p14:creationId xmlns:p14="http://schemas.microsoft.com/office/powerpoint/2010/main" val="251800520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2_Title + Text 2col">
    <p:spTree>
      <p:nvGrpSpPr>
        <p:cNvPr id="1" name=""/>
        <p:cNvGrpSpPr/>
        <p:nvPr/>
      </p:nvGrpSpPr>
      <p:grpSpPr>
        <a:xfrm>
          <a:off x="0" y="0"/>
          <a:ext cx="0" cy="0"/>
          <a:chOff x="0" y="0"/>
          <a:chExt cx="0" cy="0"/>
        </a:xfrm>
      </p:grpSpPr>
      <p:sp>
        <p:nvSpPr>
          <p:cNvPr id="2" name="Titel 1"/>
          <p:cNvSpPr>
            <a:spLocks noGrp="1"/>
          </p:cNvSpPr>
          <p:nvPr>
            <p:ph type="title"/>
          </p:nvPr>
        </p:nvSpPr>
        <p:spPr>
          <a:xfrm>
            <a:off x="467999" y="597227"/>
            <a:ext cx="11244575" cy="455509"/>
          </a:xfrm>
        </p:spPr>
        <p:txBody>
          <a:bodyPr/>
          <a:lstStyle/>
          <a:p>
            <a:r>
              <a:rPr lang="en-US" altLang="ja-JP" noProof="0"/>
              <a:t>Click to edit Master title style</a:t>
            </a:r>
            <a:endParaRPr lang="ja-JP" altLang="en-US" noProof="0" dirty="0"/>
          </a:p>
        </p:txBody>
      </p:sp>
      <p:sp>
        <p:nvSpPr>
          <p:cNvPr id="13" name="Textplatzhalter 4"/>
          <p:cNvSpPr>
            <a:spLocks noGrp="1"/>
          </p:cNvSpPr>
          <p:nvPr>
            <p:ph type="body" sz="quarter" idx="14"/>
          </p:nvPr>
        </p:nvSpPr>
        <p:spPr>
          <a:xfrm>
            <a:off x="467999" y="1424991"/>
            <a:ext cx="5436506" cy="1887696"/>
          </a:xfrm>
        </p:spPr>
        <p:txBody>
          <a:bodyPr wrap="square">
            <a:spAutoFit/>
          </a:bodyPr>
          <a:lstStyle/>
          <a:p>
            <a:pPr lvl="0"/>
            <a:r>
              <a:rPr lang="en-US" altLang="ja-JP" noProof="0"/>
              <a:t>Click to edit Master text styles</a:t>
            </a:r>
          </a:p>
          <a:p>
            <a:pPr lvl="1"/>
            <a:r>
              <a:rPr lang="en-US" altLang="ja-JP" noProof="0"/>
              <a:t>Second level</a:t>
            </a:r>
          </a:p>
          <a:p>
            <a:pPr lvl="2"/>
            <a:r>
              <a:rPr lang="en-US" altLang="ja-JP" noProof="0"/>
              <a:t>Third level</a:t>
            </a:r>
          </a:p>
          <a:p>
            <a:pPr lvl="3"/>
            <a:r>
              <a:rPr lang="en-US" altLang="ja-JP" noProof="0"/>
              <a:t>Fourth level</a:t>
            </a:r>
          </a:p>
          <a:p>
            <a:pPr lvl="4"/>
            <a:r>
              <a:rPr lang="en-US" altLang="ja-JP" noProof="0"/>
              <a:t>Fifth level</a:t>
            </a:r>
            <a:endParaRPr lang="en-US" noProof="0" dirty="0"/>
          </a:p>
        </p:txBody>
      </p:sp>
      <p:sp>
        <p:nvSpPr>
          <p:cNvPr id="14" name="Textplatzhalter 4"/>
          <p:cNvSpPr>
            <a:spLocks noGrp="1"/>
          </p:cNvSpPr>
          <p:nvPr>
            <p:ph type="body" sz="quarter" idx="15"/>
          </p:nvPr>
        </p:nvSpPr>
        <p:spPr>
          <a:xfrm>
            <a:off x="6276068" y="1424991"/>
            <a:ext cx="5436506" cy="1887696"/>
          </a:xfrm>
        </p:spPr>
        <p:txBody>
          <a:bodyPr wrap="square">
            <a:spAutoFit/>
          </a:bodyPr>
          <a:lstStyle/>
          <a:p>
            <a:pPr lvl="0"/>
            <a:r>
              <a:rPr lang="en-US" altLang="ja-JP" noProof="0"/>
              <a:t>Click to edit Master text styles</a:t>
            </a:r>
          </a:p>
          <a:p>
            <a:pPr lvl="1"/>
            <a:r>
              <a:rPr lang="en-US" altLang="ja-JP" noProof="0"/>
              <a:t>Second level</a:t>
            </a:r>
          </a:p>
          <a:p>
            <a:pPr lvl="2"/>
            <a:r>
              <a:rPr lang="en-US" altLang="ja-JP" noProof="0"/>
              <a:t>Third level</a:t>
            </a:r>
          </a:p>
          <a:p>
            <a:pPr lvl="3"/>
            <a:r>
              <a:rPr lang="en-US" altLang="ja-JP" noProof="0"/>
              <a:t>Fourth level</a:t>
            </a:r>
          </a:p>
          <a:p>
            <a:pPr lvl="4"/>
            <a:r>
              <a:rPr lang="en-US" altLang="ja-JP" noProof="0"/>
              <a:t>Fifth level</a:t>
            </a:r>
            <a:endParaRPr lang="en-US" noProof="0" dirty="0"/>
          </a:p>
        </p:txBody>
      </p:sp>
      <p:cxnSp>
        <p:nvCxnSpPr>
          <p:cNvPr id="7" name="Gerade Verbindung 4">
            <a:extLst>
              <a:ext uri="{FF2B5EF4-FFF2-40B4-BE49-F238E27FC236}">
                <a16:creationId xmlns:a16="http://schemas.microsoft.com/office/drawing/2014/main" id="{BE3FFBE7-B0B8-40F2-A1F7-6933ED5360BE}"/>
              </a:ext>
            </a:extLst>
          </p:cNvPr>
          <p:cNvCxnSpPr/>
          <p:nvPr userDrawn="1"/>
        </p:nvCxnSpPr>
        <p:spPr>
          <a:xfrm>
            <a:off x="468000" y="1136991"/>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12" name="テキスト ボックス 11">
            <a:extLst>
              <a:ext uri="{FF2B5EF4-FFF2-40B4-BE49-F238E27FC236}">
                <a16:creationId xmlns:a16="http://schemas.microsoft.com/office/drawing/2014/main" id="{5EAF2150-6F57-40CA-BDAB-D10D46B6BCF5}"/>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dirty="0">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dirty="0">
              <a:solidFill>
                <a:schemeClr val="tx2"/>
              </a:solidFill>
              <a:latin typeface="+mj-lt"/>
            </a:endParaRPr>
          </a:p>
        </p:txBody>
      </p:sp>
    </p:spTree>
    <p:extLst>
      <p:ext uri="{BB962C8B-B14F-4D97-AF65-F5344CB8AC3E}">
        <p14:creationId xmlns:p14="http://schemas.microsoft.com/office/powerpoint/2010/main" val="192728778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2_End_Slide">
    <p:spTree>
      <p:nvGrpSpPr>
        <p:cNvPr id="1" name=""/>
        <p:cNvGrpSpPr/>
        <p:nvPr/>
      </p:nvGrpSpPr>
      <p:grpSpPr>
        <a:xfrm>
          <a:off x="0" y="0"/>
          <a:ext cx="0" cy="0"/>
          <a:chOff x="0" y="0"/>
          <a:chExt cx="0" cy="0"/>
        </a:xfrm>
      </p:grpSpPr>
      <p:sp>
        <p:nvSpPr>
          <p:cNvPr id="6" name="Rechteck 5"/>
          <p:cNvSpPr/>
          <p:nvPr userDrawn="1"/>
        </p:nvSpPr>
        <p:spPr>
          <a:xfrm>
            <a:off x="468000" y="540000"/>
            <a:ext cx="11253600" cy="5616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7" name="Textplatzhalter 13"/>
          <p:cNvSpPr>
            <a:spLocks noGrp="1"/>
          </p:cNvSpPr>
          <p:nvPr>
            <p:ph type="body" sz="quarter" idx="13"/>
          </p:nvPr>
        </p:nvSpPr>
        <p:spPr>
          <a:xfrm>
            <a:off x="1080000" y="1387018"/>
            <a:ext cx="5280000" cy="300339"/>
          </a:xfrm>
        </p:spPr>
        <p:txBody>
          <a:bodyPr wrap="square">
            <a:spAutoFit/>
          </a:bodyPr>
          <a:lstStyle>
            <a:lvl1pPr>
              <a:spcAft>
                <a:spcPts val="0"/>
              </a:spcAft>
              <a:defRPr sz="1800" b="1" cap="none" baseline="0">
                <a:solidFill>
                  <a:schemeClr val="bg1"/>
                </a:solidFill>
                <a:latin typeface="+mj-lt"/>
              </a:defRPr>
            </a:lvl1pPr>
            <a:lvl2pPr>
              <a:defRPr sz="1100" b="1" cap="all" baseline="0">
                <a:latin typeface="+mj-lt"/>
              </a:defRPr>
            </a:lvl2pPr>
            <a:lvl3pPr>
              <a:defRPr sz="1100" b="1" cap="all" baseline="0">
                <a:latin typeface="+mj-lt"/>
              </a:defRPr>
            </a:lvl3pPr>
            <a:lvl4pPr>
              <a:defRPr sz="1100" b="1" cap="all" baseline="0">
                <a:latin typeface="+mj-lt"/>
              </a:defRPr>
            </a:lvl4pPr>
            <a:lvl5pPr>
              <a:defRPr sz="1100" b="1" cap="all" baseline="0">
                <a:latin typeface="+mj-lt"/>
              </a:defRPr>
            </a:lvl5pPr>
          </a:lstStyle>
          <a:p>
            <a:pPr lvl="0"/>
            <a:r>
              <a:rPr lang="en-US" altLang="ja-JP" noProof="0"/>
              <a:t>Click to edit Master text styles</a:t>
            </a:r>
          </a:p>
        </p:txBody>
      </p:sp>
      <p:cxnSp>
        <p:nvCxnSpPr>
          <p:cNvPr id="8" name="Gerade Verbindung 7"/>
          <p:cNvCxnSpPr/>
          <p:nvPr userDrawn="1"/>
        </p:nvCxnSpPr>
        <p:spPr>
          <a:xfrm>
            <a:off x="1080000" y="1124744"/>
            <a:ext cx="2400000" cy="0"/>
          </a:xfrm>
          <a:prstGeom prst="line">
            <a:avLst/>
          </a:prstGeom>
          <a:ln w="38100">
            <a:solidFill>
              <a:schemeClr val="bg1"/>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632757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3_Title picture">
    <p:spTree>
      <p:nvGrpSpPr>
        <p:cNvPr id="1" name=""/>
        <p:cNvGrpSpPr/>
        <p:nvPr/>
      </p:nvGrpSpPr>
      <p:grpSpPr>
        <a:xfrm>
          <a:off x="0" y="0"/>
          <a:ext cx="0" cy="0"/>
          <a:chOff x="0" y="0"/>
          <a:chExt cx="0" cy="0"/>
        </a:xfrm>
      </p:grpSpPr>
      <p:sp>
        <p:nvSpPr>
          <p:cNvPr id="10" name="Bildplatzhalter 2"/>
          <p:cNvSpPr>
            <a:spLocks noGrp="1"/>
          </p:cNvSpPr>
          <p:nvPr>
            <p:ph type="pic" sz="quarter" idx="14"/>
          </p:nvPr>
        </p:nvSpPr>
        <p:spPr>
          <a:xfrm>
            <a:off x="468000" y="0"/>
            <a:ext cx="11253600" cy="6156000"/>
          </a:xfrm>
        </p:spPr>
        <p:txBody>
          <a:bodyPr lIns="144000" tIns="144000">
            <a:normAutofit/>
          </a:bodyPr>
          <a:lstStyle>
            <a:lvl1pPr>
              <a:defRPr sz="1000"/>
            </a:lvl1pPr>
          </a:lstStyle>
          <a:p>
            <a:r>
              <a:rPr lang="en-US" altLang="ja-JP"/>
              <a:t>Click icon to add picture</a:t>
            </a:r>
            <a:endParaRPr lang="en-US" dirty="0"/>
          </a:p>
        </p:txBody>
      </p:sp>
      <p:sp>
        <p:nvSpPr>
          <p:cNvPr id="12" name="Textplatzhalter 11"/>
          <p:cNvSpPr>
            <a:spLocks noGrp="1"/>
          </p:cNvSpPr>
          <p:nvPr>
            <p:ph type="body" sz="quarter" idx="11" hasCustomPrompt="1"/>
          </p:nvPr>
        </p:nvSpPr>
        <p:spPr>
          <a:xfrm>
            <a:off x="1080000" y="-1"/>
            <a:ext cx="5040000" cy="2592000"/>
          </a:xfrm>
          <a:solidFill>
            <a:schemeClr val="tx2"/>
          </a:solidFill>
        </p:spPr>
        <p:txBody>
          <a:bodyPr lIns="252000" tIns="252000" rIns="252000" bIns="252000" anchor="b" anchorCtr="0">
            <a:noAutofit/>
          </a:bodyPr>
          <a:lstStyle>
            <a:lvl1pPr>
              <a:lnSpc>
                <a:spcPct val="90000"/>
              </a:lnSpc>
              <a:spcAft>
                <a:spcPts val="0"/>
              </a:spcAft>
              <a:defRPr sz="3600" b="1" cap="all" baseline="0">
                <a:solidFill>
                  <a:schemeClr val="bg1"/>
                </a:solidFill>
                <a:latin typeface="+mj-lt"/>
              </a:defRPr>
            </a:lvl1pPr>
            <a:lvl2pPr marL="0" indent="0">
              <a:spcBef>
                <a:spcPts val="600"/>
              </a:spcBef>
              <a:spcAft>
                <a:spcPts val="0"/>
              </a:spcAft>
              <a:buNone/>
              <a:defRPr sz="2000" b="1" cap="all">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en-US" noProof="0" dirty="0" err="1"/>
              <a:t>Textmasterformat</a:t>
            </a:r>
            <a:br>
              <a:rPr lang="en-US" noProof="0" dirty="0"/>
            </a:br>
            <a:r>
              <a:rPr lang="en-US" noProof="0" dirty="0" err="1"/>
              <a:t>bearbeiten</a:t>
            </a:r>
            <a:endParaRPr lang="en-US" noProof="0" dirty="0"/>
          </a:p>
          <a:p>
            <a:pPr lvl="1"/>
            <a:r>
              <a:rPr lang="en-US" noProof="0" dirty="0" err="1"/>
              <a:t>Zweite</a:t>
            </a:r>
            <a:r>
              <a:rPr lang="en-US" noProof="0" dirty="0"/>
              <a:t> </a:t>
            </a:r>
            <a:r>
              <a:rPr lang="en-US" noProof="0" dirty="0" err="1"/>
              <a:t>Ebene</a:t>
            </a:r>
            <a:endParaRPr lang="en-US" noProof="0" dirty="0"/>
          </a:p>
        </p:txBody>
      </p:sp>
      <p:sp>
        <p:nvSpPr>
          <p:cNvPr id="9" name="Textplatzhalter 11"/>
          <p:cNvSpPr>
            <a:spLocks noGrp="1"/>
          </p:cNvSpPr>
          <p:nvPr>
            <p:ph type="body" sz="quarter" idx="13"/>
          </p:nvPr>
        </p:nvSpPr>
        <p:spPr>
          <a:xfrm>
            <a:off x="1080000" y="2700000"/>
            <a:ext cx="5040000" cy="609737"/>
          </a:xfrm>
          <a:solidFill>
            <a:srgbClr val="9D9D9D"/>
          </a:solidFill>
        </p:spPr>
        <p:txBody>
          <a:bodyPr lIns="252000" tIns="180000" rIns="180000" bIns="180000" anchor="t" anchorCtr="0">
            <a:spAutoFit/>
          </a:bodyPr>
          <a:lstStyle>
            <a:lvl1pPr>
              <a:lnSpc>
                <a:spcPct val="100000"/>
              </a:lnSpc>
              <a:spcBef>
                <a:spcPts val="0"/>
              </a:spcBef>
              <a:spcAft>
                <a:spcPts val="0"/>
              </a:spcAft>
              <a:defRPr sz="1600" b="0" cap="all" baseline="0">
                <a:solidFill>
                  <a:schemeClr val="bg1"/>
                </a:solidFill>
                <a:latin typeface="+mj-lt"/>
              </a:defRPr>
            </a:lvl1pPr>
            <a:lvl2pPr marL="0" indent="0">
              <a:spcBef>
                <a:spcPts val="600"/>
              </a:spcBef>
              <a:spcAft>
                <a:spcPts val="0"/>
              </a:spcAft>
              <a:buNone/>
              <a:defRPr sz="1600" b="0" cap="none">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en-US" altLang="ja-JP" noProof="0"/>
              <a:t>Click to edit Master text styles</a:t>
            </a:r>
          </a:p>
        </p:txBody>
      </p:sp>
      <p:pic>
        <p:nvPicPr>
          <p:cNvPr id="5" name="Bild 4" descr="Badge_grey.png" hidden="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984432" y="0"/>
            <a:ext cx="1419800" cy="1275442"/>
          </a:xfrm>
          <a:prstGeom prst="rect">
            <a:avLst/>
          </a:prstGeom>
        </p:spPr>
      </p:pic>
    </p:spTree>
    <p:extLst>
      <p:ext uri="{BB962C8B-B14F-4D97-AF65-F5344CB8AC3E}">
        <p14:creationId xmlns:p14="http://schemas.microsoft.com/office/powerpoint/2010/main" val="325427240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3_Agenda">
    <p:spTree>
      <p:nvGrpSpPr>
        <p:cNvPr id="1" name=""/>
        <p:cNvGrpSpPr/>
        <p:nvPr/>
      </p:nvGrpSpPr>
      <p:grpSpPr>
        <a:xfrm>
          <a:off x="0" y="0"/>
          <a:ext cx="0" cy="0"/>
          <a:chOff x="0" y="0"/>
          <a:chExt cx="0" cy="0"/>
        </a:xfrm>
      </p:grpSpPr>
      <p:sp>
        <p:nvSpPr>
          <p:cNvPr id="2" name="Titel 1"/>
          <p:cNvSpPr>
            <a:spLocks noGrp="1"/>
          </p:cNvSpPr>
          <p:nvPr>
            <p:ph type="title"/>
          </p:nvPr>
        </p:nvSpPr>
        <p:spPr>
          <a:xfrm>
            <a:off x="467999" y="597227"/>
            <a:ext cx="11244575" cy="455509"/>
          </a:xfrm>
        </p:spPr>
        <p:txBody>
          <a:bodyPr/>
          <a:lstStyle/>
          <a:p>
            <a:r>
              <a:rPr lang="en-US" altLang="ja-JP" noProof="0"/>
              <a:t>Click to edit Master title style</a:t>
            </a:r>
            <a:endParaRPr lang="ja-JP" altLang="en-US" noProof="0" dirty="0"/>
          </a:p>
        </p:txBody>
      </p:sp>
      <p:sp>
        <p:nvSpPr>
          <p:cNvPr id="4" name="Inhaltsplatzhalter 2"/>
          <p:cNvSpPr>
            <a:spLocks noGrp="1"/>
          </p:cNvSpPr>
          <p:nvPr>
            <p:ph idx="1"/>
          </p:nvPr>
        </p:nvSpPr>
        <p:spPr>
          <a:xfrm>
            <a:off x="468000" y="1424991"/>
            <a:ext cx="11244574" cy="283153"/>
          </a:xfrm>
          <a:ln>
            <a:noFill/>
          </a:ln>
        </p:spPr>
        <p:txBody>
          <a:bodyPr wrap="square">
            <a:spAutoFit/>
          </a:bodyPr>
          <a:lstStyle>
            <a:lvl1pPr marL="177800" indent="-177800">
              <a:spcAft>
                <a:spcPts val="1800"/>
              </a:spcAft>
              <a:buClr>
                <a:schemeClr val="tx2"/>
              </a:buClr>
              <a:buFont typeface="Wingdings" panose="05000000000000000000" pitchFamily="2" charset="2"/>
              <a:buChar char="§"/>
              <a:tabLst>
                <a:tab pos="7177088" algn="r"/>
              </a:tabLst>
              <a:defRPr sz="1600"/>
            </a:lvl1pPr>
          </a:lstStyle>
          <a:p>
            <a:pPr lvl="0"/>
            <a:r>
              <a:rPr lang="en-US" altLang="ja-JP" noProof="0"/>
              <a:t>Click to edit Master text styles</a:t>
            </a:r>
          </a:p>
        </p:txBody>
      </p:sp>
      <p:cxnSp>
        <p:nvCxnSpPr>
          <p:cNvPr id="6" name="Gerade Verbindung 4">
            <a:extLst>
              <a:ext uri="{FF2B5EF4-FFF2-40B4-BE49-F238E27FC236}">
                <a16:creationId xmlns:a16="http://schemas.microsoft.com/office/drawing/2014/main" id="{57979797-8531-40C9-AA25-B52E6916CE05}"/>
              </a:ext>
            </a:extLst>
          </p:cNvPr>
          <p:cNvCxnSpPr/>
          <p:nvPr userDrawn="1"/>
        </p:nvCxnSpPr>
        <p:spPr>
          <a:xfrm>
            <a:off x="468000" y="1136991"/>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7" name="テキスト ボックス 6">
            <a:extLst>
              <a:ext uri="{FF2B5EF4-FFF2-40B4-BE49-F238E27FC236}">
                <a16:creationId xmlns:a16="http://schemas.microsoft.com/office/drawing/2014/main" id="{CCA12777-30D4-4D1C-8DE6-98573AE3C7ED}"/>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dirty="0">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dirty="0">
              <a:solidFill>
                <a:schemeClr val="tx2"/>
              </a:solidFill>
              <a:latin typeface="+mj-lt"/>
            </a:endParaRPr>
          </a:p>
        </p:txBody>
      </p:sp>
    </p:spTree>
    <p:extLst>
      <p:ext uri="{BB962C8B-B14F-4D97-AF65-F5344CB8AC3E}">
        <p14:creationId xmlns:p14="http://schemas.microsoft.com/office/powerpoint/2010/main" val="261376647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3_Title + Content">
    <p:spTree>
      <p:nvGrpSpPr>
        <p:cNvPr id="1" name=""/>
        <p:cNvGrpSpPr/>
        <p:nvPr/>
      </p:nvGrpSpPr>
      <p:grpSpPr>
        <a:xfrm>
          <a:off x="0" y="0"/>
          <a:ext cx="0" cy="0"/>
          <a:chOff x="0" y="0"/>
          <a:chExt cx="0" cy="0"/>
        </a:xfrm>
      </p:grpSpPr>
      <p:sp>
        <p:nvSpPr>
          <p:cNvPr id="2" name="Titel 1"/>
          <p:cNvSpPr>
            <a:spLocks noGrp="1"/>
          </p:cNvSpPr>
          <p:nvPr>
            <p:ph type="title"/>
          </p:nvPr>
        </p:nvSpPr>
        <p:spPr>
          <a:xfrm>
            <a:off x="467999" y="597227"/>
            <a:ext cx="11244575" cy="455509"/>
          </a:xfrm>
        </p:spPr>
        <p:txBody>
          <a:bodyPr/>
          <a:lstStyle/>
          <a:p>
            <a:r>
              <a:rPr lang="en-US" altLang="ja-JP" noProof="0"/>
              <a:t>Click to edit Master title style</a:t>
            </a:r>
            <a:endParaRPr lang="ja-JP" altLang="en-US" noProof="0" dirty="0"/>
          </a:p>
        </p:txBody>
      </p:sp>
      <p:sp>
        <p:nvSpPr>
          <p:cNvPr id="4" name="Inhaltsplatzhalter 2"/>
          <p:cNvSpPr>
            <a:spLocks noGrp="1"/>
          </p:cNvSpPr>
          <p:nvPr>
            <p:ph idx="1"/>
          </p:nvPr>
        </p:nvSpPr>
        <p:spPr>
          <a:xfrm>
            <a:off x="468000" y="1424991"/>
            <a:ext cx="11244574" cy="1887696"/>
          </a:xfrm>
        </p:spPr>
        <p:txBody>
          <a:bodyPr/>
          <a:lstStyle>
            <a:lvl1pPr>
              <a:lnSpc>
                <a:spcPct val="120000"/>
              </a:lnSpc>
              <a:spcBef>
                <a:spcPts val="0"/>
              </a:spcBef>
              <a:spcAft>
                <a:spcPts val="800"/>
              </a:spcAft>
              <a:defRPr sz="1600"/>
            </a:lvl1pPr>
            <a:lvl2pPr>
              <a:lnSpc>
                <a:spcPct val="120000"/>
              </a:lnSpc>
              <a:spcBef>
                <a:spcPts val="0"/>
              </a:spcBef>
              <a:spcAft>
                <a:spcPts val="800"/>
              </a:spcAft>
              <a:defRPr sz="1600"/>
            </a:lvl2pPr>
            <a:lvl3pPr>
              <a:lnSpc>
                <a:spcPct val="120000"/>
              </a:lnSpc>
              <a:spcBef>
                <a:spcPts val="0"/>
              </a:spcBef>
              <a:spcAft>
                <a:spcPts val="800"/>
              </a:spcAft>
              <a:defRPr sz="1600"/>
            </a:lvl3pPr>
            <a:lvl4pPr>
              <a:lnSpc>
                <a:spcPct val="120000"/>
              </a:lnSpc>
              <a:spcBef>
                <a:spcPts val="0"/>
              </a:spcBef>
              <a:spcAft>
                <a:spcPts val="800"/>
              </a:spcAft>
              <a:defRPr sz="1600"/>
            </a:lvl4pPr>
            <a:lvl5pPr>
              <a:lnSpc>
                <a:spcPct val="120000"/>
              </a:lnSpc>
              <a:spcBef>
                <a:spcPts val="0"/>
              </a:spcBef>
              <a:spcAft>
                <a:spcPts val="800"/>
              </a:spcAft>
              <a:defRPr sz="1600"/>
            </a:lvl5pPr>
          </a:lstStyle>
          <a:p>
            <a:pPr lvl="0"/>
            <a:r>
              <a:rPr lang="en-US" altLang="ja-JP" noProof="0"/>
              <a:t>Click to edit Master text styles</a:t>
            </a:r>
          </a:p>
          <a:p>
            <a:pPr lvl="1"/>
            <a:r>
              <a:rPr lang="en-US" altLang="ja-JP" noProof="0"/>
              <a:t>Second level</a:t>
            </a:r>
          </a:p>
          <a:p>
            <a:pPr lvl="2"/>
            <a:r>
              <a:rPr lang="en-US" altLang="ja-JP" noProof="0"/>
              <a:t>Third level</a:t>
            </a:r>
          </a:p>
          <a:p>
            <a:pPr lvl="3"/>
            <a:r>
              <a:rPr lang="en-US" altLang="ja-JP" noProof="0"/>
              <a:t>Fourth level</a:t>
            </a:r>
          </a:p>
          <a:p>
            <a:pPr lvl="4"/>
            <a:r>
              <a:rPr lang="en-US" altLang="ja-JP" noProof="0"/>
              <a:t>Fifth level</a:t>
            </a:r>
            <a:endParaRPr lang="en-US" noProof="0" dirty="0"/>
          </a:p>
        </p:txBody>
      </p:sp>
      <p:cxnSp>
        <p:nvCxnSpPr>
          <p:cNvPr id="6" name="Gerade Verbindung 4">
            <a:extLst>
              <a:ext uri="{FF2B5EF4-FFF2-40B4-BE49-F238E27FC236}">
                <a16:creationId xmlns:a16="http://schemas.microsoft.com/office/drawing/2014/main" id="{A15355D3-CEB8-489E-88A7-11B56E874514}"/>
              </a:ext>
            </a:extLst>
          </p:cNvPr>
          <p:cNvCxnSpPr/>
          <p:nvPr userDrawn="1"/>
        </p:nvCxnSpPr>
        <p:spPr>
          <a:xfrm>
            <a:off x="468000" y="1136991"/>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8" name="テキスト ボックス 7">
            <a:extLst>
              <a:ext uri="{FF2B5EF4-FFF2-40B4-BE49-F238E27FC236}">
                <a16:creationId xmlns:a16="http://schemas.microsoft.com/office/drawing/2014/main" id="{628D4BE4-8D41-47B8-82B8-4716B88FC765}"/>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dirty="0">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dirty="0">
              <a:solidFill>
                <a:schemeClr val="tx2"/>
              </a:solidFill>
              <a:latin typeface="+mj-lt"/>
            </a:endParaRPr>
          </a:p>
        </p:txBody>
      </p:sp>
    </p:spTree>
    <p:extLst>
      <p:ext uri="{BB962C8B-B14F-4D97-AF65-F5344CB8AC3E}">
        <p14:creationId xmlns:p14="http://schemas.microsoft.com/office/powerpoint/2010/main" val="188933163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3_Chapter_grey">
    <p:spTree>
      <p:nvGrpSpPr>
        <p:cNvPr id="1" name=""/>
        <p:cNvGrpSpPr/>
        <p:nvPr/>
      </p:nvGrpSpPr>
      <p:grpSpPr>
        <a:xfrm>
          <a:off x="0" y="0"/>
          <a:ext cx="0" cy="0"/>
          <a:chOff x="0" y="0"/>
          <a:chExt cx="0" cy="0"/>
        </a:xfrm>
      </p:grpSpPr>
      <p:sp>
        <p:nvSpPr>
          <p:cNvPr id="6" name="Rechteck 5"/>
          <p:cNvSpPr/>
          <p:nvPr userDrawn="1"/>
        </p:nvSpPr>
        <p:spPr>
          <a:xfrm>
            <a:off x="479376" y="540000"/>
            <a:ext cx="11253600" cy="5616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5" name="Textplatzhalter 11"/>
          <p:cNvSpPr>
            <a:spLocks noGrp="1"/>
          </p:cNvSpPr>
          <p:nvPr>
            <p:ph type="body" sz="quarter" idx="11"/>
          </p:nvPr>
        </p:nvSpPr>
        <p:spPr>
          <a:xfrm>
            <a:off x="468000" y="1080000"/>
            <a:ext cx="7920000" cy="1500237"/>
          </a:xfrm>
          <a:solidFill>
            <a:schemeClr val="tx2"/>
          </a:solidFill>
        </p:spPr>
        <p:txBody>
          <a:bodyPr lIns="252000" tIns="180000" rIns="180000" bIns="180000">
            <a:spAutoFit/>
          </a:bodyPr>
          <a:lstStyle>
            <a:lvl1pPr>
              <a:defRPr sz="3600" b="1" cap="all" baseline="0">
                <a:solidFill>
                  <a:schemeClr val="bg1"/>
                </a:solidFill>
                <a:latin typeface="+mj-lt"/>
              </a:defRPr>
            </a:lvl1pPr>
            <a:lvl2pPr marL="0" indent="0">
              <a:buNone/>
              <a:defRPr sz="2000" b="1" cap="all">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en-US" altLang="ja-JP" noProof="0"/>
              <a:t>Click to edit Master text styles</a:t>
            </a:r>
          </a:p>
          <a:p>
            <a:pPr lvl="1"/>
            <a:r>
              <a:rPr lang="en-US" altLang="ja-JP" noProof="0"/>
              <a:t>Second level</a:t>
            </a:r>
          </a:p>
        </p:txBody>
      </p:sp>
      <p:sp>
        <p:nvSpPr>
          <p:cNvPr id="4" name="テキスト ボックス 3">
            <a:extLst>
              <a:ext uri="{FF2B5EF4-FFF2-40B4-BE49-F238E27FC236}">
                <a16:creationId xmlns:a16="http://schemas.microsoft.com/office/drawing/2014/main" id="{9215D4EC-C520-47A7-A87B-61E2B6F34AB7}"/>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dirty="0">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dirty="0">
              <a:solidFill>
                <a:schemeClr val="tx2"/>
              </a:solidFill>
              <a:latin typeface="+mj-lt"/>
            </a:endParaRPr>
          </a:p>
        </p:txBody>
      </p:sp>
    </p:spTree>
    <p:extLst>
      <p:ext uri="{BB962C8B-B14F-4D97-AF65-F5344CB8AC3E}">
        <p14:creationId xmlns:p14="http://schemas.microsoft.com/office/powerpoint/2010/main" val="416364931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 Content">
    <p:spTree>
      <p:nvGrpSpPr>
        <p:cNvPr id="1" name=""/>
        <p:cNvGrpSpPr/>
        <p:nvPr/>
      </p:nvGrpSpPr>
      <p:grpSpPr>
        <a:xfrm>
          <a:off x="0" y="0"/>
          <a:ext cx="0" cy="0"/>
          <a:chOff x="0" y="0"/>
          <a:chExt cx="0" cy="0"/>
        </a:xfrm>
      </p:grpSpPr>
      <p:sp>
        <p:nvSpPr>
          <p:cNvPr id="2" name="Titel 1"/>
          <p:cNvSpPr>
            <a:spLocks noGrp="1"/>
          </p:cNvSpPr>
          <p:nvPr>
            <p:ph type="title"/>
          </p:nvPr>
        </p:nvSpPr>
        <p:spPr>
          <a:xfrm>
            <a:off x="467999" y="597227"/>
            <a:ext cx="11244575" cy="455509"/>
          </a:xfrm>
        </p:spPr>
        <p:txBody>
          <a:bodyPr/>
          <a:lstStyle/>
          <a:p>
            <a:r>
              <a:rPr lang="en-US" altLang="ja-JP" noProof="0"/>
              <a:t>Click to edit Master title style</a:t>
            </a:r>
            <a:endParaRPr lang="ja-JP" altLang="en-US" noProof="0" dirty="0"/>
          </a:p>
        </p:txBody>
      </p:sp>
      <p:sp>
        <p:nvSpPr>
          <p:cNvPr id="4" name="Inhaltsplatzhalter 2"/>
          <p:cNvSpPr>
            <a:spLocks noGrp="1"/>
          </p:cNvSpPr>
          <p:nvPr>
            <p:ph idx="1"/>
          </p:nvPr>
        </p:nvSpPr>
        <p:spPr>
          <a:xfrm>
            <a:off x="468000" y="1424991"/>
            <a:ext cx="11244574" cy="1887696"/>
          </a:xfrm>
        </p:spPr>
        <p:txBody>
          <a:bodyPr/>
          <a:lstStyle>
            <a:lvl1pPr>
              <a:lnSpc>
                <a:spcPct val="120000"/>
              </a:lnSpc>
              <a:spcBef>
                <a:spcPts val="0"/>
              </a:spcBef>
              <a:spcAft>
                <a:spcPts val="800"/>
              </a:spcAft>
              <a:defRPr sz="1600"/>
            </a:lvl1pPr>
            <a:lvl2pPr>
              <a:lnSpc>
                <a:spcPct val="120000"/>
              </a:lnSpc>
              <a:spcBef>
                <a:spcPts val="0"/>
              </a:spcBef>
              <a:spcAft>
                <a:spcPts val="800"/>
              </a:spcAft>
              <a:defRPr sz="1600"/>
            </a:lvl2pPr>
            <a:lvl3pPr>
              <a:lnSpc>
                <a:spcPct val="120000"/>
              </a:lnSpc>
              <a:spcBef>
                <a:spcPts val="0"/>
              </a:spcBef>
              <a:spcAft>
                <a:spcPts val="800"/>
              </a:spcAft>
              <a:defRPr sz="1600"/>
            </a:lvl3pPr>
            <a:lvl4pPr>
              <a:lnSpc>
                <a:spcPct val="120000"/>
              </a:lnSpc>
              <a:spcBef>
                <a:spcPts val="0"/>
              </a:spcBef>
              <a:spcAft>
                <a:spcPts val="800"/>
              </a:spcAft>
              <a:defRPr sz="1600"/>
            </a:lvl4pPr>
            <a:lvl5pPr>
              <a:lnSpc>
                <a:spcPct val="120000"/>
              </a:lnSpc>
              <a:spcBef>
                <a:spcPts val="0"/>
              </a:spcBef>
              <a:spcAft>
                <a:spcPts val="800"/>
              </a:spcAft>
              <a:defRPr sz="1600"/>
            </a:lvl5pPr>
          </a:lstStyle>
          <a:p>
            <a:pPr lvl="0"/>
            <a:r>
              <a:rPr lang="en-US" altLang="ja-JP" noProof="0"/>
              <a:t>Click to edit Master text styles</a:t>
            </a:r>
          </a:p>
          <a:p>
            <a:pPr lvl="1"/>
            <a:r>
              <a:rPr lang="en-US" altLang="ja-JP" noProof="0"/>
              <a:t>Second level</a:t>
            </a:r>
          </a:p>
          <a:p>
            <a:pPr lvl="2"/>
            <a:r>
              <a:rPr lang="en-US" altLang="ja-JP" noProof="0"/>
              <a:t>Third level</a:t>
            </a:r>
          </a:p>
          <a:p>
            <a:pPr lvl="3"/>
            <a:r>
              <a:rPr lang="en-US" altLang="ja-JP" noProof="0"/>
              <a:t>Fourth level</a:t>
            </a:r>
          </a:p>
          <a:p>
            <a:pPr lvl="4"/>
            <a:r>
              <a:rPr lang="en-US" altLang="ja-JP" noProof="0"/>
              <a:t>Fifth level</a:t>
            </a:r>
            <a:endParaRPr lang="en-US" noProof="0" dirty="0"/>
          </a:p>
        </p:txBody>
      </p:sp>
      <p:cxnSp>
        <p:nvCxnSpPr>
          <p:cNvPr id="6" name="Gerade Verbindung 4">
            <a:extLst>
              <a:ext uri="{FF2B5EF4-FFF2-40B4-BE49-F238E27FC236}">
                <a16:creationId xmlns:a16="http://schemas.microsoft.com/office/drawing/2014/main" id="{A15355D3-CEB8-489E-88A7-11B56E874514}"/>
              </a:ext>
            </a:extLst>
          </p:cNvPr>
          <p:cNvCxnSpPr/>
          <p:nvPr userDrawn="1"/>
        </p:nvCxnSpPr>
        <p:spPr>
          <a:xfrm>
            <a:off x="468000" y="1136991"/>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8" name="テキスト ボックス 7">
            <a:extLst>
              <a:ext uri="{FF2B5EF4-FFF2-40B4-BE49-F238E27FC236}">
                <a16:creationId xmlns:a16="http://schemas.microsoft.com/office/drawing/2014/main" id="{628D4BE4-8D41-47B8-82B8-4716B88FC765}"/>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dirty="0">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dirty="0">
              <a:solidFill>
                <a:schemeClr val="tx2"/>
              </a:solidFill>
              <a:latin typeface="+mj-lt"/>
            </a:endParaRPr>
          </a:p>
        </p:txBody>
      </p:sp>
    </p:spTree>
    <p:extLst>
      <p:ext uri="{BB962C8B-B14F-4D97-AF65-F5344CB8AC3E}">
        <p14:creationId xmlns:p14="http://schemas.microsoft.com/office/powerpoint/2010/main" val="358091102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3_Chapter_picture ">
    <p:spTree>
      <p:nvGrpSpPr>
        <p:cNvPr id="1" name=""/>
        <p:cNvGrpSpPr/>
        <p:nvPr/>
      </p:nvGrpSpPr>
      <p:grpSpPr>
        <a:xfrm>
          <a:off x="0" y="0"/>
          <a:ext cx="0" cy="0"/>
          <a:chOff x="0" y="0"/>
          <a:chExt cx="0" cy="0"/>
        </a:xfrm>
      </p:grpSpPr>
      <p:sp>
        <p:nvSpPr>
          <p:cNvPr id="4" name="Bildplatzhalter 3"/>
          <p:cNvSpPr>
            <a:spLocks noGrp="1"/>
          </p:cNvSpPr>
          <p:nvPr>
            <p:ph type="pic" sz="quarter" idx="15"/>
          </p:nvPr>
        </p:nvSpPr>
        <p:spPr>
          <a:xfrm>
            <a:off x="468000" y="540000"/>
            <a:ext cx="11253600" cy="5616000"/>
          </a:xfrm>
          <a:noFill/>
          <a:ln w="6350">
            <a:solidFill>
              <a:schemeClr val="tx1">
                <a:lumMod val="20000"/>
                <a:lumOff val="80000"/>
              </a:schemeClr>
            </a:solidFill>
          </a:ln>
        </p:spPr>
        <p:txBody>
          <a:bodyPr lIns="144000" tIns="144000">
            <a:normAutofit/>
          </a:bodyPr>
          <a:lstStyle>
            <a:lvl1pPr>
              <a:defRPr sz="1000"/>
            </a:lvl1pPr>
          </a:lstStyle>
          <a:p>
            <a:r>
              <a:rPr lang="en-US" altLang="ja-JP"/>
              <a:t>Click icon to add picture</a:t>
            </a:r>
            <a:endParaRPr lang="en-US" dirty="0"/>
          </a:p>
        </p:txBody>
      </p:sp>
      <p:sp>
        <p:nvSpPr>
          <p:cNvPr id="5" name="Textplatzhalter 11"/>
          <p:cNvSpPr>
            <a:spLocks noGrp="1"/>
          </p:cNvSpPr>
          <p:nvPr>
            <p:ph type="body" sz="quarter" idx="11"/>
          </p:nvPr>
        </p:nvSpPr>
        <p:spPr>
          <a:xfrm>
            <a:off x="468000" y="1080000"/>
            <a:ext cx="7920000" cy="1500237"/>
          </a:xfrm>
          <a:solidFill>
            <a:schemeClr val="tx2"/>
          </a:solidFill>
        </p:spPr>
        <p:txBody>
          <a:bodyPr wrap="square" lIns="252000" tIns="180000" rIns="180000" bIns="180000">
            <a:spAutoFit/>
          </a:bodyPr>
          <a:lstStyle>
            <a:lvl1pPr>
              <a:defRPr sz="3600" b="1" cap="all" baseline="0">
                <a:solidFill>
                  <a:schemeClr val="bg1"/>
                </a:solidFill>
                <a:latin typeface="+mj-lt"/>
              </a:defRPr>
            </a:lvl1pPr>
            <a:lvl2pPr marL="0" indent="0">
              <a:buNone/>
              <a:defRPr sz="2000" b="1" cap="all">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en-US" altLang="ja-JP" noProof="0"/>
              <a:t>Click to edit Master text styles</a:t>
            </a:r>
          </a:p>
          <a:p>
            <a:pPr lvl="1"/>
            <a:r>
              <a:rPr lang="en-US" altLang="ja-JP" noProof="0"/>
              <a:t>Second level</a:t>
            </a:r>
          </a:p>
        </p:txBody>
      </p:sp>
      <p:sp>
        <p:nvSpPr>
          <p:cNvPr id="8" name="テキスト ボックス 7">
            <a:extLst>
              <a:ext uri="{FF2B5EF4-FFF2-40B4-BE49-F238E27FC236}">
                <a16:creationId xmlns:a16="http://schemas.microsoft.com/office/drawing/2014/main" id="{0C07C9A7-2C7A-479E-8A14-E5E5068DFD5E}"/>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dirty="0">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dirty="0">
              <a:solidFill>
                <a:schemeClr val="tx2"/>
              </a:solidFill>
              <a:latin typeface="+mj-lt"/>
            </a:endParaRPr>
          </a:p>
        </p:txBody>
      </p:sp>
    </p:spTree>
    <p:extLst>
      <p:ext uri="{BB962C8B-B14F-4D97-AF65-F5344CB8AC3E}">
        <p14:creationId xmlns:p14="http://schemas.microsoft.com/office/powerpoint/2010/main" val="102335147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3_Title Table + Caption">
    <p:spTree>
      <p:nvGrpSpPr>
        <p:cNvPr id="1" name=""/>
        <p:cNvGrpSpPr/>
        <p:nvPr/>
      </p:nvGrpSpPr>
      <p:grpSpPr>
        <a:xfrm>
          <a:off x="0" y="0"/>
          <a:ext cx="0" cy="0"/>
          <a:chOff x="0" y="0"/>
          <a:chExt cx="0" cy="0"/>
        </a:xfrm>
      </p:grpSpPr>
      <p:sp>
        <p:nvSpPr>
          <p:cNvPr id="2" name="Titel 1"/>
          <p:cNvSpPr>
            <a:spLocks noGrp="1"/>
          </p:cNvSpPr>
          <p:nvPr>
            <p:ph type="title"/>
          </p:nvPr>
        </p:nvSpPr>
        <p:spPr>
          <a:xfrm>
            <a:off x="468000" y="597227"/>
            <a:ext cx="11232000" cy="455509"/>
          </a:xfrm>
        </p:spPr>
        <p:txBody>
          <a:bodyPr/>
          <a:lstStyle/>
          <a:p>
            <a:r>
              <a:rPr lang="en-US" altLang="ja-JP" noProof="0"/>
              <a:t>Click to edit Master title style</a:t>
            </a:r>
            <a:endParaRPr lang="ja-JP" altLang="en-US" noProof="0" dirty="0"/>
          </a:p>
        </p:txBody>
      </p:sp>
      <p:sp>
        <p:nvSpPr>
          <p:cNvPr id="19" name="Textplatzhalter 6"/>
          <p:cNvSpPr>
            <a:spLocks noGrp="1"/>
          </p:cNvSpPr>
          <p:nvPr>
            <p:ph type="body" sz="quarter" idx="17"/>
          </p:nvPr>
        </p:nvSpPr>
        <p:spPr>
          <a:xfrm>
            <a:off x="9972000" y="1964991"/>
            <a:ext cx="1728000" cy="1239314"/>
          </a:xfrm>
        </p:spPr>
        <p:txBody>
          <a:bodyPr/>
          <a:lstStyle>
            <a:lvl1pPr>
              <a:defRPr sz="1400"/>
            </a:lvl1pPr>
            <a:lvl2pPr>
              <a:defRPr sz="1400"/>
            </a:lvl2pPr>
            <a:lvl3pPr>
              <a:defRPr sz="1400"/>
            </a:lvl3pPr>
            <a:lvl4pPr>
              <a:defRPr sz="1400"/>
            </a:lvl4pPr>
            <a:lvl5pPr>
              <a:defRPr sz="1400"/>
            </a:lvl5pPr>
          </a:lstStyle>
          <a:p>
            <a:pPr lvl="0"/>
            <a:r>
              <a:rPr lang="en-US" altLang="ja-JP" noProof="0"/>
              <a:t>Click to edit Master text styles</a:t>
            </a:r>
          </a:p>
          <a:p>
            <a:pPr lvl="1"/>
            <a:r>
              <a:rPr lang="en-US" altLang="ja-JP" noProof="0"/>
              <a:t>Second level</a:t>
            </a:r>
          </a:p>
          <a:p>
            <a:pPr lvl="2"/>
            <a:r>
              <a:rPr lang="en-US" altLang="ja-JP" noProof="0"/>
              <a:t>Third level</a:t>
            </a:r>
          </a:p>
        </p:txBody>
      </p:sp>
      <p:sp>
        <p:nvSpPr>
          <p:cNvPr id="20" name="Tabellenplatzhalter 8"/>
          <p:cNvSpPr>
            <a:spLocks noGrp="1"/>
          </p:cNvSpPr>
          <p:nvPr>
            <p:ph type="tbl" sz="quarter" idx="18"/>
          </p:nvPr>
        </p:nvSpPr>
        <p:spPr>
          <a:xfrm>
            <a:off x="468000" y="1424991"/>
            <a:ext cx="8711997" cy="4248000"/>
          </a:xfrm>
        </p:spPr>
        <p:txBody>
          <a:bodyPr/>
          <a:lstStyle/>
          <a:p>
            <a:r>
              <a:rPr lang="en-US" altLang="ja-JP"/>
              <a:t>Click icon to add table</a:t>
            </a:r>
            <a:endParaRPr lang="en-US" dirty="0"/>
          </a:p>
        </p:txBody>
      </p:sp>
      <p:cxnSp>
        <p:nvCxnSpPr>
          <p:cNvPr id="7" name="Gerade Verbindung 4">
            <a:extLst>
              <a:ext uri="{FF2B5EF4-FFF2-40B4-BE49-F238E27FC236}">
                <a16:creationId xmlns:a16="http://schemas.microsoft.com/office/drawing/2014/main" id="{E5422D39-5700-42E9-887F-A22446232645}"/>
              </a:ext>
            </a:extLst>
          </p:cNvPr>
          <p:cNvCxnSpPr/>
          <p:nvPr userDrawn="1"/>
        </p:nvCxnSpPr>
        <p:spPr>
          <a:xfrm>
            <a:off x="468000" y="1136991"/>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8" name="テキスト ボックス 7">
            <a:extLst>
              <a:ext uri="{FF2B5EF4-FFF2-40B4-BE49-F238E27FC236}">
                <a16:creationId xmlns:a16="http://schemas.microsoft.com/office/drawing/2014/main" id="{6FF0E8D3-434B-43F4-ACAB-F8D5845A79BD}"/>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dirty="0">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dirty="0">
              <a:solidFill>
                <a:schemeClr val="tx2"/>
              </a:solidFill>
              <a:latin typeface="+mj-lt"/>
            </a:endParaRPr>
          </a:p>
        </p:txBody>
      </p:sp>
    </p:spTree>
    <p:extLst>
      <p:ext uri="{BB962C8B-B14F-4D97-AF65-F5344CB8AC3E}">
        <p14:creationId xmlns:p14="http://schemas.microsoft.com/office/powerpoint/2010/main" val="332437648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3_Title Text + Chart">
    <p:spTree>
      <p:nvGrpSpPr>
        <p:cNvPr id="1" name=""/>
        <p:cNvGrpSpPr/>
        <p:nvPr/>
      </p:nvGrpSpPr>
      <p:grpSpPr>
        <a:xfrm>
          <a:off x="0" y="0"/>
          <a:ext cx="0" cy="0"/>
          <a:chOff x="0" y="0"/>
          <a:chExt cx="0" cy="0"/>
        </a:xfrm>
      </p:grpSpPr>
      <p:sp>
        <p:nvSpPr>
          <p:cNvPr id="2" name="Titel 1"/>
          <p:cNvSpPr>
            <a:spLocks noGrp="1"/>
          </p:cNvSpPr>
          <p:nvPr>
            <p:ph type="title"/>
          </p:nvPr>
        </p:nvSpPr>
        <p:spPr>
          <a:xfrm>
            <a:off x="467999" y="597227"/>
            <a:ext cx="11244575" cy="455509"/>
          </a:xfrm>
        </p:spPr>
        <p:txBody>
          <a:bodyPr/>
          <a:lstStyle/>
          <a:p>
            <a:r>
              <a:rPr lang="en-US" altLang="ja-JP" noProof="0"/>
              <a:t>Click to edit Master title style</a:t>
            </a:r>
            <a:endParaRPr lang="ja-JP" altLang="en-US" noProof="0" dirty="0"/>
          </a:p>
        </p:txBody>
      </p:sp>
      <p:sp>
        <p:nvSpPr>
          <p:cNvPr id="24" name="Diagrammplatzhalter 8"/>
          <p:cNvSpPr>
            <a:spLocks noGrp="1"/>
          </p:cNvSpPr>
          <p:nvPr>
            <p:ph type="chart" sz="quarter" idx="17"/>
          </p:nvPr>
        </p:nvSpPr>
        <p:spPr>
          <a:xfrm>
            <a:off x="6480000" y="1316991"/>
            <a:ext cx="5220000" cy="4248000"/>
          </a:xfrm>
          <a:noFill/>
        </p:spPr>
        <p:txBody>
          <a:bodyPr lIns="144000" tIns="144000" rIns="144000" bIns="144000">
            <a:noAutofit/>
          </a:bodyPr>
          <a:lstStyle/>
          <a:p>
            <a:r>
              <a:rPr lang="en-US" altLang="ja-JP"/>
              <a:t>Click icon to add chart</a:t>
            </a:r>
            <a:endParaRPr lang="en-US" dirty="0"/>
          </a:p>
        </p:txBody>
      </p:sp>
      <p:sp>
        <p:nvSpPr>
          <p:cNvPr id="7" name="Textplatzhalter 4"/>
          <p:cNvSpPr>
            <a:spLocks noGrp="1"/>
          </p:cNvSpPr>
          <p:nvPr>
            <p:ph type="body" sz="quarter" idx="14"/>
          </p:nvPr>
        </p:nvSpPr>
        <p:spPr>
          <a:xfrm>
            <a:off x="467998" y="1424991"/>
            <a:ext cx="5417647" cy="1887696"/>
          </a:xfrm>
        </p:spPr>
        <p:txBody>
          <a:bodyPr wrap="square">
            <a:spAutoFit/>
          </a:bodyPr>
          <a:lstStyle/>
          <a:p>
            <a:pPr lvl="0"/>
            <a:r>
              <a:rPr lang="en-US" altLang="ja-JP" noProof="0"/>
              <a:t>Click to edit Master text styles</a:t>
            </a:r>
          </a:p>
          <a:p>
            <a:pPr lvl="1"/>
            <a:r>
              <a:rPr lang="en-US" altLang="ja-JP" noProof="0"/>
              <a:t>Second level</a:t>
            </a:r>
          </a:p>
          <a:p>
            <a:pPr lvl="2"/>
            <a:r>
              <a:rPr lang="en-US" altLang="ja-JP" noProof="0"/>
              <a:t>Third level</a:t>
            </a:r>
          </a:p>
          <a:p>
            <a:pPr lvl="3"/>
            <a:r>
              <a:rPr lang="en-US" altLang="ja-JP" noProof="0"/>
              <a:t>Fourth level</a:t>
            </a:r>
          </a:p>
          <a:p>
            <a:pPr lvl="4"/>
            <a:r>
              <a:rPr lang="en-US" altLang="ja-JP" noProof="0"/>
              <a:t>Fifth level</a:t>
            </a:r>
            <a:endParaRPr lang="en-US" noProof="0" dirty="0"/>
          </a:p>
        </p:txBody>
      </p:sp>
      <p:cxnSp>
        <p:nvCxnSpPr>
          <p:cNvPr id="8" name="Gerade Verbindung 4">
            <a:extLst>
              <a:ext uri="{FF2B5EF4-FFF2-40B4-BE49-F238E27FC236}">
                <a16:creationId xmlns:a16="http://schemas.microsoft.com/office/drawing/2014/main" id="{48124AEF-254D-4661-97A8-FC2C4E7C939F}"/>
              </a:ext>
            </a:extLst>
          </p:cNvPr>
          <p:cNvCxnSpPr/>
          <p:nvPr userDrawn="1"/>
        </p:nvCxnSpPr>
        <p:spPr>
          <a:xfrm>
            <a:off x="468000" y="1136991"/>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9" name="テキスト ボックス 8">
            <a:extLst>
              <a:ext uri="{FF2B5EF4-FFF2-40B4-BE49-F238E27FC236}">
                <a16:creationId xmlns:a16="http://schemas.microsoft.com/office/drawing/2014/main" id="{63DBF616-3B50-4D44-BED7-0BF75E4E5F14}"/>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dirty="0">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dirty="0">
              <a:solidFill>
                <a:schemeClr val="tx2"/>
              </a:solidFill>
              <a:latin typeface="+mj-lt"/>
            </a:endParaRPr>
          </a:p>
        </p:txBody>
      </p:sp>
    </p:spTree>
    <p:extLst>
      <p:ext uri="{BB962C8B-B14F-4D97-AF65-F5344CB8AC3E}">
        <p14:creationId xmlns:p14="http://schemas.microsoft.com/office/powerpoint/2010/main" val="190153291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3_Title + Text 2col">
    <p:spTree>
      <p:nvGrpSpPr>
        <p:cNvPr id="1" name=""/>
        <p:cNvGrpSpPr/>
        <p:nvPr/>
      </p:nvGrpSpPr>
      <p:grpSpPr>
        <a:xfrm>
          <a:off x="0" y="0"/>
          <a:ext cx="0" cy="0"/>
          <a:chOff x="0" y="0"/>
          <a:chExt cx="0" cy="0"/>
        </a:xfrm>
      </p:grpSpPr>
      <p:sp>
        <p:nvSpPr>
          <p:cNvPr id="2" name="Titel 1"/>
          <p:cNvSpPr>
            <a:spLocks noGrp="1"/>
          </p:cNvSpPr>
          <p:nvPr>
            <p:ph type="title"/>
          </p:nvPr>
        </p:nvSpPr>
        <p:spPr>
          <a:xfrm>
            <a:off x="467999" y="597227"/>
            <a:ext cx="11244575" cy="455509"/>
          </a:xfrm>
        </p:spPr>
        <p:txBody>
          <a:bodyPr/>
          <a:lstStyle/>
          <a:p>
            <a:r>
              <a:rPr lang="en-US" altLang="ja-JP" noProof="0"/>
              <a:t>Click to edit Master title style</a:t>
            </a:r>
            <a:endParaRPr lang="ja-JP" altLang="en-US" noProof="0" dirty="0"/>
          </a:p>
        </p:txBody>
      </p:sp>
      <p:sp>
        <p:nvSpPr>
          <p:cNvPr id="13" name="Textplatzhalter 4"/>
          <p:cNvSpPr>
            <a:spLocks noGrp="1"/>
          </p:cNvSpPr>
          <p:nvPr>
            <p:ph type="body" sz="quarter" idx="14"/>
          </p:nvPr>
        </p:nvSpPr>
        <p:spPr>
          <a:xfrm>
            <a:off x="467999" y="1424991"/>
            <a:ext cx="5436506" cy="1887696"/>
          </a:xfrm>
        </p:spPr>
        <p:txBody>
          <a:bodyPr wrap="square">
            <a:spAutoFit/>
          </a:bodyPr>
          <a:lstStyle/>
          <a:p>
            <a:pPr lvl="0"/>
            <a:r>
              <a:rPr lang="en-US" altLang="ja-JP" noProof="0"/>
              <a:t>Click to edit Master text styles</a:t>
            </a:r>
          </a:p>
          <a:p>
            <a:pPr lvl="1"/>
            <a:r>
              <a:rPr lang="en-US" altLang="ja-JP" noProof="0"/>
              <a:t>Second level</a:t>
            </a:r>
          </a:p>
          <a:p>
            <a:pPr lvl="2"/>
            <a:r>
              <a:rPr lang="en-US" altLang="ja-JP" noProof="0"/>
              <a:t>Third level</a:t>
            </a:r>
          </a:p>
          <a:p>
            <a:pPr lvl="3"/>
            <a:r>
              <a:rPr lang="en-US" altLang="ja-JP" noProof="0"/>
              <a:t>Fourth level</a:t>
            </a:r>
          </a:p>
          <a:p>
            <a:pPr lvl="4"/>
            <a:r>
              <a:rPr lang="en-US" altLang="ja-JP" noProof="0"/>
              <a:t>Fifth level</a:t>
            </a:r>
            <a:endParaRPr lang="en-US" noProof="0" dirty="0"/>
          </a:p>
        </p:txBody>
      </p:sp>
      <p:sp>
        <p:nvSpPr>
          <p:cNvPr id="14" name="Textplatzhalter 4"/>
          <p:cNvSpPr>
            <a:spLocks noGrp="1"/>
          </p:cNvSpPr>
          <p:nvPr>
            <p:ph type="body" sz="quarter" idx="15"/>
          </p:nvPr>
        </p:nvSpPr>
        <p:spPr>
          <a:xfrm>
            <a:off x="6276068" y="1424991"/>
            <a:ext cx="5436506" cy="1887696"/>
          </a:xfrm>
        </p:spPr>
        <p:txBody>
          <a:bodyPr wrap="square">
            <a:spAutoFit/>
          </a:bodyPr>
          <a:lstStyle/>
          <a:p>
            <a:pPr lvl="0"/>
            <a:r>
              <a:rPr lang="en-US" altLang="ja-JP" noProof="0"/>
              <a:t>Click to edit Master text styles</a:t>
            </a:r>
          </a:p>
          <a:p>
            <a:pPr lvl="1"/>
            <a:r>
              <a:rPr lang="en-US" altLang="ja-JP" noProof="0"/>
              <a:t>Second level</a:t>
            </a:r>
          </a:p>
          <a:p>
            <a:pPr lvl="2"/>
            <a:r>
              <a:rPr lang="en-US" altLang="ja-JP" noProof="0"/>
              <a:t>Third level</a:t>
            </a:r>
          </a:p>
          <a:p>
            <a:pPr lvl="3"/>
            <a:r>
              <a:rPr lang="en-US" altLang="ja-JP" noProof="0"/>
              <a:t>Fourth level</a:t>
            </a:r>
          </a:p>
          <a:p>
            <a:pPr lvl="4"/>
            <a:r>
              <a:rPr lang="en-US" altLang="ja-JP" noProof="0"/>
              <a:t>Fifth level</a:t>
            </a:r>
            <a:endParaRPr lang="en-US" noProof="0" dirty="0"/>
          </a:p>
        </p:txBody>
      </p:sp>
      <p:cxnSp>
        <p:nvCxnSpPr>
          <p:cNvPr id="7" name="Gerade Verbindung 4">
            <a:extLst>
              <a:ext uri="{FF2B5EF4-FFF2-40B4-BE49-F238E27FC236}">
                <a16:creationId xmlns:a16="http://schemas.microsoft.com/office/drawing/2014/main" id="{BE3FFBE7-B0B8-40F2-A1F7-6933ED5360BE}"/>
              </a:ext>
            </a:extLst>
          </p:cNvPr>
          <p:cNvCxnSpPr/>
          <p:nvPr userDrawn="1"/>
        </p:nvCxnSpPr>
        <p:spPr>
          <a:xfrm>
            <a:off x="468000" y="1136991"/>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12" name="テキスト ボックス 11">
            <a:extLst>
              <a:ext uri="{FF2B5EF4-FFF2-40B4-BE49-F238E27FC236}">
                <a16:creationId xmlns:a16="http://schemas.microsoft.com/office/drawing/2014/main" id="{5EAF2150-6F57-40CA-BDAB-D10D46B6BCF5}"/>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dirty="0">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dirty="0">
              <a:solidFill>
                <a:schemeClr val="tx2"/>
              </a:solidFill>
              <a:latin typeface="+mj-lt"/>
            </a:endParaRPr>
          </a:p>
        </p:txBody>
      </p:sp>
    </p:spTree>
    <p:extLst>
      <p:ext uri="{BB962C8B-B14F-4D97-AF65-F5344CB8AC3E}">
        <p14:creationId xmlns:p14="http://schemas.microsoft.com/office/powerpoint/2010/main" val="28572574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3_End_Slide">
    <p:spTree>
      <p:nvGrpSpPr>
        <p:cNvPr id="1" name=""/>
        <p:cNvGrpSpPr/>
        <p:nvPr/>
      </p:nvGrpSpPr>
      <p:grpSpPr>
        <a:xfrm>
          <a:off x="0" y="0"/>
          <a:ext cx="0" cy="0"/>
          <a:chOff x="0" y="0"/>
          <a:chExt cx="0" cy="0"/>
        </a:xfrm>
      </p:grpSpPr>
      <p:sp>
        <p:nvSpPr>
          <p:cNvPr id="6" name="Rechteck 5"/>
          <p:cNvSpPr/>
          <p:nvPr userDrawn="1"/>
        </p:nvSpPr>
        <p:spPr>
          <a:xfrm>
            <a:off x="468000" y="540000"/>
            <a:ext cx="11253600" cy="5616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7" name="Textplatzhalter 13"/>
          <p:cNvSpPr>
            <a:spLocks noGrp="1"/>
          </p:cNvSpPr>
          <p:nvPr>
            <p:ph type="body" sz="quarter" idx="13"/>
          </p:nvPr>
        </p:nvSpPr>
        <p:spPr>
          <a:xfrm>
            <a:off x="1080000" y="1387018"/>
            <a:ext cx="5280000" cy="300339"/>
          </a:xfrm>
        </p:spPr>
        <p:txBody>
          <a:bodyPr wrap="square">
            <a:spAutoFit/>
          </a:bodyPr>
          <a:lstStyle>
            <a:lvl1pPr>
              <a:spcAft>
                <a:spcPts val="0"/>
              </a:spcAft>
              <a:defRPr sz="1800" b="1" cap="none" baseline="0">
                <a:solidFill>
                  <a:schemeClr val="bg1"/>
                </a:solidFill>
                <a:latin typeface="+mj-lt"/>
              </a:defRPr>
            </a:lvl1pPr>
            <a:lvl2pPr>
              <a:defRPr sz="1100" b="1" cap="all" baseline="0">
                <a:latin typeface="+mj-lt"/>
              </a:defRPr>
            </a:lvl2pPr>
            <a:lvl3pPr>
              <a:defRPr sz="1100" b="1" cap="all" baseline="0">
                <a:latin typeface="+mj-lt"/>
              </a:defRPr>
            </a:lvl3pPr>
            <a:lvl4pPr>
              <a:defRPr sz="1100" b="1" cap="all" baseline="0">
                <a:latin typeface="+mj-lt"/>
              </a:defRPr>
            </a:lvl4pPr>
            <a:lvl5pPr>
              <a:defRPr sz="1100" b="1" cap="all" baseline="0">
                <a:latin typeface="+mj-lt"/>
              </a:defRPr>
            </a:lvl5pPr>
          </a:lstStyle>
          <a:p>
            <a:pPr lvl="0"/>
            <a:r>
              <a:rPr lang="en-US" altLang="ja-JP" noProof="0"/>
              <a:t>Click to edit Master text styles</a:t>
            </a:r>
          </a:p>
        </p:txBody>
      </p:sp>
      <p:cxnSp>
        <p:nvCxnSpPr>
          <p:cNvPr id="8" name="Gerade Verbindung 7"/>
          <p:cNvCxnSpPr/>
          <p:nvPr userDrawn="1"/>
        </p:nvCxnSpPr>
        <p:spPr>
          <a:xfrm>
            <a:off x="1080000" y="1124744"/>
            <a:ext cx="2400000" cy="0"/>
          </a:xfrm>
          <a:prstGeom prst="line">
            <a:avLst/>
          </a:prstGeom>
          <a:ln w="38100">
            <a:solidFill>
              <a:schemeClr val="bg1"/>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7321720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Title + 2 columns" type="twoColTx">
  <p:cSld name="Title + 2 columns">
    <p:spTree>
      <p:nvGrpSpPr>
        <p:cNvPr id="1" name="Shape 33"/>
        <p:cNvGrpSpPr/>
        <p:nvPr/>
      </p:nvGrpSpPr>
      <p:grpSpPr>
        <a:xfrm>
          <a:off x="0" y="0"/>
          <a:ext cx="0" cy="0"/>
          <a:chOff x="0" y="0"/>
          <a:chExt cx="0" cy="0"/>
        </a:xfrm>
      </p:grpSpPr>
      <p:pic>
        <p:nvPicPr>
          <p:cNvPr id="34" name="Google Shape;34;p7"/>
          <p:cNvPicPr preferRelativeResize="0"/>
          <p:nvPr/>
        </p:nvPicPr>
        <p:blipFill>
          <a:blip r:embed="rId2">
            <a:alphaModFix/>
          </a:blip>
          <a:stretch>
            <a:fillRect/>
          </a:stretch>
        </p:blipFill>
        <p:spPr>
          <a:xfrm>
            <a:off x="7277605" y="3163229"/>
            <a:ext cx="4711200" cy="3491500"/>
          </a:xfrm>
          <a:prstGeom prst="rect">
            <a:avLst/>
          </a:prstGeom>
          <a:noFill/>
          <a:ln>
            <a:noFill/>
          </a:ln>
        </p:spPr>
      </p:pic>
      <p:sp>
        <p:nvSpPr>
          <p:cNvPr id="35" name="Google Shape;35;p7"/>
          <p:cNvSpPr txBox="1">
            <a:spLocks noGrp="1"/>
          </p:cNvSpPr>
          <p:nvPr>
            <p:ph type="title"/>
          </p:nvPr>
        </p:nvSpPr>
        <p:spPr>
          <a:xfrm>
            <a:off x="609600" y="1392233"/>
            <a:ext cx="8400400" cy="1143200"/>
          </a:xfrm>
          <a:prstGeom prst="rect">
            <a:avLst/>
          </a:prstGeom>
        </p:spPr>
        <p:txBody>
          <a:bodyPr spcFirstLastPara="1" wrap="square" lIns="0" tIns="0" rIns="0" bIns="0" anchor="b" anchorCtr="0">
            <a:noAutofit/>
          </a:bodyPr>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a:endParaRPr/>
          </a:p>
        </p:txBody>
      </p:sp>
      <p:sp>
        <p:nvSpPr>
          <p:cNvPr id="36" name="Google Shape;36;p7"/>
          <p:cNvSpPr txBox="1">
            <a:spLocks noGrp="1"/>
          </p:cNvSpPr>
          <p:nvPr>
            <p:ph type="body" idx="1"/>
          </p:nvPr>
        </p:nvSpPr>
        <p:spPr>
          <a:xfrm>
            <a:off x="609600" y="2776433"/>
            <a:ext cx="3190000" cy="3689600"/>
          </a:xfrm>
          <a:prstGeom prst="rect">
            <a:avLst/>
          </a:prstGeom>
        </p:spPr>
        <p:txBody>
          <a:bodyPr spcFirstLastPara="1" wrap="square" lIns="0" tIns="0" rIns="0" bIns="0" anchor="t" anchorCtr="0">
            <a:noAutofit/>
          </a:bodyPr>
          <a:lstStyle>
            <a:lvl1pPr marL="609585" lvl="0" indent="-440256">
              <a:spcBef>
                <a:spcPts val="800"/>
              </a:spcBef>
              <a:spcAft>
                <a:spcPts val="0"/>
              </a:spcAft>
              <a:buSzPts val="1600"/>
              <a:buChar char="●"/>
              <a:defRPr sz="2133"/>
            </a:lvl1pPr>
            <a:lvl2pPr marL="1219170" lvl="1" indent="-440256">
              <a:spcBef>
                <a:spcPts val="0"/>
              </a:spcBef>
              <a:spcAft>
                <a:spcPts val="0"/>
              </a:spcAft>
              <a:buSzPts val="1600"/>
              <a:buChar char="○"/>
              <a:defRPr sz="2133"/>
            </a:lvl2pPr>
            <a:lvl3pPr marL="1828754" lvl="2" indent="-440256">
              <a:spcBef>
                <a:spcPts val="0"/>
              </a:spcBef>
              <a:spcAft>
                <a:spcPts val="0"/>
              </a:spcAft>
              <a:buSzPts val="1600"/>
              <a:buChar char="■"/>
              <a:defRPr sz="2133"/>
            </a:lvl3pPr>
            <a:lvl4pPr marL="2438339" lvl="3" indent="-440256">
              <a:spcBef>
                <a:spcPts val="0"/>
              </a:spcBef>
              <a:spcAft>
                <a:spcPts val="0"/>
              </a:spcAft>
              <a:buSzPts val="1600"/>
              <a:buChar char="●"/>
              <a:defRPr sz="2133"/>
            </a:lvl4pPr>
            <a:lvl5pPr marL="3047924" lvl="4" indent="-440256">
              <a:spcBef>
                <a:spcPts val="0"/>
              </a:spcBef>
              <a:spcAft>
                <a:spcPts val="0"/>
              </a:spcAft>
              <a:buSzPts val="1600"/>
              <a:buChar char="○"/>
              <a:defRPr sz="2133"/>
            </a:lvl5pPr>
            <a:lvl6pPr marL="3657509" lvl="5" indent="-440256">
              <a:spcBef>
                <a:spcPts val="0"/>
              </a:spcBef>
              <a:spcAft>
                <a:spcPts val="0"/>
              </a:spcAft>
              <a:buSzPts val="1600"/>
              <a:buChar char="■"/>
              <a:defRPr sz="2133"/>
            </a:lvl6pPr>
            <a:lvl7pPr marL="4267093" lvl="6" indent="-440256">
              <a:spcBef>
                <a:spcPts val="0"/>
              </a:spcBef>
              <a:spcAft>
                <a:spcPts val="0"/>
              </a:spcAft>
              <a:buSzPts val="1600"/>
              <a:buChar char="●"/>
              <a:defRPr sz="2133"/>
            </a:lvl7pPr>
            <a:lvl8pPr marL="4876678" lvl="7" indent="-440256">
              <a:spcBef>
                <a:spcPts val="0"/>
              </a:spcBef>
              <a:spcAft>
                <a:spcPts val="0"/>
              </a:spcAft>
              <a:buSzPts val="1600"/>
              <a:buChar char="○"/>
              <a:defRPr sz="2133"/>
            </a:lvl8pPr>
            <a:lvl9pPr marL="5486263" lvl="8" indent="-440256">
              <a:spcBef>
                <a:spcPts val="0"/>
              </a:spcBef>
              <a:spcAft>
                <a:spcPts val="0"/>
              </a:spcAft>
              <a:buSzPts val="1600"/>
              <a:buChar char="■"/>
              <a:defRPr sz="2133"/>
            </a:lvl9pPr>
          </a:lstStyle>
          <a:p>
            <a:endParaRPr/>
          </a:p>
        </p:txBody>
      </p:sp>
      <p:sp>
        <p:nvSpPr>
          <p:cNvPr id="37" name="Google Shape;37;p7"/>
          <p:cNvSpPr txBox="1">
            <a:spLocks noGrp="1"/>
          </p:cNvSpPr>
          <p:nvPr>
            <p:ph type="body" idx="2"/>
          </p:nvPr>
        </p:nvSpPr>
        <p:spPr>
          <a:xfrm>
            <a:off x="3991904" y="2776433"/>
            <a:ext cx="3190000" cy="3689600"/>
          </a:xfrm>
          <a:prstGeom prst="rect">
            <a:avLst/>
          </a:prstGeom>
        </p:spPr>
        <p:txBody>
          <a:bodyPr spcFirstLastPara="1" wrap="square" lIns="0" tIns="0" rIns="0" bIns="0" anchor="t" anchorCtr="0">
            <a:noAutofit/>
          </a:bodyPr>
          <a:lstStyle>
            <a:lvl1pPr marL="609585" lvl="0" indent="-440256">
              <a:spcBef>
                <a:spcPts val="800"/>
              </a:spcBef>
              <a:spcAft>
                <a:spcPts val="0"/>
              </a:spcAft>
              <a:buSzPts val="1600"/>
              <a:buChar char="●"/>
              <a:defRPr sz="2133"/>
            </a:lvl1pPr>
            <a:lvl2pPr marL="1219170" lvl="1" indent="-440256">
              <a:spcBef>
                <a:spcPts val="0"/>
              </a:spcBef>
              <a:spcAft>
                <a:spcPts val="0"/>
              </a:spcAft>
              <a:buSzPts val="1600"/>
              <a:buChar char="○"/>
              <a:defRPr sz="2133"/>
            </a:lvl2pPr>
            <a:lvl3pPr marL="1828754" lvl="2" indent="-440256">
              <a:spcBef>
                <a:spcPts val="0"/>
              </a:spcBef>
              <a:spcAft>
                <a:spcPts val="0"/>
              </a:spcAft>
              <a:buSzPts val="1600"/>
              <a:buChar char="■"/>
              <a:defRPr sz="2133"/>
            </a:lvl3pPr>
            <a:lvl4pPr marL="2438339" lvl="3" indent="-440256">
              <a:spcBef>
                <a:spcPts val="0"/>
              </a:spcBef>
              <a:spcAft>
                <a:spcPts val="0"/>
              </a:spcAft>
              <a:buSzPts val="1600"/>
              <a:buChar char="●"/>
              <a:defRPr sz="2133"/>
            </a:lvl4pPr>
            <a:lvl5pPr marL="3047924" lvl="4" indent="-440256">
              <a:spcBef>
                <a:spcPts val="0"/>
              </a:spcBef>
              <a:spcAft>
                <a:spcPts val="0"/>
              </a:spcAft>
              <a:buSzPts val="1600"/>
              <a:buChar char="○"/>
              <a:defRPr sz="2133"/>
            </a:lvl5pPr>
            <a:lvl6pPr marL="3657509" lvl="5" indent="-440256">
              <a:spcBef>
                <a:spcPts val="0"/>
              </a:spcBef>
              <a:spcAft>
                <a:spcPts val="0"/>
              </a:spcAft>
              <a:buSzPts val="1600"/>
              <a:buChar char="■"/>
              <a:defRPr sz="2133"/>
            </a:lvl6pPr>
            <a:lvl7pPr marL="4267093" lvl="6" indent="-440256">
              <a:spcBef>
                <a:spcPts val="0"/>
              </a:spcBef>
              <a:spcAft>
                <a:spcPts val="0"/>
              </a:spcAft>
              <a:buSzPts val="1600"/>
              <a:buChar char="●"/>
              <a:defRPr sz="2133"/>
            </a:lvl7pPr>
            <a:lvl8pPr marL="4876678" lvl="7" indent="-440256">
              <a:spcBef>
                <a:spcPts val="0"/>
              </a:spcBef>
              <a:spcAft>
                <a:spcPts val="0"/>
              </a:spcAft>
              <a:buSzPts val="1600"/>
              <a:buChar char="○"/>
              <a:defRPr sz="2133"/>
            </a:lvl8pPr>
            <a:lvl9pPr marL="5486263" lvl="8" indent="-440256">
              <a:spcBef>
                <a:spcPts val="0"/>
              </a:spcBef>
              <a:spcAft>
                <a:spcPts val="0"/>
              </a:spcAft>
              <a:buSzPts val="1600"/>
              <a:buChar char="■"/>
              <a:defRPr sz="2133"/>
            </a:lvl9pPr>
          </a:lstStyle>
          <a:p>
            <a:endParaRPr/>
          </a:p>
        </p:txBody>
      </p:sp>
      <p:sp>
        <p:nvSpPr>
          <p:cNvPr id="38" name="Google Shape;38;p7"/>
          <p:cNvSpPr txBox="1">
            <a:spLocks noGrp="1"/>
          </p:cNvSpPr>
          <p:nvPr>
            <p:ph type="sldNum" idx="12"/>
          </p:nvPr>
        </p:nvSpPr>
        <p:spPr>
          <a:xfrm>
            <a:off x="11307445" y="6333135"/>
            <a:ext cx="731600" cy="5248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525582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userDrawn="1">
  <p:cSld name="4_Title picture">
    <p:spTree>
      <p:nvGrpSpPr>
        <p:cNvPr id="1" name=""/>
        <p:cNvGrpSpPr/>
        <p:nvPr/>
      </p:nvGrpSpPr>
      <p:grpSpPr>
        <a:xfrm>
          <a:off x="0" y="0"/>
          <a:ext cx="0" cy="0"/>
          <a:chOff x="0" y="0"/>
          <a:chExt cx="0" cy="0"/>
        </a:xfrm>
      </p:grpSpPr>
      <p:sp>
        <p:nvSpPr>
          <p:cNvPr id="10" name="Bildplatzhalter 2"/>
          <p:cNvSpPr>
            <a:spLocks noGrp="1"/>
          </p:cNvSpPr>
          <p:nvPr>
            <p:ph type="pic" sz="quarter" idx="14"/>
          </p:nvPr>
        </p:nvSpPr>
        <p:spPr>
          <a:xfrm>
            <a:off x="468000" y="0"/>
            <a:ext cx="11253600" cy="6156000"/>
          </a:xfrm>
        </p:spPr>
        <p:txBody>
          <a:bodyPr lIns="144000" tIns="144000">
            <a:normAutofit/>
          </a:bodyPr>
          <a:lstStyle>
            <a:lvl1pPr>
              <a:defRPr sz="1000"/>
            </a:lvl1pPr>
          </a:lstStyle>
          <a:p>
            <a:r>
              <a:rPr lang="en-US" altLang="ja-JP"/>
              <a:t>Click icon to add picture</a:t>
            </a:r>
            <a:endParaRPr lang="en-US" dirty="0"/>
          </a:p>
        </p:txBody>
      </p:sp>
      <p:sp>
        <p:nvSpPr>
          <p:cNvPr id="12" name="Textplatzhalter 11"/>
          <p:cNvSpPr>
            <a:spLocks noGrp="1"/>
          </p:cNvSpPr>
          <p:nvPr>
            <p:ph type="body" sz="quarter" idx="11" hasCustomPrompt="1"/>
          </p:nvPr>
        </p:nvSpPr>
        <p:spPr>
          <a:xfrm>
            <a:off x="1080000" y="-1"/>
            <a:ext cx="5040000" cy="2592000"/>
          </a:xfrm>
          <a:solidFill>
            <a:schemeClr val="tx2"/>
          </a:solidFill>
        </p:spPr>
        <p:txBody>
          <a:bodyPr lIns="252000" tIns="252000" rIns="252000" bIns="252000" anchor="b" anchorCtr="0">
            <a:noAutofit/>
          </a:bodyPr>
          <a:lstStyle>
            <a:lvl1pPr>
              <a:lnSpc>
                <a:spcPct val="90000"/>
              </a:lnSpc>
              <a:spcAft>
                <a:spcPts val="0"/>
              </a:spcAft>
              <a:defRPr sz="3600" b="1" cap="all" baseline="0">
                <a:solidFill>
                  <a:schemeClr val="bg1"/>
                </a:solidFill>
                <a:latin typeface="+mj-lt"/>
              </a:defRPr>
            </a:lvl1pPr>
            <a:lvl2pPr marL="0" indent="0">
              <a:spcBef>
                <a:spcPts val="600"/>
              </a:spcBef>
              <a:spcAft>
                <a:spcPts val="0"/>
              </a:spcAft>
              <a:buNone/>
              <a:defRPr sz="2000" b="1" cap="all">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en-US" noProof="0" dirty="0" err="1"/>
              <a:t>Textmasterformat</a:t>
            </a:r>
            <a:br>
              <a:rPr lang="en-US" noProof="0" dirty="0"/>
            </a:br>
            <a:r>
              <a:rPr lang="en-US" noProof="0" dirty="0" err="1"/>
              <a:t>bearbeiten</a:t>
            </a:r>
            <a:endParaRPr lang="en-US" noProof="0" dirty="0"/>
          </a:p>
          <a:p>
            <a:pPr lvl="1"/>
            <a:r>
              <a:rPr lang="en-US" noProof="0" dirty="0" err="1"/>
              <a:t>Zweite</a:t>
            </a:r>
            <a:r>
              <a:rPr lang="en-US" noProof="0" dirty="0"/>
              <a:t> </a:t>
            </a:r>
            <a:r>
              <a:rPr lang="en-US" noProof="0" dirty="0" err="1"/>
              <a:t>Ebene</a:t>
            </a:r>
            <a:endParaRPr lang="en-US" noProof="0" dirty="0"/>
          </a:p>
        </p:txBody>
      </p:sp>
      <p:sp>
        <p:nvSpPr>
          <p:cNvPr id="9" name="Textplatzhalter 11"/>
          <p:cNvSpPr>
            <a:spLocks noGrp="1"/>
          </p:cNvSpPr>
          <p:nvPr>
            <p:ph type="body" sz="quarter" idx="13"/>
          </p:nvPr>
        </p:nvSpPr>
        <p:spPr>
          <a:xfrm>
            <a:off x="1080000" y="2700000"/>
            <a:ext cx="5040000" cy="609737"/>
          </a:xfrm>
          <a:solidFill>
            <a:srgbClr val="9D9D9D"/>
          </a:solidFill>
        </p:spPr>
        <p:txBody>
          <a:bodyPr lIns="252000" tIns="180000" rIns="180000" bIns="180000" anchor="t" anchorCtr="0">
            <a:spAutoFit/>
          </a:bodyPr>
          <a:lstStyle>
            <a:lvl1pPr>
              <a:lnSpc>
                <a:spcPct val="100000"/>
              </a:lnSpc>
              <a:spcBef>
                <a:spcPts val="0"/>
              </a:spcBef>
              <a:spcAft>
                <a:spcPts val="0"/>
              </a:spcAft>
              <a:defRPr sz="1600" b="0" cap="all" baseline="0">
                <a:solidFill>
                  <a:schemeClr val="bg1"/>
                </a:solidFill>
                <a:latin typeface="+mj-lt"/>
              </a:defRPr>
            </a:lvl1pPr>
            <a:lvl2pPr marL="0" indent="0">
              <a:spcBef>
                <a:spcPts val="600"/>
              </a:spcBef>
              <a:spcAft>
                <a:spcPts val="0"/>
              </a:spcAft>
              <a:buNone/>
              <a:defRPr sz="1600" b="0" cap="none">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en-US" altLang="ja-JP" noProof="0"/>
              <a:t>Click to edit Master text styles</a:t>
            </a:r>
          </a:p>
        </p:txBody>
      </p:sp>
      <p:pic>
        <p:nvPicPr>
          <p:cNvPr id="5" name="Bild 4" descr="Badge_grey.png" hidden="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984432" y="0"/>
            <a:ext cx="1419800" cy="1275442"/>
          </a:xfrm>
          <a:prstGeom prst="rect">
            <a:avLst/>
          </a:prstGeom>
        </p:spPr>
      </p:pic>
    </p:spTree>
    <p:extLst>
      <p:ext uri="{BB962C8B-B14F-4D97-AF65-F5344CB8AC3E}">
        <p14:creationId xmlns:p14="http://schemas.microsoft.com/office/powerpoint/2010/main" val="117198577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userDrawn="1">
  <p:cSld name="4_Agenda">
    <p:spTree>
      <p:nvGrpSpPr>
        <p:cNvPr id="1" name=""/>
        <p:cNvGrpSpPr/>
        <p:nvPr/>
      </p:nvGrpSpPr>
      <p:grpSpPr>
        <a:xfrm>
          <a:off x="0" y="0"/>
          <a:ext cx="0" cy="0"/>
          <a:chOff x="0" y="0"/>
          <a:chExt cx="0" cy="0"/>
        </a:xfrm>
      </p:grpSpPr>
      <p:sp>
        <p:nvSpPr>
          <p:cNvPr id="2" name="Titel 1"/>
          <p:cNvSpPr>
            <a:spLocks noGrp="1"/>
          </p:cNvSpPr>
          <p:nvPr>
            <p:ph type="title"/>
          </p:nvPr>
        </p:nvSpPr>
        <p:spPr>
          <a:xfrm>
            <a:off x="467999" y="597227"/>
            <a:ext cx="11244575" cy="455509"/>
          </a:xfrm>
        </p:spPr>
        <p:txBody>
          <a:bodyPr/>
          <a:lstStyle/>
          <a:p>
            <a:r>
              <a:rPr lang="en-US" altLang="ja-JP" noProof="0"/>
              <a:t>Click to edit Master title style</a:t>
            </a:r>
            <a:endParaRPr lang="ja-JP" altLang="en-US" noProof="0" dirty="0"/>
          </a:p>
        </p:txBody>
      </p:sp>
      <p:sp>
        <p:nvSpPr>
          <p:cNvPr id="4" name="Inhaltsplatzhalter 2"/>
          <p:cNvSpPr>
            <a:spLocks noGrp="1"/>
          </p:cNvSpPr>
          <p:nvPr>
            <p:ph idx="1"/>
          </p:nvPr>
        </p:nvSpPr>
        <p:spPr>
          <a:xfrm>
            <a:off x="468000" y="1424991"/>
            <a:ext cx="11244574" cy="283153"/>
          </a:xfrm>
          <a:ln>
            <a:noFill/>
          </a:ln>
        </p:spPr>
        <p:txBody>
          <a:bodyPr wrap="square">
            <a:spAutoFit/>
          </a:bodyPr>
          <a:lstStyle>
            <a:lvl1pPr marL="177800" indent="-177800">
              <a:spcAft>
                <a:spcPts val="1800"/>
              </a:spcAft>
              <a:buClr>
                <a:schemeClr val="tx2"/>
              </a:buClr>
              <a:buFont typeface="Wingdings" panose="05000000000000000000" pitchFamily="2" charset="2"/>
              <a:buChar char="§"/>
              <a:tabLst>
                <a:tab pos="7177088" algn="r"/>
              </a:tabLst>
              <a:defRPr sz="1600"/>
            </a:lvl1pPr>
          </a:lstStyle>
          <a:p>
            <a:pPr lvl="0"/>
            <a:r>
              <a:rPr lang="en-US" altLang="ja-JP" noProof="0"/>
              <a:t>Click to edit Master text styles</a:t>
            </a:r>
          </a:p>
        </p:txBody>
      </p:sp>
      <p:cxnSp>
        <p:nvCxnSpPr>
          <p:cNvPr id="6" name="Gerade Verbindung 4">
            <a:extLst>
              <a:ext uri="{FF2B5EF4-FFF2-40B4-BE49-F238E27FC236}">
                <a16:creationId xmlns:a16="http://schemas.microsoft.com/office/drawing/2014/main" id="{57979797-8531-40C9-AA25-B52E6916CE05}"/>
              </a:ext>
            </a:extLst>
          </p:cNvPr>
          <p:cNvCxnSpPr/>
          <p:nvPr userDrawn="1"/>
        </p:nvCxnSpPr>
        <p:spPr>
          <a:xfrm>
            <a:off x="468000" y="1136991"/>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7" name="テキスト ボックス 6">
            <a:extLst>
              <a:ext uri="{FF2B5EF4-FFF2-40B4-BE49-F238E27FC236}">
                <a16:creationId xmlns:a16="http://schemas.microsoft.com/office/drawing/2014/main" id="{CCA12777-30D4-4D1C-8DE6-98573AE3C7ED}"/>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dirty="0">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dirty="0">
              <a:solidFill>
                <a:schemeClr val="tx2"/>
              </a:solidFill>
              <a:latin typeface="+mj-lt"/>
            </a:endParaRPr>
          </a:p>
        </p:txBody>
      </p:sp>
    </p:spTree>
    <p:extLst>
      <p:ext uri="{BB962C8B-B14F-4D97-AF65-F5344CB8AC3E}">
        <p14:creationId xmlns:p14="http://schemas.microsoft.com/office/powerpoint/2010/main" val="195684399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userDrawn="1">
  <p:cSld name="4_Title + Content">
    <p:spTree>
      <p:nvGrpSpPr>
        <p:cNvPr id="1" name=""/>
        <p:cNvGrpSpPr/>
        <p:nvPr/>
      </p:nvGrpSpPr>
      <p:grpSpPr>
        <a:xfrm>
          <a:off x="0" y="0"/>
          <a:ext cx="0" cy="0"/>
          <a:chOff x="0" y="0"/>
          <a:chExt cx="0" cy="0"/>
        </a:xfrm>
      </p:grpSpPr>
      <p:sp>
        <p:nvSpPr>
          <p:cNvPr id="2" name="Titel 1"/>
          <p:cNvSpPr>
            <a:spLocks noGrp="1"/>
          </p:cNvSpPr>
          <p:nvPr>
            <p:ph type="title"/>
          </p:nvPr>
        </p:nvSpPr>
        <p:spPr>
          <a:xfrm>
            <a:off x="467999" y="597227"/>
            <a:ext cx="11244575" cy="455509"/>
          </a:xfrm>
        </p:spPr>
        <p:txBody>
          <a:bodyPr/>
          <a:lstStyle/>
          <a:p>
            <a:r>
              <a:rPr lang="en-US" altLang="ja-JP" noProof="0"/>
              <a:t>Click to edit Master title style</a:t>
            </a:r>
            <a:endParaRPr lang="ja-JP" altLang="en-US" noProof="0" dirty="0"/>
          </a:p>
        </p:txBody>
      </p:sp>
      <p:sp>
        <p:nvSpPr>
          <p:cNvPr id="4" name="Inhaltsplatzhalter 2"/>
          <p:cNvSpPr>
            <a:spLocks noGrp="1"/>
          </p:cNvSpPr>
          <p:nvPr>
            <p:ph idx="1"/>
          </p:nvPr>
        </p:nvSpPr>
        <p:spPr>
          <a:xfrm>
            <a:off x="468000" y="1424991"/>
            <a:ext cx="11244574" cy="1887696"/>
          </a:xfrm>
        </p:spPr>
        <p:txBody>
          <a:bodyPr/>
          <a:lstStyle>
            <a:lvl1pPr>
              <a:lnSpc>
                <a:spcPct val="120000"/>
              </a:lnSpc>
              <a:spcBef>
                <a:spcPts val="0"/>
              </a:spcBef>
              <a:spcAft>
                <a:spcPts val="800"/>
              </a:spcAft>
              <a:defRPr sz="1600"/>
            </a:lvl1pPr>
            <a:lvl2pPr>
              <a:lnSpc>
                <a:spcPct val="120000"/>
              </a:lnSpc>
              <a:spcBef>
                <a:spcPts val="0"/>
              </a:spcBef>
              <a:spcAft>
                <a:spcPts val="800"/>
              </a:spcAft>
              <a:defRPr sz="1600"/>
            </a:lvl2pPr>
            <a:lvl3pPr>
              <a:lnSpc>
                <a:spcPct val="120000"/>
              </a:lnSpc>
              <a:spcBef>
                <a:spcPts val="0"/>
              </a:spcBef>
              <a:spcAft>
                <a:spcPts val="800"/>
              </a:spcAft>
              <a:defRPr sz="1600"/>
            </a:lvl3pPr>
            <a:lvl4pPr>
              <a:lnSpc>
                <a:spcPct val="120000"/>
              </a:lnSpc>
              <a:spcBef>
                <a:spcPts val="0"/>
              </a:spcBef>
              <a:spcAft>
                <a:spcPts val="800"/>
              </a:spcAft>
              <a:defRPr sz="1600"/>
            </a:lvl4pPr>
            <a:lvl5pPr>
              <a:lnSpc>
                <a:spcPct val="120000"/>
              </a:lnSpc>
              <a:spcBef>
                <a:spcPts val="0"/>
              </a:spcBef>
              <a:spcAft>
                <a:spcPts val="800"/>
              </a:spcAft>
              <a:defRPr sz="1600"/>
            </a:lvl5pPr>
          </a:lstStyle>
          <a:p>
            <a:pPr lvl="0"/>
            <a:r>
              <a:rPr lang="en-US" altLang="ja-JP" noProof="0"/>
              <a:t>Click to edit Master text styles</a:t>
            </a:r>
          </a:p>
          <a:p>
            <a:pPr lvl="1"/>
            <a:r>
              <a:rPr lang="en-US" altLang="ja-JP" noProof="0"/>
              <a:t>Second level</a:t>
            </a:r>
          </a:p>
          <a:p>
            <a:pPr lvl="2"/>
            <a:r>
              <a:rPr lang="en-US" altLang="ja-JP" noProof="0"/>
              <a:t>Third level</a:t>
            </a:r>
          </a:p>
          <a:p>
            <a:pPr lvl="3"/>
            <a:r>
              <a:rPr lang="en-US" altLang="ja-JP" noProof="0"/>
              <a:t>Fourth level</a:t>
            </a:r>
          </a:p>
          <a:p>
            <a:pPr lvl="4"/>
            <a:r>
              <a:rPr lang="en-US" altLang="ja-JP" noProof="0"/>
              <a:t>Fifth level</a:t>
            </a:r>
            <a:endParaRPr lang="en-US" noProof="0" dirty="0"/>
          </a:p>
        </p:txBody>
      </p:sp>
      <p:cxnSp>
        <p:nvCxnSpPr>
          <p:cNvPr id="6" name="Gerade Verbindung 4">
            <a:extLst>
              <a:ext uri="{FF2B5EF4-FFF2-40B4-BE49-F238E27FC236}">
                <a16:creationId xmlns:a16="http://schemas.microsoft.com/office/drawing/2014/main" id="{A15355D3-CEB8-489E-88A7-11B56E874514}"/>
              </a:ext>
            </a:extLst>
          </p:cNvPr>
          <p:cNvCxnSpPr/>
          <p:nvPr userDrawn="1"/>
        </p:nvCxnSpPr>
        <p:spPr>
          <a:xfrm>
            <a:off x="468000" y="1136991"/>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8" name="テキスト ボックス 7">
            <a:extLst>
              <a:ext uri="{FF2B5EF4-FFF2-40B4-BE49-F238E27FC236}">
                <a16:creationId xmlns:a16="http://schemas.microsoft.com/office/drawing/2014/main" id="{628D4BE4-8D41-47B8-82B8-4716B88FC765}"/>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dirty="0">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dirty="0">
              <a:solidFill>
                <a:schemeClr val="tx2"/>
              </a:solidFill>
              <a:latin typeface="+mj-lt"/>
            </a:endParaRPr>
          </a:p>
        </p:txBody>
      </p:sp>
    </p:spTree>
    <p:extLst>
      <p:ext uri="{BB962C8B-B14F-4D97-AF65-F5344CB8AC3E}">
        <p14:creationId xmlns:p14="http://schemas.microsoft.com/office/powerpoint/2010/main" val="117859020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userDrawn="1">
  <p:cSld name="4_Title + Text 2col">
    <p:spTree>
      <p:nvGrpSpPr>
        <p:cNvPr id="1" name=""/>
        <p:cNvGrpSpPr/>
        <p:nvPr/>
      </p:nvGrpSpPr>
      <p:grpSpPr>
        <a:xfrm>
          <a:off x="0" y="0"/>
          <a:ext cx="0" cy="0"/>
          <a:chOff x="0" y="0"/>
          <a:chExt cx="0" cy="0"/>
        </a:xfrm>
      </p:grpSpPr>
      <p:sp>
        <p:nvSpPr>
          <p:cNvPr id="2" name="Titel 1"/>
          <p:cNvSpPr>
            <a:spLocks noGrp="1"/>
          </p:cNvSpPr>
          <p:nvPr>
            <p:ph type="title"/>
          </p:nvPr>
        </p:nvSpPr>
        <p:spPr>
          <a:xfrm>
            <a:off x="467999" y="597227"/>
            <a:ext cx="11244575" cy="455509"/>
          </a:xfrm>
        </p:spPr>
        <p:txBody>
          <a:bodyPr/>
          <a:lstStyle/>
          <a:p>
            <a:r>
              <a:rPr lang="en-US" altLang="ja-JP" noProof="0"/>
              <a:t>Click to edit Master title style</a:t>
            </a:r>
            <a:endParaRPr lang="ja-JP" altLang="en-US" noProof="0" dirty="0"/>
          </a:p>
        </p:txBody>
      </p:sp>
      <p:sp>
        <p:nvSpPr>
          <p:cNvPr id="13" name="Textplatzhalter 4"/>
          <p:cNvSpPr>
            <a:spLocks noGrp="1"/>
          </p:cNvSpPr>
          <p:nvPr>
            <p:ph type="body" sz="quarter" idx="14"/>
          </p:nvPr>
        </p:nvSpPr>
        <p:spPr>
          <a:xfrm>
            <a:off x="467999" y="1424991"/>
            <a:ext cx="5436506" cy="1887696"/>
          </a:xfrm>
        </p:spPr>
        <p:txBody>
          <a:bodyPr wrap="square">
            <a:spAutoFit/>
          </a:bodyPr>
          <a:lstStyle/>
          <a:p>
            <a:pPr lvl="0"/>
            <a:r>
              <a:rPr lang="en-US" altLang="ja-JP" noProof="0"/>
              <a:t>Click to edit Master text styles</a:t>
            </a:r>
          </a:p>
          <a:p>
            <a:pPr lvl="1"/>
            <a:r>
              <a:rPr lang="en-US" altLang="ja-JP" noProof="0"/>
              <a:t>Second level</a:t>
            </a:r>
          </a:p>
          <a:p>
            <a:pPr lvl="2"/>
            <a:r>
              <a:rPr lang="en-US" altLang="ja-JP" noProof="0"/>
              <a:t>Third level</a:t>
            </a:r>
          </a:p>
          <a:p>
            <a:pPr lvl="3"/>
            <a:r>
              <a:rPr lang="en-US" altLang="ja-JP" noProof="0"/>
              <a:t>Fourth level</a:t>
            </a:r>
          </a:p>
          <a:p>
            <a:pPr lvl="4"/>
            <a:r>
              <a:rPr lang="en-US" altLang="ja-JP" noProof="0"/>
              <a:t>Fifth level</a:t>
            </a:r>
            <a:endParaRPr lang="en-US" noProof="0" dirty="0"/>
          </a:p>
        </p:txBody>
      </p:sp>
      <p:sp>
        <p:nvSpPr>
          <p:cNvPr id="14" name="Textplatzhalter 4"/>
          <p:cNvSpPr>
            <a:spLocks noGrp="1"/>
          </p:cNvSpPr>
          <p:nvPr>
            <p:ph type="body" sz="quarter" idx="15"/>
          </p:nvPr>
        </p:nvSpPr>
        <p:spPr>
          <a:xfrm>
            <a:off x="6276068" y="1424991"/>
            <a:ext cx="5436506" cy="1887696"/>
          </a:xfrm>
        </p:spPr>
        <p:txBody>
          <a:bodyPr wrap="square">
            <a:spAutoFit/>
          </a:bodyPr>
          <a:lstStyle/>
          <a:p>
            <a:pPr lvl="0"/>
            <a:r>
              <a:rPr lang="en-US" altLang="ja-JP" noProof="0"/>
              <a:t>Click to edit Master text styles</a:t>
            </a:r>
          </a:p>
          <a:p>
            <a:pPr lvl="1"/>
            <a:r>
              <a:rPr lang="en-US" altLang="ja-JP" noProof="0"/>
              <a:t>Second level</a:t>
            </a:r>
          </a:p>
          <a:p>
            <a:pPr lvl="2"/>
            <a:r>
              <a:rPr lang="en-US" altLang="ja-JP" noProof="0"/>
              <a:t>Third level</a:t>
            </a:r>
          </a:p>
          <a:p>
            <a:pPr lvl="3"/>
            <a:r>
              <a:rPr lang="en-US" altLang="ja-JP" noProof="0"/>
              <a:t>Fourth level</a:t>
            </a:r>
          </a:p>
          <a:p>
            <a:pPr lvl="4"/>
            <a:r>
              <a:rPr lang="en-US" altLang="ja-JP" noProof="0"/>
              <a:t>Fifth level</a:t>
            </a:r>
            <a:endParaRPr lang="en-US" noProof="0" dirty="0"/>
          </a:p>
        </p:txBody>
      </p:sp>
      <p:cxnSp>
        <p:nvCxnSpPr>
          <p:cNvPr id="7" name="Gerade Verbindung 4">
            <a:extLst>
              <a:ext uri="{FF2B5EF4-FFF2-40B4-BE49-F238E27FC236}">
                <a16:creationId xmlns:a16="http://schemas.microsoft.com/office/drawing/2014/main" id="{BE3FFBE7-B0B8-40F2-A1F7-6933ED5360BE}"/>
              </a:ext>
            </a:extLst>
          </p:cNvPr>
          <p:cNvCxnSpPr/>
          <p:nvPr userDrawn="1"/>
        </p:nvCxnSpPr>
        <p:spPr>
          <a:xfrm>
            <a:off x="468000" y="1136991"/>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12" name="テキスト ボックス 11">
            <a:extLst>
              <a:ext uri="{FF2B5EF4-FFF2-40B4-BE49-F238E27FC236}">
                <a16:creationId xmlns:a16="http://schemas.microsoft.com/office/drawing/2014/main" id="{5EAF2150-6F57-40CA-BDAB-D10D46B6BCF5}"/>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dirty="0">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dirty="0">
              <a:solidFill>
                <a:schemeClr val="tx2"/>
              </a:solidFill>
              <a:latin typeface="+mj-lt"/>
            </a:endParaRPr>
          </a:p>
        </p:txBody>
      </p:sp>
    </p:spTree>
    <p:extLst>
      <p:ext uri="{BB962C8B-B14F-4D97-AF65-F5344CB8AC3E}">
        <p14:creationId xmlns:p14="http://schemas.microsoft.com/office/powerpoint/2010/main" val="190572260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Text 2col">
    <p:spTree>
      <p:nvGrpSpPr>
        <p:cNvPr id="1" name=""/>
        <p:cNvGrpSpPr/>
        <p:nvPr/>
      </p:nvGrpSpPr>
      <p:grpSpPr>
        <a:xfrm>
          <a:off x="0" y="0"/>
          <a:ext cx="0" cy="0"/>
          <a:chOff x="0" y="0"/>
          <a:chExt cx="0" cy="0"/>
        </a:xfrm>
      </p:grpSpPr>
      <p:sp>
        <p:nvSpPr>
          <p:cNvPr id="2" name="Titel 1"/>
          <p:cNvSpPr>
            <a:spLocks noGrp="1"/>
          </p:cNvSpPr>
          <p:nvPr>
            <p:ph type="title"/>
          </p:nvPr>
        </p:nvSpPr>
        <p:spPr>
          <a:xfrm>
            <a:off x="467999" y="597227"/>
            <a:ext cx="11244575" cy="455509"/>
          </a:xfrm>
        </p:spPr>
        <p:txBody>
          <a:bodyPr/>
          <a:lstStyle/>
          <a:p>
            <a:r>
              <a:rPr lang="en-US" altLang="ja-JP" noProof="0"/>
              <a:t>Click to edit Master title style</a:t>
            </a:r>
            <a:endParaRPr lang="ja-JP" altLang="en-US" noProof="0" dirty="0"/>
          </a:p>
        </p:txBody>
      </p:sp>
      <p:sp>
        <p:nvSpPr>
          <p:cNvPr id="13" name="Textplatzhalter 4"/>
          <p:cNvSpPr>
            <a:spLocks noGrp="1"/>
          </p:cNvSpPr>
          <p:nvPr>
            <p:ph type="body" sz="quarter" idx="14"/>
          </p:nvPr>
        </p:nvSpPr>
        <p:spPr>
          <a:xfrm>
            <a:off x="467999" y="1424991"/>
            <a:ext cx="5436506" cy="1887696"/>
          </a:xfrm>
        </p:spPr>
        <p:txBody>
          <a:bodyPr wrap="square">
            <a:spAutoFit/>
          </a:bodyPr>
          <a:lstStyle/>
          <a:p>
            <a:pPr lvl="0"/>
            <a:r>
              <a:rPr lang="en-US" altLang="ja-JP" noProof="0"/>
              <a:t>Click to edit Master text styles</a:t>
            </a:r>
          </a:p>
          <a:p>
            <a:pPr lvl="1"/>
            <a:r>
              <a:rPr lang="en-US" altLang="ja-JP" noProof="0"/>
              <a:t>Second level</a:t>
            </a:r>
          </a:p>
          <a:p>
            <a:pPr lvl="2"/>
            <a:r>
              <a:rPr lang="en-US" altLang="ja-JP" noProof="0"/>
              <a:t>Third level</a:t>
            </a:r>
          </a:p>
          <a:p>
            <a:pPr lvl="3"/>
            <a:r>
              <a:rPr lang="en-US" altLang="ja-JP" noProof="0"/>
              <a:t>Fourth level</a:t>
            </a:r>
          </a:p>
          <a:p>
            <a:pPr lvl="4"/>
            <a:r>
              <a:rPr lang="en-US" altLang="ja-JP" noProof="0"/>
              <a:t>Fifth level</a:t>
            </a:r>
            <a:endParaRPr lang="en-US" noProof="0" dirty="0"/>
          </a:p>
        </p:txBody>
      </p:sp>
      <p:sp>
        <p:nvSpPr>
          <p:cNvPr id="14" name="Textplatzhalter 4"/>
          <p:cNvSpPr>
            <a:spLocks noGrp="1"/>
          </p:cNvSpPr>
          <p:nvPr>
            <p:ph type="body" sz="quarter" idx="15"/>
          </p:nvPr>
        </p:nvSpPr>
        <p:spPr>
          <a:xfrm>
            <a:off x="6276068" y="1424991"/>
            <a:ext cx="5436506" cy="1887696"/>
          </a:xfrm>
        </p:spPr>
        <p:txBody>
          <a:bodyPr wrap="square">
            <a:spAutoFit/>
          </a:bodyPr>
          <a:lstStyle/>
          <a:p>
            <a:pPr lvl="0"/>
            <a:r>
              <a:rPr lang="en-US" altLang="ja-JP" noProof="0"/>
              <a:t>Click to edit Master text styles</a:t>
            </a:r>
          </a:p>
          <a:p>
            <a:pPr lvl="1"/>
            <a:r>
              <a:rPr lang="en-US" altLang="ja-JP" noProof="0"/>
              <a:t>Second level</a:t>
            </a:r>
          </a:p>
          <a:p>
            <a:pPr lvl="2"/>
            <a:r>
              <a:rPr lang="en-US" altLang="ja-JP" noProof="0"/>
              <a:t>Third level</a:t>
            </a:r>
          </a:p>
          <a:p>
            <a:pPr lvl="3"/>
            <a:r>
              <a:rPr lang="en-US" altLang="ja-JP" noProof="0"/>
              <a:t>Fourth level</a:t>
            </a:r>
          </a:p>
          <a:p>
            <a:pPr lvl="4"/>
            <a:r>
              <a:rPr lang="en-US" altLang="ja-JP" noProof="0"/>
              <a:t>Fifth level</a:t>
            </a:r>
            <a:endParaRPr lang="en-US" noProof="0" dirty="0"/>
          </a:p>
        </p:txBody>
      </p:sp>
      <p:cxnSp>
        <p:nvCxnSpPr>
          <p:cNvPr id="7" name="Gerade Verbindung 4">
            <a:extLst>
              <a:ext uri="{FF2B5EF4-FFF2-40B4-BE49-F238E27FC236}">
                <a16:creationId xmlns:a16="http://schemas.microsoft.com/office/drawing/2014/main" id="{BE3FFBE7-B0B8-40F2-A1F7-6933ED5360BE}"/>
              </a:ext>
            </a:extLst>
          </p:cNvPr>
          <p:cNvCxnSpPr/>
          <p:nvPr userDrawn="1"/>
        </p:nvCxnSpPr>
        <p:spPr>
          <a:xfrm>
            <a:off x="468000" y="1136991"/>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12" name="テキスト ボックス 11">
            <a:extLst>
              <a:ext uri="{FF2B5EF4-FFF2-40B4-BE49-F238E27FC236}">
                <a16:creationId xmlns:a16="http://schemas.microsoft.com/office/drawing/2014/main" id="{5EAF2150-6F57-40CA-BDAB-D10D46B6BCF5}"/>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dirty="0">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dirty="0">
              <a:solidFill>
                <a:schemeClr val="tx2"/>
              </a:solidFill>
              <a:latin typeface="+mj-lt"/>
            </a:endParaRPr>
          </a:p>
        </p:txBody>
      </p:sp>
    </p:spTree>
    <p:extLst>
      <p:ext uri="{BB962C8B-B14F-4D97-AF65-F5344CB8AC3E}">
        <p14:creationId xmlns:p14="http://schemas.microsoft.com/office/powerpoint/2010/main" val="349039631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userDrawn="1">
  <p:cSld name="4_End_Slide">
    <p:spTree>
      <p:nvGrpSpPr>
        <p:cNvPr id="1" name=""/>
        <p:cNvGrpSpPr/>
        <p:nvPr/>
      </p:nvGrpSpPr>
      <p:grpSpPr>
        <a:xfrm>
          <a:off x="0" y="0"/>
          <a:ext cx="0" cy="0"/>
          <a:chOff x="0" y="0"/>
          <a:chExt cx="0" cy="0"/>
        </a:xfrm>
      </p:grpSpPr>
      <p:sp>
        <p:nvSpPr>
          <p:cNvPr id="6" name="Rechteck 5"/>
          <p:cNvSpPr/>
          <p:nvPr userDrawn="1"/>
        </p:nvSpPr>
        <p:spPr>
          <a:xfrm>
            <a:off x="468000" y="540000"/>
            <a:ext cx="11253600" cy="5616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7" name="Textplatzhalter 13"/>
          <p:cNvSpPr>
            <a:spLocks noGrp="1"/>
          </p:cNvSpPr>
          <p:nvPr>
            <p:ph type="body" sz="quarter" idx="13"/>
          </p:nvPr>
        </p:nvSpPr>
        <p:spPr>
          <a:xfrm>
            <a:off x="1080000" y="1387018"/>
            <a:ext cx="5280000" cy="300339"/>
          </a:xfrm>
        </p:spPr>
        <p:txBody>
          <a:bodyPr wrap="square">
            <a:spAutoFit/>
          </a:bodyPr>
          <a:lstStyle>
            <a:lvl1pPr>
              <a:spcAft>
                <a:spcPts val="0"/>
              </a:spcAft>
              <a:defRPr sz="1800" b="1" cap="none" baseline="0">
                <a:solidFill>
                  <a:schemeClr val="bg1"/>
                </a:solidFill>
                <a:latin typeface="+mj-lt"/>
              </a:defRPr>
            </a:lvl1pPr>
            <a:lvl2pPr>
              <a:defRPr sz="1100" b="1" cap="all" baseline="0">
                <a:latin typeface="+mj-lt"/>
              </a:defRPr>
            </a:lvl2pPr>
            <a:lvl3pPr>
              <a:defRPr sz="1100" b="1" cap="all" baseline="0">
                <a:latin typeface="+mj-lt"/>
              </a:defRPr>
            </a:lvl3pPr>
            <a:lvl4pPr>
              <a:defRPr sz="1100" b="1" cap="all" baseline="0">
                <a:latin typeface="+mj-lt"/>
              </a:defRPr>
            </a:lvl4pPr>
            <a:lvl5pPr>
              <a:defRPr sz="1100" b="1" cap="all" baseline="0">
                <a:latin typeface="+mj-lt"/>
              </a:defRPr>
            </a:lvl5pPr>
          </a:lstStyle>
          <a:p>
            <a:pPr lvl="0"/>
            <a:r>
              <a:rPr lang="en-US" altLang="ja-JP" noProof="0"/>
              <a:t>Click to edit Master text styles</a:t>
            </a:r>
          </a:p>
        </p:txBody>
      </p:sp>
      <p:cxnSp>
        <p:nvCxnSpPr>
          <p:cNvPr id="8" name="Gerade Verbindung 7"/>
          <p:cNvCxnSpPr/>
          <p:nvPr userDrawn="1"/>
        </p:nvCxnSpPr>
        <p:spPr>
          <a:xfrm>
            <a:off x="1080000" y="1124744"/>
            <a:ext cx="2400000" cy="0"/>
          </a:xfrm>
          <a:prstGeom prst="line">
            <a:avLst/>
          </a:prstGeom>
          <a:ln w="38100">
            <a:solidFill>
              <a:schemeClr val="bg1"/>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1767558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pPr algn="l"/>
            <a:r>
              <a:rPr lang="de-DE"/>
              <a:t>Page </a:t>
            </a:r>
            <a:fld id="{3FD030EF-7044-4946-962A-5D7D09BD1B34}" type="slidenum">
              <a:rPr lang="de-DE" smtClean="0"/>
              <a:pPr algn="l"/>
              <a:t>‹#›</a:t>
            </a:fld>
            <a:endParaRPr lang="de-DE" dirty="0"/>
          </a:p>
        </p:txBody>
      </p:sp>
    </p:spTree>
    <p:extLst>
      <p:ext uri="{BB962C8B-B14F-4D97-AF65-F5344CB8AC3E}">
        <p14:creationId xmlns:p14="http://schemas.microsoft.com/office/powerpoint/2010/main" val="235566807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hf hdr="0" ftr="0" dt="0"/>
</p:sldLayout>
</file>

<file path=ppt/slideLayouts/slideLayout5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pPr algn="l"/>
            <a:r>
              <a:rPr lang="de-DE"/>
              <a:t>Page </a:t>
            </a:r>
            <a:fld id="{3FD030EF-7044-4946-962A-5D7D09BD1B34}" type="slidenum">
              <a:rPr lang="de-DE" smtClean="0"/>
              <a:pPr algn="l"/>
              <a:t>‹#›</a:t>
            </a:fld>
            <a:endParaRPr lang="de-DE" dirty="0"/>
          </a:p>
        </p:txBody>
      </p:sp>
    </p:spTree>
    <p:extLst>
      <p:ext uri="{BB962C8B-B14F-4D97-AF65-F5344CB8AC3E}">
        <p14:creationId xmlns:p14="http://schemas.microsoft.com/office/powerpoint/2010/main" val="164382684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hf hdr="0" ftr="0" dt="0"/>
</p:sldLayout>
</file>

<file path=ppt/slideLayouts/slideLayout5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pPr algn="l"/>
            <a:r>
              <a:rPr lang="de-DE"/>
              <a:t>Page </a:t>
            </a:r>
            <a:fld id="{3FD030EF-7044-4946-962A-5D7D09BD1B34}" type="slidenum">
              <a:rPr lang="de-DE" smtClean="0"/>
              <a:pPr algn="l"/>
              <a:t>‹#›</a:t>
            </a:fld>
            <a:endParaRPr lang="de-DE" dirty="0"/>
          </a:p>
        </p:txBody>
      </p:sp>
    </p:spTree>
    <p:extLst>
      <p:ext uri="{BB962C8B-B14F-4D97-AF65-F5344CB8AC3E}">
        <p14:creationId xmlns:p14="http://schemas.microsoft.com/office/powerpoint/2010/main" val="90267037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hf hdr="0" ftr="0" dt="0"/>
</p:sldLayout>
</file>

<file path=ppt/slideLayouts/slideLayout5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12/10/2021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pPr algn="l"/>
            <a:r>
              <a:rPr lang="de-DE"/>
              <a:t>Page </a:t>
            </a:r>
            <a:fld id="{3FD030EF-7044-4946-962A-5D7D09BD1B34}" type="slidenum">
              <a:rPr lang="de-DE" smtClean="0"/>
              <a:pPr algn="l"/>
              <a:t>‹#›</a:t>
            </a:fld>
            <a:endParaRPr lang="de-DE" dirty="0"/>
          </a:p>
        </p:txBody>
      </p:sp>
    </p:spTree>
    <p:extLst>
      <p:ext uri="{BB962C8B-B14F-4D97-AF65-F5344CB8AC3E}">
        <p14:creationId xmlns:p14="http://schemas.microsoft.com/office/powerpoint/2010/main" val="105946124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hf hdr="0" ftr="0" dt="0"/>
</p:sldLayout>
</file>

<file path=ppt/slideLayouts/slideLayout5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12/10/2021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pPr algn="l"/>
            <a:r>
              <a:rPr lang="de-DE"/>
              <a:t>Page </a:t>
            </a:r>
            <a:fld id="{3FD030EF-7044-4946-962A-5D7D09BD1B34}" type="slidenum">
              <a:rPr lang="de-DE" smtClean="0"/>
              <a:pPr algn="l"/>
              <a:t>‹#›</a:t>
            </a:fld>
            <a:endParaRPr lang="de-DE" dirty="0"/>
          </a:p>
        </p:txBody>
      </p:sp>
    </p:spTree>
    <p:extLst>
      <p:ext uri="{BB962C8B-B14F-4D97-AF65-F5344CB8AC3E}">
        <p14:creationId xmlns:p14="http://schemas.microsoft.com/office/powerpoint/2010/main" val="110746250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hf hdr="0" ftr="0" dt="0"/>
</p:sldLayout>
</file>

<file path=ppt/slideLayouts/slideLayout5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12/10/2021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pPr algn="l"/>
            <a:r>
              <a:rPr lang="de-DE"/>
              <a:t>Page </a:t>
            </a:r>
            <a:fld id="{3FD030EF-7044-4946-962A-5D7D09BD1B34}" type="slidenum">
              <a:rPr lang="de-DE" smtClean="0"/>
              <a:pPr algn="l"/>
              <a:t>‹#›</a:t>
            </a:fld>
            <a:endParaRPr lang="de-DE" dirty="0"/>
          </a:p>
        </p:txBody>
      </p:sp>
    </p:spTree>
    <p:extLst>
      <p:ext uri="{BB962C8B-B14F-4D97-AF65-F5344CB8AC3E}">
        <p14:creationId xmlns:p14="http://schemas.microsoft.com/office/powerpoint/2010/main" val="215380960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hf hdr="0" ftr="0" dt="0"/>
</p:sldLayout>
</file>

<file path=ppt/slideLayouts/slideLayout5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12/10/2021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pPr algn="l"/>
            <a:r>
              <a:rPr lang="de-DE"/>
              <a:t>Page </a:t>
            </a:r>
            <a:fld id="{3FD030EF-7044-4946-962A-5D7D09BD1B34}" type="slidenum">
              <a:rPr lang="de-DE" smtClean="0"/>
              <a:pPr algn="l"/>
              <a:t>‹#›</a:t>
            </a:fld>
            <a:endParaRPr lang="de-DE" dirty="0"/>
          </a:p>
        </p:txBody>
      </p:sp>
    </p:spTree>
    <p:extLst>
      <p:ext uri="{BB962C8B-B14F-4D97-AF65-F5344CB8AC3E}">
        <p14:creationId xmlns:p14="http://schemas.microsoft.com/office/powerpoint/2010/main" val="419875202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hf hdr="0" ftr="0" dt="0"/>
</p:sldLayout>
</file>

<file path=ppt/slideLayouts/slideLayout5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12/10/2021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pPr algn="l"/>
            <a:r>
              <a:rPr lang="de-DE"/>
              <a:t>Page </a:t>
            </a:r>
            <a:fld id="{3FD030EF-7044-4946-962A-5D7D09BD1B34}" type="slidenum">
              <a:rPr lang="de-DE" smtClean="0"/>
              <a:pPr algn="l"/>
              <a:t>‹#›</a:t>
            </a:fld>
            <a:endParaRPr lang="de-DE" dirty="0"/>
          </a:p>
        </p:txBody>
      </p:sp>
    </p:spTree>
    <p:extLst>
      <p:ext uri="{BB962C8B-B14F-4D97-AF65-F5344CB8AC3E}">
        <p14:creationId xmlns:p14="http://schemas.microsoft.com/office/powerpoint/2010/main" val="26460321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hf hdr="0" ftr="0" dt="0"/>
</p:sldLayout>
</file>

<file path=ppt/slideLayouts/slideLayout5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12/10/2021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pPr algn="l"/>
            <a:r>
              <a:rPr lang="de-DE"/>
              <a:t>Page </a:t>
            </a:r>
            <a:fld id="{3FD030EF-7044-4946-962A-5D7D09BD1B34}" type="slidenum">
              <a:rPr lang="de-DE" smtClean="0"/>
              <a:pPr algn="l"/>
              <a:t>‹#›</a:t>
            </a:fld>
            <a:endParaRPr lang="de-DE" dirty="0"/>
          </a:p>
        </p:txBody>
      </p:sp>
    </p:spTree>
    <p:extLst>
      <p:ext uri="{BB962C8B-B14F-4D97-AF65-F5344CB8AC3E}">
        <p14:creationId xmlns:p14="http://schemas.microsoft.com/office/powerpoint/2010/main" val="354774546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Text +1 Picture">
    <p:spTree>
      <p:nvGrpSpPr>
        <p:cNvPr id="1" name=""/>
        <p:cNvGrpSpPr/>
        <p:nvPr/>
      </p:nvGrpSpPr>
      <p:grpSpPr>
        <a:xfrm>
          <a:off x="0" y="0"/>
          <a:ext cx="0" cy="0"/>
          <a:chOff x="0" y="0"/>
          <a:chExt cx="0" cy="0"/>
        </a:xfrm>
      </p:grpSpPr>
      <p:sp>
        <p:nvSpPr>
          <p:cNvPr id="2" name="Titel 1"/>
          <p:cNvSpPr>
            <a:spLocks noGrp="1"/>
          </p:cNvSpPr>
          <p:nvPr>
            <p:ph type="title"/>
          </p:nvPr>
        </p:nvSpPr>
        <p:spPr>
          <a:xfrm>
            <a:off x="467999" y="597227"/>
            <a:ext cx="11244575" cy="455509"/>
          </a:xfrm>
        </p:spPr>
        <p:txBody>
          <a:bodyPr/>
          <a:lstStyle/>
          <a:p>
            <a:r>
              <a:rPr lang="en-US" altLang="ja-JP" noProof="0"/>
              <a:t>Click to edit Master title style</a:t>
            </a:r>
            <a:endParaRPr lang="ja-JP" altLang="en-US" noProof="0" dirty="0"/>
          </a:p>
        </p:txBody>
      </p:sp>
      <p:sp>
        <p:nvSpPr>
          <p:cNvPr id="13" name="Textplatzhalter 4"/>
          <p:cNvSpPr>
            <a:spLocks noGrp="1"/>
          </p:cNvSpPr>
          <p:nvPr>
            <p:ph type="body" sz="quarter" idx="14"/>
          </p:nvPr>
        </p:nvSpPr>
        <p:spPr>
          <a:xfrm>
            <a:off x="467999" y="1424991"/>
            <a:ext cx="5424002" cy="1887696"/>
          </a:xfrm>
        </p:spPr>
        <p:txBody>
          <a:bodyPr wrap="square">
            <a:spAutoFit/>
          </a:bodyPr>
          <a:lstStyle/>
          <a:p>
            <a:pPr lvl="0"/>
            <a:r>
              <a:rPr lang="en-US" altLang="ja-JP" noProof="0"/>
              <a:t>Click to edit Master text styles</a:t>
            </a:r>
          </a:p>
          <a:p>
            <a:pPr lvl="1"/>
            <a:r>
              <a:rPr lang="en-US" altLang="ja-JP" noProof="0"/>
              <a:t>Second level</a:t>
            </a:r>
          </a:p>
          <a:p>
            <a:pPr lvl="2"/>
            <a:r>
              <a:rPr lang="en-US" altLang="ja-JP" noProof="0"/>
              <a:t>Third level</a:t>
            </a:r>
          </a:p>
          <a:p>
            <a:pPr lvl="3"/>
            <a:r>
              <a:rPr lang="en-US" altLang="ja-JP" noProof="0"/>
              <a:t>Fourth level</a:t>
            </a:r>
          </a:p>
          <a:p>
            <a:pPr lvl="4"/>
            <a:r>
              <a:rPr lang="en-US" altLang="ja-JP" noProof="0"/>
              <a:t>Fifth level</a:t>
            </a:r>
            <a:endParaRPr lang="en-US" noProof="0" dirty="0"/>
          </a:p>
        </p:txBody>
      </p:sp>
      <p:sp>
        <p:nvSpPr>
          <p:cNvPr id="15" name="Bildplatzhalter 3"/>
          <p:cNvSpPr>
            <a:spLocks noGrp="1"/>
          </p:cNvSpPr>
          <p:nvPr>
            <p:ph type="pic" sz="quarter" idx="15"/>
          </p:nvPr>
        </p:nvSpPr>
        <p:spPr>
          <a:xfrm>
            <a:off x="6300000" y="1424991"/>
            <a:ext cx="5400000" cy="4248000"/>
          </a:xfrm>
          <a:ln w="6350">
            <a:noFill/>
          </a:ln>
        </p:spPr>
        <p:txBody>
          <a:bodyPr lIns="144000" tIns="144000">
            <a:normAutofit/>
          </a:bodyPr>
          <a:lstStyle>
            <a:lvl1pPr>
              <a:defRPr sz="1000"/>
            </a:lvl1pPr>
          </a:lstStyle>
          <a:p>
            <a:r>
              <a:rPr lang="en-US" altLang="ja-JP"/>
              <a:t>Click icon to add picture</a:t>
            </a:r>
            <a:endParaRPr lang="en-US" dirty="0"/>
          </a:p>
        </p:txBody>
      </p:sp>
      <p:cxnSp>
        <p:nvCxnSpPr>
          <p:cNvPr id="7" name="Gerade Verbindung 4">
            <a:extLst>
              <a:ext uri="{FF2B5EF4-FFF2-40B4-BE49-F238E27FC236}">
                <a16:creationId xmlns:a16="http://schemas.microsoft.com/office/drawing/2014/main" id="{A82DFE47-0884-463E-8FD8-434DEC37F45F}"/>
              </a:ext>
            </a:extLst>
          </p:cNvPr>
          <p:cNvCxnSpPr/>
          <p:nvPr userDrawn="1"/>
        </p:nvCxnSpPr>
        <p:spPr>
          <a:xfrm>
            <a:off x="468000" y="1136991"/>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8" name="テキスト ボックス 7">
            <a:extLst>
              <a:ext uri="{FF2B5EF4-FFF2-40B4-BE49-F238E27FC236}">
                <a16:creationId xmlns:a16="http://schemas.microsoft.com/office/drawing/2014/main" id="{7C55447A-6505-45C3-AE39-4AE7D090C022}"/>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dirty="0">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dirty="0">
              <a:solidFill>
                <a:schemeClr val="tx2"/>
              </a:solidFill>
              <a:latin typeface="+mj-lt"/>
            </a:endParaRPr>
          </a:p>
        </p:txBody>
      </p:sp>
    </p:spTree>
    <p:extLst>
      <p:ext uri="{BB962C8B-B14F-4D97-AF65-F5344CB8AC3E}">
        <p14:creationId xmlns:p14="http://schemas.microsoft.com/office/powerpoint/2010/main" val="32362407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pPr algn="l"/>
            <a:r>
              <a:rPr lang="de-DE"/>
              <a:t>Page </a:t>
            </a:r>
            <a:fld id="{3FD030EF-7044-4946-962A-5D7D09BD1B34}" type="slidenum">
              <a:rPr lang="de-DE" smtClean="0"/>
              <a:pPr algn="l"/>
              <a:t>‹#›</a:t>
            </a:fld>
            <a:endParaRPr lang="de-DE" dirty="0"/>
          </a:p>
        </p:txBody>
      </p:sp>
    </p:spTree>
    <p:extLst>
      <p:ext uri="{BB962C8B-B14F-4D97-AF65-F5344CB8AC3E}">
        <p14:creationId xmlns:p14="http://schemas.microsoft.com/office/powerpoint/2010/main" val="47402816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hf hdr="0" ftr="0" dt="0"/>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pPr algn="l"/>
            <a:r>
              <a:rPr lang="de-DE"/>
              <a:t>Page </a:t>
            </a:r>
            <a:fld id="{3FD030EF-7044-4946-962A-5D7D09BD1B34}" type="slidenum">
              <a:rPr lang="de-DE" smtClean="0"/>
              <a:pPr algn="l"/>
              <a:t>‹#›</a:t>
            </a:fld>
            <a:endParaRPr lang="de-DE"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43477121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hf hdr="0" ftr="0" dt="0"/>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12/10/2021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pPr algn="l"/>
            <a:r>
              <a:rPr lang="de-DE"/>
              <a:t>Page </a:t>
            </a:r>
            <a:fld id="{3FD030EF-7044-4946-962A-5D7D09BD1B34}" type="slidenum">
              <a:rPr lang="de-DE" smtClean="0"/>
              <a:pPr algn="l"/>
              <a:t>‹#›</a:t>
            </a:fld>
            <a:endParaRPr lang="de-DE" dirty="0"/>
          </a:p>
        </p:txBody>
      </p:sp>
    </p:spTree>
    <p:extLst>
      <p:ext uri="{BB962C8B-B14F-4D97-AF65-F5344CB8AC3E}">
        <p14:creationId xmlns:p14="http://schemas.microsoft.com/office/powerpoint/2010/main" val="2447070868"/>
      </p:ext>
    </p:extLst>
  </p:cSld>
  <p:clrMapOvr>
    <a:masterClrMapping/>
  </p:clrMapOvr>
  <p:hf hdr="0" ftr="0" dt="0"/>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12/10/2021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pPr algn="l"/>
            <a:r>
              <a:rPr lang="de-DE"/>
              <a:t>Page </a:t>
            </a:r>
            <a:fld id="{3FD030EF-7044-4946-962A-5D7D09BD1B34}" type="slidenum">
              <a:rPr lang="de-DE" smtClean="0"/>
              <a:pPr algn="l"/>
              <a:t>‹#›</a:t>
            </a:fld>
            <a:endParaRPr lang="de-DE"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247641019"/>
      </p:ext>
    </p:extLst>
  </p:cSld>
  <p:clrMapOvr>
    <a:masterClrMapping/>
  </p:clrMapOvr>
  <p:hf hdr="0" ftr="0" dt="0"/>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12/10/2021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pPr algn="l"/>
            <a:r>
              <a:rPr lang="de-DE"/>
              <a:t>Page </a:t>
            </a:r>
            <a:fld id="{3FD030EF-7044-4946-962A-5D7D09BD1B34}" type="slidenum">
              <a:rPr lang="de-DE" smtClean="0"/>
              <a:pPr algn="l"/>
              <a:t>‹#›</a:t>
            </a:fld>
            <a:endParaRPr lang="de-DE" dirty="0"/>
          </a:p>
        </p:txBody>
      </p:sp>
    </p:spTree>
    <p:extLst>
      <p:ext uri="{BB962C8B-B14F-4D97-AF65-F5344CB8AC3E}">
        <p14:creationId xmlns:p14="http://schemas.microsoft.com/office/powerpoint/2010/main" val="3252555666"/>
      </p:ext>
    </p:extLst>
  </p:cSld>
  <p:clrMapOvr>
    <a:masterClrMapping/>
  </p:clrMapOvr>
  <p:hf hdr="0" ftr="0" dt="0"/>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pPr algn="l"/>
            <a:r>
              <a:rPr lang="de-DE"/>
              <a:t>Page </a:t>
            </a:r>
            <a:fld id="{3FD030EF-7044-4946-962A-5D7D09BD1B34}" type="slidenum">
              <a:rPr lang="de-DE" smtClean="0"/>
              <a:pPr algn="l"/>
              <a:t>‹#›</a:t>
            </a:fld>
            <a:endParaRPr lang="de-DE" dirty="0"/>
          </a:p>
        </p:txBody>
      </p:sp>
    </p:spTree>
    <p:extLst>
      <p:ext uri="{BB962C8B-B14F-4D97-AF65-F5344CB8AC3E}">
        <p14:creationId xmlns:p14="http://schemas.microsoft.com/office/powerpoint/2010/main" val="308369400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hf hdr="0" ftr="0" dt="0"/>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pPr algn="l"/>
            <a:r>
              <a:rPr lang="de-DE"/>
              <a:t>Page </a:t>
            </a:r>
            <a:fld id="{3FD030EF-7044-4946-962A-5D7D09BD1B34}" type="slidenum">
              <a:rPr lang="de-DE" smtClean="0"/>
              <a:pPr algn="l"/>
              <a:t>‹#›</a:t>
            </a:fld>
            <a:endParaRPr lang="de-DE" dirty="0"/>
          </a:p>
        </p:txBody>
      </p:sp>
    </p:spTree>
    <p:extLst>
      <p:ext uri="{BB962C8B-B14F-4D97-AF65-F5344CB8AC3E}">
        <p14:creationId xmlns:p14="http://schemas.microsoft.com/office/powerpoint/2010/main" val="197157837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hf hdr="0" ftr="0" dt="0"/>
</p:sldLayout>
</file>

<file path=ppt/slideLayouts/slideLayout67.xml><?xml version="1.0" encoding="utf-8"?>
<p:sldLayout xmlns:a="http://schemas.openxmlformats.org/drawingml/2006/main" xmlns:r="http://schemas.openxmlformats.org/officeDocument/2006/relationships" xmlns:p="http://schemas.openxmlformats.org/presentationml/2006/main" userDrawn="1">
  <p:cSld name="Title picture">
    <p:spTree>
      <p:nvGrpSpPr>
        <p:cNvPr id="1" name=""/>
        <p:cNvGrpSpPr/>
        <p:nvPr/>
      </p:nvGrpSpPr>
      <p:grpSpPr>
        <a:xfrm>
          <a:off x="0" y="0"/>
          <a:ext cx="0" cy="0"/>
          <a:chOff x="0" y="0"/>
          <a:chExt cx="0" cy="0"/>
        </a:xfrm>
      </p:grpSpPr>
      <p:sp>
        <p:nvSpPr>
          <p:cNvPr id="10" name="Bildplatzhalter 2"/>
          <p:cNvSpPr>
            <a:spLocks noGrp="1"/>
          </p:cNvSpPr>
          <p:nvPr>
            <p:ph type="pic" sz="quarter" idx="14"/>
          </p:nvPr>
        </p:nvSpPr>
        <p:spPr>
          <a:xfrm>
            <a:off x="468000" y="0"/>
            <a:ext cx="11253600" cy="6156000"/>
          </a:xfrm>
        </p:spPr>
        <p:txBody>
          <a:bodyPr lIns="144000" tIns="144000">
            <a:normAutofit/>
          </a:bodyPr>
          <a:lstStyle>
            <a:lvl1pPr>
              <a:defRPr sz="1000"/>
            </a:lvl1pPr>
          </a:lstStyle>
          <a:p>
            <a:r>
              <a:rPr lang="en-US" altLang="ja-JP"/>
              <a:t>Click icon to add picture</a:t>
            </a:r>
            <a:endParaRPr lang="en-US" dirty="0"/>
          </a:p>
        </p:txBody>
      </p:sp>
      <p:sp>
        <p:nvSpPr>
          <p:cNvPr id="12" name="Textplatzhalter 11"/>
          <p:cNvSpPr>
            <a:spLocks noGrp="1"/>
          </p:cNvSpPr>
          <p:nvPr>
            <p:ph type="body" sz="quarter" idx="11" hasCustomPrompt="1"/>
          </p:nvPr>
        </p:nvSpPr>
        <p:spPr>
          <a:xfrm>
            <a:off x="1080000" y="-1"/>
            <a:ext cx="5040000" cy="2592000"/>
          </a:xfrm>
          <a:solidFill>
            <a:schemeClr val="tx2"/>
          </a:solidFill>
        </p:spPr>
        <p:txBody>
          <a:bodyPr lIns="252000" tIns="252000" rIns="252000" bIns="252000" anchor="b" anchorCtr="0">
            <a:noAutofit/>
          </a:bodyPr>
          <a:lstStyle>
            <a:lvl1pPr>
              <a:lnSpc>
                <a:spcPct val="90000"/>
              </a:lnSpc>
              <a:spcAft>
                <a:spcPts val="0"/>
              </a:spcAft>
              <a:defRPr sz="3600" b="1" cap="all" baseline="0">
                <a:solidFill>
                  <a:schemeClr val="bg1"/>
                </a:solidFill>
                <a:latin typeface="+mj-lt"/>
              </a:defRPr>
            </a:lvl1pPr>
            <a:lvl2pPr marL="0" indent="0">
              <a:spcBef>
                <a:spcPts val="600"/>
              </a:spcBef>
              <a:spcAft>
                <a:spcPts val="0"/>
              </a:spcAft>
              <a:buNone/>
              <a:defRPr sz="2000" b="1" cap="all">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en-US" noProof="0" dirty="0" err="1"/>
              <a:t>Textmasterformat</a:t>
            </a:r>
            <a:br>
              <a:rPr lang="en-US" noProof="0" dirty="0"/>
            </a:br>
            <a:r>
              <a:rPr lang="en-US" noProof="0" dirty="0" err="1"/>
              <a:t>bearbeiten</a:t>
            </a:r>
            <a:endParaRPr lang="en-US" noProof="0" dirty="0"/>
          </a:p>
          <a:p>
            <a:pPr lvl="1"/>
            <a:r>
              <a:rPr lang="en-US" noProof="0" dirty="0" err="1"/>
              <a:t>Zweite</a:t>
            </a:r>
            <a:r>
              <a:rPr lang="en-US" noProof="0" dirty="0"/>
              <a:t> </a:t>
            </a:r>
            <a:r>
              <a:rPr lang="en-US" noProof="0" dirty="0" err="1"/>
              <a:t>Ebene</a:t>
            </a:r>
            <a:endParaRPr lang="en-US" noProof="0" dirty="0"/>
          </a:p>
        </p:txBody>
      </p:sp>
      <p:sp>
        <p:nvSpPr>
          <p:cNvPr id="9" name="Textplatzhalter 11"/>
          <p:cNvSpPr>
            <a:spLocks noGrp="1"/>
          </p:cNvSpPr>
          <p:nvPr>
            <p:ph type="body" sz="quarter" idx="13"/>
          </p:nvPr>
        </p:nvSpPr>
        <p:spPr>
          <a:xfrm>
            <a:off x="1080000" y="2700000"/>
            <a:ext cx="5040000" cy="609737"/>
          </a:xfrm>
          <a:solidFill>
            <a:srgbClr val="9D9D9D"/>
          </a:solidFill>
        </p:spPr>
        <p:txBody>
          <a:bodyPr lIns="252000" tIns="180000" rIns="180000" bIns="180000" anchor="t" anchorCtr="0">
            <a:spAutoFit/>
          </a:bodyPr>
          <a:lstStyle>
            <a:lvl1pPr>
              <a:lnSpc>
                <a:spcPct val="100000"/>
              </a:lnSpc>
              <a:spcBef>
                <a:spcPts val="0"/>
              </a:spcBef>
              <a:spcAft>
                <a:spcPts val="0"/>
              </a:spcAft>
              <a:defRPr sz="1600" b="0" cap="all" baseline="0">
                <a:solidFill>
                  <a:schemeClr val="bg1"/>
                </a:solidFill>
                <a:latin typeface="+mj-lt"/>
              </a:defRPr>
            </a:lvl1pPr>
            <a:lvl2pPr marL="0" indent="0">
              <a:spcBef>
                <a:spcPts val="600"/>
              </a:spcBef>
              <a:spcAft>
                <a:spcPts val="0"/>
              </a:spcAft>
              <a:buNone/>
              <a:defRPr sz="1600" b="0" cap="none">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en-US" altLang="ja-JP" noProof="0"/>
              <a:t>Click to edit Master text styles</a:t>
            </a:r>
          </a:p>
        </p:txBody>
      </p:sp>
      <p:pic>
        <p:nvPicPr>
          <p:cNvPr id="5" name="Bild 4" descr="Badge_grey.png" hidden="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984432" y="0"/>
            <a:ext cx="1419800" cy="1275442"/>
          </a:xfrm>
          <a:prstGeom prst="rect">
            <a:avLst/>
          </a:prstGeom>
        </p:spPr>
      </p:pic>
    </p:spTree>
    <p:extLst>
      <p:ext uri="{BB962C8B-B14F-4D97-AF65-F5344CB8AC3E}">
        <p14:creationId xmlns:p14="http://schemas.microsoft.com/office/powerpoint/2010/main" val="358358315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68.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sp>
        <p:nvSpPr>
          <p:cNvPr id="2" name="Titel 1"/>
          <p:cNvSpPr>
            <a:spLocks noGrp="1"/>
          </p:cNvSpPr>
          <p:nvPr>
            <p:ph type="title"/>
          </p:nvPr>
        </p:nvSpPr>
        <p:spPr>
          <a:xfrm>
            <a:off x="467999" y="597227"/>
            <a:ext cx="11244575" cy="455509"/>
          </a:xfrm>
        </p:spPr>
        <p:txBody>
          <a:bodyPr/>
          <a:lstStyle/>
          <a:p>
            <a:r>
              <a:rPr lang="en-US" altLang="ja-JP" noProof="0"/>
              <a:t>Click to edit Master title style</a:t>
            </a:r>
            <a:endParaRPr lang="ja-JP" altLang="en-US" noProof="0" dirty="0"/>
          </a:p>
        </p:txBody>
      </p:sp>
      <p:sp>
        <p:nvSpPr>
          <p:cNvPr id="4" name="Inhaltsplatzhalter 2"/>
          <p:cNvSpPr>
            <a:spLocks noGrp="1"/>
          </p:cNvSpPr>
          <p:nvPr>
            <p:ph idx="1"/>
          </p:nvPr>
        </p:nvSpPr>
        <p:spPr>
          <a:xfrm>
            <a:off x="468000" y="1424991"/>
            <a:ext cx="11244574" cy="283153"/>
          </a:xfrm>
          <a:ln>
            <a:noFill/>
          </a:ln>
        </p:spPr>
        <p:txBody>
          <a:bodyPr wrap="square">
            <a:spAutoFit/>
          </a:bodyPr>
          <a:lstStyle>
            <a:lvl1pPr marL="177800" indent="-177800">
              <a:spcAft>
                <a:spcPts val="1800"/>
              </a:spcAft>
              <a:buClr>
                <a:schemeClr val="tx2"/>
              </a:buClr>
              <a:buFont typeface="Wingdings" panose="05000000000000000000" pitchFamily="2" charset="2"/>
              <a:buChar char="§"/>
              <a:tabLst>
                <a:tab pos="7177088" algn="r"/>
              </a:tabLst>
              <a:defRPr sz="1600"/>
            </a:lvl1pPr>
          </a:lstStyle>
          <a:p>
            <a:pPr lvl="0"/>
            <a:r>
              <a:rPr lang="en-US" altLang="ja-JP" noProof="0"/>
              <a:t>Click to edit Master text styles</a:t>
            </a:r>
          </a:p>
        </p:txBody>
      </p:sp>
      <p:cxnSp>
        <p:nvCxnSpPr>
          <p:cNvPr id="6" name="Gerade Verbindung 4">
            <a:extLst>
              <a:ext uri="{FF2B5EF4-FFF2-40B4-BE49-F238E27FC236}">
                <a16:creationId xmlns:a16="http://schemas.microsoft.com/office/drawing/2014/main" id="{57979797-8531-40C9-AA25-B52E6916CE05}"/>
              </a:ext>
            </a:extLst>
          </p:cNvPr>
          <p:cNvCxnSpPr/>
          <p:nvPr userDrawn="1"/>
        </p:nvCxnSpPr>
        <p:spPr>
          <a:xfrm>
            <a:off x="468000" y="1136991"/>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7" name="テキスト ボックス 6">
            <a:extLst>
              <a:ext uri="{FF2B5EF4-FFF2-40B4-BE49-F238E27FC236}">
                <a16:creationId xmlns:a16="http://schemas.microsoft.com/office/drawing/2014/main" id="{CCA12777-30D4-4D1C-8DE6-98573AE3C7ED}"/>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dirty="0">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dirty="0">
              <a:solidFill>
                <a:schemeClr val="tx2"/>
              </a:solidFill>
              <a:latin typeface="+mj-lt"/>
            </a:endParaRPr>
          </a:p>
        </p:txBody>
      </p:sp>
    </p:spTree>
    <p:extLst>
      <p:ext uri="{BB962C8B-B14F-4D97-AF65-F5344CB8AC3E}">
        <p14:creationId xmlns:p14="http://schemas.microsoft.com/office/powerpoint/2010/main" val="384421379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69.xml><?xml version="1.0" encoding="utf-8"?>
<p:sldLayout xmlns:a="http://schemas.openxmlformats.org/drawingml/2006/main" xmlns:r="http://schemas.openxmlformats.org/officeDocument/2006/relationships" xmlns:p="http://schemas.openxmlformats.org/presentationml/2006/main" userDrawn="1">
  <p:cSld name="Title + Content">
    <p:spTree>
      <p:nvGrpSpPr>
        <p:cNvPr id="1" name=""/>
        <p:cNvGrpSpPr/>
        <p:nvPr/>
      </p:nvGrpSpPr>
      <p:grpSpPr>
        <a:xfrm>
          <a:off x="0" y="0"/>
          <a:ext cx="0" cy="0"/>
          <a:chOff x="0" y="0"/>
          <a:chExt cx="0" cy="0"/>
        </a:xfrm>
      </p:grpSpPr>
      <p:sp>
        <p:nvSpPr>
          <p:cNvPr id="2" name="Titel 1"/>
          <p:cNvSpPr>
            <a:spLocks noGrp="1"/>
          </p:cNvSpPr>
          <p:nvPr>
            <p:ph type="title"/>
          </p:nvPr>
        </p:nvSpPr>
        <p:spPr>
          <a:xfrm>
            <a:off x="467999" y="597227"/>
            <a:ext cx="11244575" cy="455509"/>
          </a:xfrm>
        </p:spPr>
        <p:txBody>
          <a:bodyPr/>
          <a:lstStyle/>
          <a:p>
            <a:r>
              <a:rPr lang="en-US" altLang="ja-JP" noProof="0"/>
              <a:t>Click to edit Master title style</a:t>
            </a:r>
            <a:endParaRPr lang="ja-JP" altLang="en-US" noProof="0" dirty="0"/>
          </a:p>
        </p:txBody>
      </p:sp>
      <p:sp>
        <p:nvSpPr>
          <p:cNvPr id="4" name="Inhaltsplatzhalter 2"/>
          <p:cNvSpPr>
            <a:spLocks noGrp="1"/>
          </p:cNvSpPr>
          <p:nvPr>
            <p:ph idx="1"/>
          </p:nvPr>
        </p:nvSpPr>
        <p:spPr>
          <a:xfrm>
            <a:off x="468000" y="1424991"/>
            <a:ext cx="11244574" cy="1887696"/>
          </a:xfrm>
        </p:spPr>
        <p:txBody>
          <a:bodyPr/>
          <a:lstStyle>
            <a:lvl1pPr>
              <a:lnSpc>
                <a:spcPct val="120000"/>
              </a:lnSpc>
              <a:spcBef>
                <a:spcPts val="0"/>
              </a:spcBef>
              <a:spcAft>
                <a:spcPts val="800"/>
              </a:spcAft>
              <a:defRPr sz="1600"/>
            </a:lvl1pPr>
            <a:lvl2pPr>
              <a:lnSpc>
                <a:spcPct val="120000"/>
              </a:lnSpc>
              <a:spcBef>
                <a:spcPts val="0"/>
              </a:spcBef>
              <a:spcAft>
                <a:spcPts val="800"/>
              </a:spcAft>
              <a:defRPr sz="1600"/>
            </a:lvl2pPr>
            <a:lvl3pPr>
              <a:lnSpc>
                <a:spcPct val="120000"/>
              </a:lnSpc>
              <a:spcBef>
                <a:spcPts val="0"/>
              </a:spcBef>
              <a:spcAft>
                <a:spcPts val="800"/>
              </a:spcAft>
              <a:defRPr sz="1600"/>
            </a:lvl3pPr>
            <a:lvl4pPr>
              <a:lnSpc>
                <a:spcPct val="120000"/>
              </a:lnSpc>
              <a:spcBef>
                <a:spcPts val="0"/>
              </a:spcBef>
              <a:spcAft>
                <a:spcPts val="800"/>
              </a:spcAft>
              <a:defRPr sz="1600"/>
            </a:lvl4pPr>
            <a:lvl5pPr>
              <a:lnSpc>
                <a:spcPct val="120000"/>
              </a:lnSpc>
              <a:spcBef>
                <a:spcPts val="0"/>
              </a:spcBef>
              <a:spcAft>
                <a:spcPts val="800"/>
              </a:spcAft>
              <a:defRPr sz="1600"/>
            </a:lvl5pPr>
          </a:lstStyle>
          <a:p>
            <a:pPr lvl="0"/>
            <a:r>
              <a:rPr lang="en-US" altLang="ja-JP" noProof="0"/>
              <a:t>Click to edit Master text styles</a:t>
            </a:r>
          </a:p>
          <a:p>
            <a:pPr lvl="1"/>
            <a:r>
              <a:rPr lang="en-US" altLang="ja-JP" noProof="0"/>
              <a:t>Second level</a:t>
            </a:r>
          </a:p>
          <a:p>
            <a:pPr lvl="2"/>
            <a:r>
              <a:rPr lang="en-US" altLang="ja-JP" noProof="0"/>
              <a:t>Third level</a:t>
            </a:r>
          </a:p>
          <a:p>
            <a:pPr lvl="3"/>
            <a:r>
              <a:rPr lang="en-US" altLang="ja-JP" noProof="0"/>
              <a:t>Fourth level</a:t>
            </a:r>
          </a:p>
          <a:p>
            <a:pPr lvl="4"/>
            <a:r>
              <a:rPr lang="en-US" altLang="ja-JP" noProof="0"/>
              <a:t>Fifth level</a:t>
            </a:r>
            <a:endParaRPr lang="en-US" noProof="0" dirty="0"/>
          </a:p>
        </p:txBody>
      </p:sp>
      <p:cxnSp>
        <p:nvCxnSpPr>
          <p:cNvPr id="6" name="Gerade Verbindung 4">
            <a:extLst>
              <a:ext uri="{FF2B5EF4-FFF2-40B4-BE49-F238E27FC236}">
                <a16:creationId xmlns:a16="http://schemas.microsoft.com/office/drawing/2014/main" id="{A15355D3-CEB8-489E-88A7-11B56E874514}"/>
              </a:ext>
            </a:extLst>
          </p:cNvPr>
          <p:cNvCxnSpPr/>
          <p:nvPr userDrawn="1"/>
        </p:nvCxnSpPr>
        <p:spPr>
          <a:xfrm>
            <a:off x="468000" y="1136991"/>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8" name="テキスト ボックス 7">
            <a:extLst>
              <a:ext uri="{FF2B5EF4-FFF2-40B4-BE49-F238E27FC236}">
                <a16:creationId xmlns:a16="http://schemas.microsoft.com/office/drawing/2014/main" id="{628D4BE4-8D41-47B8-82B8-4716B88FC765}"/>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dirty="0">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dirty="0">
              <a:solidFill>
                <a:schemeClr val="tx2"/>
              </a:solidFill>
              <a:latin typeface="+mj-lt"/>
            </a:endParaRPr>
          </a:p>
        </p:txBody>
      </p:sp>
    </p:spTree>
    <p:extLst>
      <p:ext uri="{BB962C8B-B14F-4D97-AF65-F5344CB8AC3E}">
        <p14:creationId xmlns:p14="http://schemas.microsoft.com/office/powerpoint/2010/main" val="294564765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Text + 4 pictures">
    <p:spTree>
      <p:nvGrpSpPr>
        <p:cNvPr id="1" name=""/>
        <p:cNvGrpSpPr/>
        <p:nvPr/>
      </p:nvGrpSpPr>
      <p:grpSpPr>
        <a:xfrm>
          <a:off x="0" y="0"/>
          <a:ext cx="0" cy="0"/>
          <a:chOff x="0" y="0"/>
          <a:chExt cx="0" cy="0"/>
        </a:xfrm>
      </p:grpSpPr>
      <p:sp>
        <p:nvSpPr>
          <p:cNvPr id="2" name="Titel 1"/>
          <p:cNvSpPr>
            <a:spLocks noGrp="1"/>
          </p:cNvSpPr>
          <p:nvPr>
            <p:ph type="title"/>
          </p:nvPr>
        </p:nvSpPr>
        <p:spPr>
          <a:xfrm>
            <a:off x="467999" y="597227"/>
            <a:ext cx="11244575" cy="455509"/>
          </a:xfrm>
        </p:spPr>
        <p:txBody>
          <a:bodyPr/>
          <a:lstStyle/>
          <a:p>
            <a:r>
              <a:rPr lang="en-US" altLang="ja-JP" noProof="0"/>
              <a:t>Click to edit Master title style</a:t>
            </a:r>
            <a:endParaRPr lang="ja-JP" altLang="en-US" noProof="0" dirty="0"/>
          </a:p>
        </p:txBody>
      </p:sp>
      <p:sp>
        <p:nvSpPr>
          <p:cNvPr id="13" name="Textplatzhalter 4"/>
          <p:cNvSpPr>
            <a:spLocks noGrp="1"/>
          </p:cNvSpPr>
          <p:nvPr>
            <p:ph type="body" sz="quarter" idx="14"/>
          </p:nvPr>
        </p:nvSpPr>
        <p:spPr>
          <a:xfrm>
            <a:off x="467999" y="1424991"/>
            <a:ext cx="5424002" cy="1887696"/>
          </a:xfrm>
        </p:spPr>
        <p:txBody>
          <a:bodyPr wrap="square">
            <a:spAutoFit/>
          </a:bodyPr>
          <a:lstStyle/>
          <a:p>
            <a:pPr lvl="0"/>
            <a:r>
              <a:rPr lang="en-US" altLang="ja-JP" noProof="0"/>
              <a:t>Click to edit Master text styles</a:t>
            </a:r>
          </a:p>
          <a:p>
            <a:pPr lvl="1"/>
            <a:r>
              <a:rPr lang="en-US" altLang="ja-JP" noProof="0"/>
              <a:t>Second level</a:t>
            </a:r>
          </a:p>
          <a:p>
            <a:pPr lvl="2"/>
            <a:r>
              <a:rPr lang="en-US" altLang="ja-JP" noProof="0"/>
              <a:t>Third level</a:t>
            </a:r>
          </a:p>
          <a:p>
            <a:pPr lvl="3"/>
            <a:r>
              <a:rPr lang="en-US" altLang="ja-JP" noProof="0"/>
              <a:t>Fourth level</a:t>
            </a:r>
          </a:p>
          <a:p>
            <a:pPr lvl="4"/>
            <a:r>
              <a:rPr lang="en-US" altLang="ja-JP" noProof="0"/>
              <a:t>Fifth level</a:t>
            </a:r>
            <a:endParaRPr lang="en-US" noProof="0" dirty="0"/>
          </a:p>
        </p:txBody>
      </p:sp>
      <p:sp>
        <p:nvSpPr>
          <p:cNvPr id="14" name="Bildplatzhalter 3"/>
          <p:cNvSpPr>
            <a:spLocks noGrp="1"/>
          </p:cNvSpPr>
          <p:nvPr>
            <p:ph type="pic" sz="quarter" idx="15"/>
          </p:nvPr>
        </p:nvSpPr>
        <p:spPr>
          <a:xfrm>
            <a:off x="6300000" y="1424991"/>
            <a:ext cx="2628000" cy="1980000"/>
          </a:xfrm>
          <a:ln w="6350">
            <a:solidFill>
              <a:schemeClr val="tx1">
                <a:lumMod val="20000"/>
                <a:lumOff val="80000"/>
              </a:schemeClr>
            </a:solidFill>
          </a:ln>
        </p:spPr>
        <p:txBody>
          <a:bodyPr lIns="144000" tIns="144000">
            <a:normAutofit/>
          </a:bodyPr>
          <a:lstStyle>
            <a:lvl1pPr>
              <a:defRPr sz="1000"/>
            </a:lvl1pPr>
          </a:lstStyle>
          <a:p>
            <a:r>
              <a:rPr lang="en-US" altLang="ja-JP"/>
              <a:t>Click icon to add picture</a:t>
            </a:r>
            <a:endParaRPr lang="en-US" dirty="0"/>
          </a:p>
        </p:txBody>
      </p:sp>
      <p:sp>
        <p:nvSpPr>
          <p:cNvPr id="16" name="Bildplatzhalter 3"/>
          <p:cNvSpPr>
            <a:spLocks noGrp="1"/>
          </p:cNvSpPr>
          <p:nvPr>
            <p:ph type="pic" sz="quarter" idx="16"/>
          </p:nvPr>
        </p:nvSpPr>
        <p:spPr>
          <a:xfrm>
            <a:off x="9072352" y="1424991"/>
            <a:ext cx="2628000" cy="1980000"/>
          </a:xfrm>
          <a:ln w="6350">
            <a:solidFill>
              <a:schemeClr val="tx1">
                <a:lumMod val="20000"/>
                <a:lumOff val="80000"/>
              </a:schemeClr>
            </a:solidFill>
          </a:ln>
        </p:spPr>
        <p:txBody>
          <a:bodyPr lIns="144000" tIns="144000">
            <a:normAutofit/>
          </a:bodyPr>
          <a:lstStyle>
            <a:lvl1pPr>
              <a:defRPr sz="1000"/>
            </a:lvl1pPr>
          </a:lstStyle>
          <a:p>
            <a:r>
              <a:rPr lang="en-US" altLang="ja-JP"/>
              <a:t>Click icon to add picture</a:t>
            </a:r>
            <a:endParaRPr lang="en-US" dirty="0"/>
          </a:p>
        </p:txBody>
      </p:sp>
      <p:sp>
        <p:nvSpPr>
          <p:cNvPr id="17" name="Bildplatzhalter 3"/>
          <p:cNvSpPr>
            <a:spLocks noGrp="1"/>
          </p:cNvSpPr>
          <p:nvPr>
            <p:ph type="pic" sz="quarter" idx="17"/>
          </p:nvPr>
        </p:nvSpPr>
        <p:spPr>
          <a:xfrm>
            <a:off x="6300000" y="3548991"/>
            <a:ext cx="2628000" cy="1980000"/>
          </a:xfrm>
          <a:ln w="6350">
            <a:solidFill>
              <a:schemeClr val="tx1">
                <a:lumMod val="20000"/>
                <a:lumOff val="80000"/>
              </a:schemeClr>
            </a:solidFill>
          </a:ln>
        </p:spPr>
        <p:txBody>
          <a:bodyPr lIns="144000" tIns="144000">
            <a:normAutofit/>
          </a:bodyPr>
          <a:lstStyle>
            <a:lvl1pPr>
              <a:defRPr sz="1000"/>
            </a:lvl1pPr>
          </a:lstStyle>
          <a:p>
            <a:r>
              <a:rPr lang="en-US" altLang="ja-JP"/>
              <a:t>Click icon to add picture</a:t>
            </a:r>
            <a:endParaRPr lang="en-US" dirty="0"/>
          </a:p>
        </p:txBody>
      </p:sp>
      <p:sp>
        <p:nvSpPr>
          <p:cNvPr id="18" name="Bildplatzhalter 3"/>
          <p:cNvSpPr>
            <a:spLocks noGrp="1"/>
          </p:cNvSpPr>
          <p:nvPr>
            <p:ph type="pic" sz="quarter" idx="18"/>
          </p:nvPr>
        </p:nvSpPr>
        <p:spPr>
          <a:xfrm>
            <a:off x="9072352" y="3548991"/>
            <a:ext cx="2628000" cy="1980000"/>
          </a:xfrm>
          <a:ln w="6350">
            <a:solidFill>
              <a:schemeClr val="tx1">
                <a:lumMod val="20000"/>
                <a:lumOff val="80000"/>
              </a:schemeClr>
            </a:solidFill>
          </a:ln>
        </p:spPr>
        <p:txBody>
          <a:bodyPr lIns="144000" tIns="144000">
            <a:normAutofit/>
          </a:bodyPr>
          <a:lstStyle>
            <a:lvl1pPr>
              <a:defRPr sz="1000"/>
            </a:lvl1pPr>
          </a:lstStyle>
          <a:p>
            <a:r>
              <a:rPr lang="en-US" altLang="ja-JP"/>
              <a:t>Click icon to add picture</a:t>
            </a:r>
            <a:endParaRPr lang="en-US" dirty="0"/>
          </a:p>
        </p:txBody>
      </p:sp>
      <p:cxnSp>
        <p:nvCxnSpPr>
          <p:cNvPr id="10" name="Gerade Verbindung 4">
            <a:extLst>
              <a:ext uri="{FF2B5EF4-FFF2-40B4-BE49-F238E27FC236}">
                <a16:creationId xmlns:a16="http://schemas.microsoft.com/office/drawing/2014/main" id="{B76D4DD0-4EDD-4DFD-9117-94AB0DE11A6B}"/>
              </a:ext>
            </a:extLst>
          </p:cNvPr>
          <p:cNvCxnSpPr/>
          <p:nvPr userDrawn="1"/>
        </p:nvCxnSpPr>
        <p:spPr>
          <a:xfrm>
            <a:off x="468000" y="1136991"/>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11" name="テキスト ボックス 10">
            <a:extLst>
              <a:ext uri="{FF2B5EF4-FFF2-40B4-BE49-F238E27FC236}">
                <a16:creationId xmlns:a16="http://schemas.microsoft.com/office/drawing/2014/main" id="{5C2371FC-0F29-480A-B969-A89E454B9A4D}"/>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dirty="0">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dirty="0">
              <a:solidFill>
                <a:schemeClr val="tx2"/>
              </a:solidFill>
              <a:latin typeface="+mj-lt"/>
            </a:endParaRPr>
          </a:p>
        </p:txBody>
      </p:sp>
    </p:spTree>
    <p:extLst>
      <p:ext uri="{BB962C8B-B14F-4D97-AF65-F5344CB8AC3E}">
        <p14:creationId xmlns:p14="http://schemas.microsoft.com/office/powerpoint/2010/main" val="240330277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70.xml><?xml version="1.0" encoding="utf-8"?>
<p:sldLayout xmlns:a="http://schemas.openxmlformats.org/drawingml/2006/main" xmlns:r="http://schemas.openxmlformats.org/officeDocument/2006/relationships" xmlns:p="http://schemas.openxmlformats.org/presentationml/2006/main" userDrawn="1">
  <p:cSld name="Title + Text 2col">
    <p:spTree>
      <p:nvGrpSpPr>
        <p:cNvPr id="1" name=""/>
        <p:cNvGrpSpPr/>
        <p:nvPr/>
      </p:nvGrpSpPr>
      <p:grpSpPr>
        <a:xfrm>
          <a:off x="0" y="0"/>
          <a:ext cx="0" cy="0"/>
          <a:chOff x="0" y="0"/>
          <a:chExt cx="0" cy="0"/>
        </a:xfrm>
      </p:grpSpPr>
      <p:sp>
        <p:nvSpPr>
          <p:cNvPr id="2" name="Titel 1"/>
          <p:cNvSpPr>
            <a:spLocks noGrp="1"/>
          </p:cNvSpPr>
          <p:nvPr>
            <p:ph type="title"/>
          </p:nvPr>
        </p:nvSpPr>
        <p:spPr>
          <a:xfrm>
            <a:off x="467999" y="597227"/>
            <a:ext cx="11244575" cy="455509"/>
          </a:xfrm>
        </p:spPr>
        <p:txBody>
          <a:bodyPr/>
          <a:lstStyle/>
          <a:p>
            <a:r>
              <a:rPr lang="en-US" altLang="ja-JP" noProof="0"/>
              <a:t>Click to edit Master title style</a:t>
            </a:r>
            <a:endParaRPr lang="ja-JP" altLang="en-US" noProof="0" dirty="0"/>
          </a:p>
        </p:txBody>
      </p:sp>
      <p:sp>
        <p:nvSpPr>
          <p:cNvPr id="13" name="Textplatzhalter 4"/>
          <p:cNvSpPr>
            <a:spLocks noGrp="1"/>
          </p:cNvSpPr>
          <p:nvPr>
            <p:ph type="body" sz="quarter" idx="14"/>
          </p:nvPr>
        </p:nvSpPr>
        <p:spPr>
          <a:xfrm>
            <a:off x="467999" y="1424991"/>
            <a:ext cx="5436506" cy="1887696"/>
          </a:xfrm>
        </p:spPr>
        <p:txBody>
          <a:bodyPr wrap="square">
            <a:spAutoFit/>
          </a:bodyPr>
          <a:lstStyle/>
          <a:p>
            <a:pPr lvl="0"/>
            <a:r>
              <a:rPr lang="en-US" altLang="ja-JP" noProof="0"/>
              <a:t>Click to edit Master text styles</a:t>
            </a:r>
          </a:p>
          <a:p>
            <a:pPr lvl="1"/>
            <a:r>
              <a:rPr lang="en-US" altLang="ja-JP" noProof="0"/>
              <a:t>Second level</a:t>
            </a:r>
          </a:p>
          <a:p>
            <a:pPr lvl="2"/>
            <a:r>
              <a:rPr lang="en-US" altLang="ja-JP" noProof="0"/>
              <a:t>Third level</a:t>
            </a:r>
          </a:p>
          <a:p>
            <a:pPr lvl="3"/>
            <a:r>
              <a:rPr lang="en-US" altLang="ja-JP" noProof="0"/>
              <a:t>Fourth level</a:t>
            </a:r>
          </a:p>
          <a:p>
            <a:pPr lvl="4"/>
            <a:r>
              <a:rPr lang="en-US" altLang="ja-JP" noProof="0"/>
              <a:t>Fifth level</a:t>
            </a:r>
            <a:endParaRPr lang="en-US" noProof="0" dirty="0"/>
          </a:p>
        </p:txBody>
      </p:sp>
      <p:sp>
        <p:nvSpPr>
          <p:cNvPr id="14" name="Textplatzhalter 4"/>
          <p:cNvSpPr>
            <a:spLocks noGrp="1"/>
          </p:cNvSpPr>
          <p:nvPr>
            <p:ph type="body" sz="quarter" idx="15"/>
          </p:nvPr>
        </p:nvSpPr>
        <p:spPr>
          <a:xfrm>
            <a:off x="6276068" y="1424991"/>
            <a:ext cx="5436506" cy="1887696"/>
          </a:xfrm>
        </p:spPr>
        <p:txBody>
          <a:bodyPr wrap="square">
            <a:spAutoFit/>
          </a:bodyPr>
          <a:lstStyle/>
          <a:p>
            <a:pPr lvl="0"/>
            <a:r>
              <a:rPr lang="en-US" altLang="ja-JP" noProof="0"/>
              <a:t>Click to edit Master text styles</a:t>
            </a:r>
          </a:p>
          <a:p>
            <a:pPr lvl="1"/>
            <a:r>
              <a:rPr lang="en-US" altLang="ja-JP" noProof="0"/>
              <a:t>Second level</a:t>
            </a:r>
          </a:p>
          <a:p>
            <a:pPr lvl="2"/>
            <a:r>
              <a:rPr lang="en-US" altLang="ja-JP" noProof="0"/>
              <a:t>Third level</a:t>
            </a:r>
          </a:p>
          <a:p>
            <a:pPr lvl="3"/>
            <a:r>
              <a:rPr lang="en-US" altLang="ja-JP" noProof="0"/>
              <a:t>Fourth level</a:t>
            </a:r>
          </a:p>
          <a:p>
            <a:pPr lvl="4"/>
            <a:r>
              <a:rPr lang="en-US" altLang="ja-JP" noProof="0"/>
              <a:t>Fifth level</a:t>
            </a:r>
            <a:endParaRPr lang="en-US" noProof="0" dirty="0"/>
          </a:p>
        </p:txBody>
      </p:sp>
      <p:cxnSp>
        <p:nvCxnSpPr>
          <p:cNvPr id="7" name="Gerade Verbindung 4">
            <a:extLst>
              <a:ext uri="{FF2B5EF4-FFF2-40B4-BE49-F238E27FC236}">
                <a16:creationId xmlns:a16="http://schemas.microsoft.com/office/drawing/2014/main" id="{BE3FFBE7-B0B8-40F2-A1F7-6933ED5360BE}"/>
              </a:ext>
            </a:extLst>
          </p:cNvPr>
          <p:cNvCxnSpPr/>
          <p:nvPr userDrawn="1"/>
        </p:nvCxnSpPr>
        <p:spPr>
          <a:xfrm>
            <a:off x="468000" y="1136991"/>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12" name="テキスト ボックス 11">
            <a:extLst>
              <a:ext uri="{FF2B5EF4-FFF2-40B4-BE49-F238E27FC236}">
                <a16:creationId xmlns:a16="http://schemas.microsoft.com/office/drawing/2014/main" id="{5EAF2150-6F57-40CA-BDAB-D10D46B6BCF5}"/>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dirty="0">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dirty="0">
              <a:solidFill>
                <a:schemeClr val="tx2"/>
              </a:solidFill>
              <a:latin typeface="+mj-lt"/>
            </a:endParaRPr>
          </a:p>
        </p:txBody>
      </p:sp>
    </p:spTree>
    <p:extLst>
      <p:ext uri="{BB962C8B-B14F-4D97-AF65-F5344CB8AC3E}">
        <p14:creationId xmlns:p14="http://schemas.microsoft.com/office/powerpoint/2010/main" val="279990671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71.xml><?xml version="1.0" encoding="utf-8"?>
<p:sldLayout xmlns:a="http://schemas.openxmlformats.org/drawingml/2006/main" xmlns:r="http://schemas.openxmlformats.org/officeDocument/2006/relationships" xmlns:p="http://schemas.openxmlformats.org/presentationml/2006/main" userDrawn="1">
  <p:cSld name="End_Slide">
    <p:spTree>
      <p:nvGrpSpPr>
        <p:cNvPr id="1" name=""/>
        <p:cNvGrpSpPr/>
        <p:nvPr/>
      </p:nvGrpSpPr>
      <p:grpSpPr>
        <a:xfrm>
          <a:off x="0" y="0"/>
          <a:ext cx="0" cy="0"/>
          <a:chOff x="0" y="0"/>
          <a:chExt cx="0" cy="0"/>
        </a:xfrm>
      </p:grpSpPr>
      <p:sp>
        <p:nvSpPr>
          <p:cNvPr id="6" name="Rechteck 5"/>
          <p:cNvSpPr/>
          <p:nvPr userDrawn="1"/>
        </p:nvSpPr>
        <p:spPr>
          <a:xfrm>
            <a:off x="468000" y="540000"/>
            <a:ext cx="11253600" cy="5616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7" name="Textplatzhalter 13"/>
          <p:cNvSpPr>
            <a:spLocks noGrp="1"/>
          </p:cNvSpPr>
          <p:nvPr>
            <p:ph type="body" sz="quarter" idx="13"/>
          </p:nvPr>
        </p:nvSpPr>
        <p:spPr>
          <a:xfrm>
            <a:off x="1080000" y="1387018"/>
            <a:ext cx="5280000" cy="300339"/>
          </a:xfrm>
        </p:spPr>
        <p:txBody>
          <a:bodyPr wrap="square">
            <a:spAutoFit/>
          </a:bodyPr>
          <a:lstStyle>
            <a:lvl1pPr>
              <a:spcAft>
                <a:spcPts val="0"/>
              </a:spcAft>
              <a:defRPr sz="1800" b="1" cap="none" baseline="0">
                <a:solidFill>
                  <a:schemeClr val="bg1"/>
                </a:solidFill>
                <a:latin typeface="+mj-lt"/>
              </a:defRPr>
            </a:lvl1pPr>
            <a:lvl2pPr>
              <a:defRPr sz="1100" b="1" cap="all" baseline="0">
                <a:latin typeface="+mj-lt"/>
              </a:defRPr>
            </a:lvl2pPr>
            <a:lvl3pPr>
              <a:defRPr sz="1100" b="1" cap="all" baseline="0">
                <a:latin typeface="+mj-lt"/>
              </a:defRPr>
            </a:lvl3pPr>
            <a:lvl4pPr>
              <a:defRPr sz="1100" b="1" cap="all" baseline="0">
                <a:latin typeface="+mj-lt"/>
              </a:defRPr>
            </a:lvl4pPr>
            <a:lvl5pPr>
              <a:defRPr sz="1100" b="1" cap="all" baseline="0">
                <a:latin typeface="+mj-lt"/>
              </a:defRPr>
            </a:lvl5pPr>
          </a:lstStyle>
          <a:p>
            <a:pPr lvl="0"/>
            <a:r>
              <a:rPr lang="en-US" altLang="ja-JP" noProof="0"/>
              <a:t>Click to edit Master text styles</a:t>
            </a:r>
          </a:p>
        </p:txBody>
      </p:sp>
      <p:cxnSp>
        <p:nvCxnSpPr>
          <p:cNvPr id="8" name="Gerade Verbindung 7"/>
          <p:cNvCxnSpPr/>
          <p:nvPr userDrawn="1"/>
        </p:nvCxnSpPr>
        <p:spPr>
          <a:xfrm>
            <a:off x="1080000" y="1124744"/>
            <a:ext cx="2400000" cy="0"/>
          </a:xfrm>
          <a:prstGeom prst="line">
            <a:avLst/>
          </a:prstGeom>
          <a:ln w="38100">
            <a:solidFill>
              <a:schemeClr val="bg1"/>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273839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 Picture large + Caption">
    <p:spTree>
      <p:nvGrpSpPr>
        <p:cNvPr id="1" name=""/>
        <p:cNvGrpSpPr/>
        <p:nvPr/>
      </p:nvGrpSpPr>
      <p:grpSpPr>
        <a:xfrm>
          <a:off x="0" y="0"/>
          <a:ext cx="0" cy="0"/>
          <a:chOff x="0" y="0"/>
          <a:chExt cx="0" cy="0"/>
        </a:xfrm>
      </p:grpSpPr>
      <p:sp>
        <p:nvSpPr>
          <p:cNvPr id="2" name="Titel 1"/>
          <p:cNvSpPr>
            <a:spLocks noGrp="1"/>
          </p:cNvSpPr>
          <p:nvPr>
            <p:ph type="title"/>
          </p:nvPr>
        </p:nvSpPr>
        <p:spPr>
          <a:xfrm>
            <a:off x="468000" y="597227"/>
            <a:ext cx="11232000" cy="455509"/>
          </a:xfrm>
        </p:spPr>
        <p:txBody>
          <a:bodyPr/>
          <a:lstStyle/>
          <a:p>
            <a:r>
              <a:rPr lang="en-US" altLang="ja-JP" noProof="0"/>
              <a:t>Click to edit Master title style</a:t>
            </a:r>
            <a:endParaRPr lang="ja-JP" altLang="en-US" noProof="0" dirty="0"/>
          </a:p>
        </p:txBody>
      </p:sp>
      <p:sp>
        <p:nvSpPr>
          <p:cNvPr id="19" name="Textplatzhalter 6"/>
          <p:cNvSpPr>
            <a:spLocks noGrp="1"/>
          </p:cNvSpPr>
          <p:nvPr>
            <p:ph type="body" sz="quarter" idx="17"/>
          </p:nvPr>
        </p:nvSpPr>
        <p:spPr>
          <a:xfrm>
            <a:off x="9972000" y="1964991"/>
            <a:ext cx="1728000" cy="1239314"/>
          </a:xfrm>
        </p:spPr>
        <p:txBody>
          <a:bodyPr/>
          <a:lstStyle>
            <a:lvl1pPr>
              <a:defRPr sz="1400"/>
            </a:lvl1pPr>
            <a:lvl2pPr>
              <a:defRPr sz="1400"/>
            </a:lvl2pPr>
            <a:lvl3pPr>
              <a:defRPr sz="1400"/>
            </a:lvl3pPr>
            <a:lvl4pPr>
              <a:defRPr sz="1400"/>
            </a:lvl4pPr>
            <a:lvl5pPr>
              <a:defRPr sz="1400"/>
            </a:lvl5pPr>
          </a:lstStyle>
          <a:p>
            <a:pPr lvl="0"/>
            <a:r>
              <a:rPr lang="en-US" altLang="ja-JP" noProof="0"/>
              <a:t>Click to edit Master text styles</a:t>
            </a:r>
          </a:p>
          <a:p>
            <a:pPr lvl="1"/>
            <a:r>
              <a:rPr lang="en-US" altLang="ja-JP" noProof="0"/>
              <a:t>Second level</a:t>
            </a:r>
          </a:p>
          <a:p>
            <a:pPr lvl="2"/>
            <a:r>
              <a:rPr lang="en-US" altLang="ja-JP" noProof="0"/>
              <a:t>Third level</a:t>
            </a:r>
          </a:p>
        </p:txBody>
      </p:sp>
      <p:sp>
        <p:nvSpPr>
          <p:cNvPr id="20" name="Bildplatzhalter 8"/>
          <p:cNvSpPr>
            <a:spLocks noGrp="1"/>
          </p:cNvSpPr>
          <p:nvPr>
            <p:ph type="pic" sz="quarter" idx="18"/>
          </p:nvPr>
        </p:nvSpPr>
        <p:spPr>
          <a:xfrm>
            <a:off x="468000" y="1424991"/>
            <a:ext cx="8712000" cy="4248000"/>
          </a:xfrm>
        </p:spPr>
        <p:txBody>
          <a:bodyPr lIns="144000" tIns="144000">
            <a:noAutofit/>
          </a:bodyPr>
          <a:lstStyle>
            <a:lvl1pPr>
              <a:defRPr sz="1000"/>
            </a:lvl1pPr>
          </a:lstStyle>
          <a:p>
            <a:r>
              <a:rPr lang="en-US" altLang="ja-JP"/>
              <a:t>Click icon to add picture</a:t>
            </a:r>
            <a:endParaRPr lang="en-US" dirty="0"/>
          </a:p>
        </p:txBody>
      </p:sp>
      <p:cxnSp>
        <p:nvCxnSpPr>
          <p:cNvPr id="7" name="Gerade Verbindung 4">
            <a:extLst>
              <a:ext uri="{FF2B5EF4-FFF2-40B4-BE49-F238E27FC236}">
                <a16:creationId xmlns:a16="http://schemas.microsoft.com/office/drawing/2014/main" id="{CE41CD3C-03A4-4769-A3DC-5D30FCB02D61}"/>
              </a:ext>
            </a:extLst>
          </p:cNvPr>
          <p:cNvCxnSpPr/>
          <p:nvPr userDrawn="1"/>
        </p:nvCxnSpPr>
        <p:spPr>
          <a:xfrm>
            <a:off x="468000" y="1136991"/>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8" name="テキスト ボックス 7">
            <a:extLst>
              <a:ext uri="{FF2B5EF4-FFF2-40B4-BE49-F238E27FC236}">
                <a16:creationId xmlns:a16="http://schemas.microsoft.com/office/drawing/2014/main" id="{F491FE76-0178-4C83-9226-A156A31B3252}"/>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dirty="0">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dirty="0">
              <a:solidFill>
                <a:schemeClr val="tx2"/>
              </a:solidFill>
              <a:latin typeface="+mj-lt"/>
            </a:endParaRPr>
          </a:p>
        </p:txBody>
      </p:sp>
    </p:spTree>
    <p:extLst>
      <p:ext uri="{BB962C8B-B14F-4D97-AF65-F5344CB8AC3E}">
        <p14:creationId xmlns:p14="http://schemas.microsoft.com/office/powerpoint/2010/main" val="420688044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Text + Chart">
    <p:spTree>
      <p:nvGrpSpPr>
        <p:cNvPr id="1" name=""/>
        <p:cNvGrpSpPr/>
        <p:nvPr/>
      </p:nvGrpSpPr>
      <p:grpSpPr>
        <a:xfrm>
          <a:off x="0" y="0"/>
          <a:ext cx="0" cy="0"/>
          <a:chOff x="0" y="0"/>
          <a:chExt cx="0" cy="0"/>
        </a:xfrm>
      </p:grpSpPr>
      <p:sp>
        <p:nvSpPr>
          <p:cNvPr id="2" name="Titel 1"/>
          <p:cNvSpPr>
            <a:spLocks noGrp="1"/>
          </p:cNvSpPr>
          <p:nvPr>
            <p:ph type="title"/>
          </p:nvPr>
        </p:nvSpPr>
        <p:spPr>
          <a:xfrm>
            <a:off x="467999" y="597227"/>
            <a:ext cx="11244575" cy="455509"/>
          </a:xfrm>
        </p:spPr>
        <p:txBody>
          <a:bodyPr/>
          <a:lstStyle/>
          <a:p>
            <a:r>
              <a:rPr lang="en-US" altLang="ja-JP" noProof="0"/>
              <a:t>Click to edit Master title style</a:t>
            </a:r>
            <a:endParaRPr lang="ja-JP" altLang="en-US" noProof="0" dirty="0"/>
          </a:p>
        </p:txBody>
      </p:sp>
      <p:sp>
        <p:nvSpPr>
          <p:cNvPr id="24" name="Diagrammplatzhalter 8"/>
          <p:cNvSpPr>
            <a:spLocks noGrp="1"/>
          </p:cNvSpPr>
          <p:nvPr>
            <p:ph type="chart" sz="quarter" idx="17"/>
          </p:nvPr>
        </p:nvSpPr>
        <p:spPr>
          <a:xfrm>
            <a:off x="6480000" y="1316991"/>
            <a:ext cx="5220000" cy="4248000"/>
          </a:xfrm>
          <a:noFill/>
        </p:spPr>
        <p:txBody>
          <a:bodyPr lIns="144000" tIns="144000" rIns="144000" bIns="144000">
            <a:noAutofit/>
          </a:bodyPr>
          <a:lstStyle/>
          <a:p>
            <a:r>
              <a:rPr lang="en-US" altLang="ja-JP"/>
              <a:t>Click icon to add chart</a:t>
            </a:r>
            <a:endParaRPr lang="en-US" dirty="0"/>
          </a:p>
        </p:txBody>
      </p:sp>
      <p:sp>
        <p:nvSpPr>
          <p:cNvPr id="7" name="Textplatzhalter 4"/>
          <p:cNvSpPr>
            <a:spLocks noGrp="1"/>
          </p:cNvSpPr>
          <p:nvPr>
            <p:ph type="body" sz="quarter" idx="14"/>
          </p:nvPr>
        </p:nvSpPr>
        <p:spPr>
          <a:xfrm>
            <a:off x="467998" y="1424991"/>
            <a:ext cx="5417647" cy="1887696"/>
          </a:xfrm>
        </p:spPr>
        <p:txBody>
          <a:bodyPr wrap="square">
            <a:spAutoFit/>
          </a:bodyPr>
          <a:lstStyle/>
          <a:p>
            <a:pPr lvl="0"/>
            <a:r>
              <a:rPr lang="en-US" altLang="ja-JP" noProof="0"/>
              <a:t>Click to edit Master text styles</a:t>
            </a:r>
          </a:p>
          <a:p>
            <a:pPr lvl="1"/>
            <a:r>
              <a:rPr lang="en-US" altLang="ja-JP" noProof="0"/>
              <a:t>Second level</a:t>
            </a:r>
          </a:p>
          <a:p>
            <a:pPr lvl="2"/>
            <a:r>
              <a:rPr lang="en-US" altLang="ja-JP" noProof="0"/>
              <a:t>Third level</a:t>
            </a:r>
          </a:p>
          <a:p>
            <a:pPr lvl="3"/>
            <a:r>
              <a:rPr lang="en-US" altLang="ja-JP" noProof="0"/>
              <a:t>Fourth level</a:t>
            </a:r>
          </a:p>
          <a:p>
            <a:pPr lvl="4"/>
            <a:r>
              <a:rPr lang="en-US" altLang="ja-JP" noProof="0"/>
              <a:t>Fifth level</a:t>
            </a:r>
            <a:endParaRPr lang="en-US" noProof="0" dirty="0"/>
          </a:p>
        </p:txBody>
      </p:sp>
      <p:cxnSp>
        <p:nvCxnSpPr>
          <p:cNvPr id="8" name="Gerade Verbindung 4">
            <a:extLst>
              <a:ext uri="{FF2B5EF4-FFF2-40B4-BE49-F238E27FC236}">
                <a16:creationId xmlns:a16="http://schemas.microsoft.com/office/drawing/2014/main" id="{48124AEF-254D-4661-97A8-FC2C4E7C939F}"/>
              </a:ext>
            </a:extLst>
          </p:cNvPr>
          <p:cNvCxnSpPr/>
          <p:nvPr userDrawn="1"/>
        </p:nvCxnSpPr>
        <p:spPr>
          <a:xfrm>
            <a:off x="468000" y="1136991"/>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9" name="テキスト ボックス 8">
            <a:extLst>
              <a:ext uri="{FF2B5EF4-FFF2-40B4-BE49-F238E27FC236}">
                <a16:creationId xmlns:a16="http://schemas.microsoft.com/office/drawing/2014/main" id="{63DBF616-3B50-4D44-BED7-0BF75E4E5F14}"/>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dirty="0">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dirty="0">
              <a:solidFill>
                <a:schemeClr val="tx2"/>
              </a:solidFill>
              <a:latin typeface="+mj-lt"/>
            </a:endParaRPr>
          </a:p>
        </p:txBody>
      </p:sp>
    </p:spTree>
    <p:extLst>
      <p:ext uri="{BB962C8B-B14F-4D97-AF65-F5344CB8AC3E}">
        <p14:creationId xmlns:p14="http://schemas.microsoft.com/office/powerpoint/2010/main" val="334495332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theme" Target="../theme/theme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58.xml"/><Relationship Id="rId13" Type="http://schemas.openxmlformats.org/officeDocument/2006/relationships/slideLayout" Target="../slideLayouts/slideLayout63.xml"/><Relationship Id="rId18" Type="http://schemas.openxmlformats.org/officeDocument/2006/relationships/slideLayout" Target="../slideLayouts/slideLayout68.xml"/><Relationship Id="rId3" Type="http://schemas.openxmlformats.org/officeDocument/2006/relationships/slideLayout" Target="../slideLayouts/slideLayout53.xml"/><Relationship Id="rId21" Type="http://schemas.openxmlformats.org/officeDocument/2006/relationships/slideLayout" Target="../slideLayouts/slideLayout71.xml"/><Relationship Id="rId7" Type="http://schemas.openxmlformats.org/officeDocument/2006/relationships/slideLayout" Target="../slideLayouts/slideLayout57.xml"/><Relationship Id="rId12" Type="http://schemas.openxmlformats.org/officeDocument/2006/relationships/slideLayout" Target="../slideLayouts/slideLayout62.xml"/><Relationship Id="rId17" Type="http://schemas.openxmlformats.org/officeDocument/2006/relationships/slideLayout" Target="../slideLayouts/slideLayout67.xml"/><Relationship Id="rId2" Type="http://schemas.openxmlformats.org/officeDocument/2006/relationships/slideLayout" Target="../slideLayouts/slideLayout52.xml"/><Relationship Id="rId16" Type="http://schemas.openxmlformats.org/officeDocument/2006/relationships/slideLayout" Target="../slideLayouts/slideLayout66.xml"/><Relationship Id="rId20" Type="http://schemas.openxmlformats.org/officeDocument/2006/relationships/slideLayout" Target="../slideLayouts/slideLayout70.xml"/><Relationship Id="rId1" Type="http://schemas.openxmlformats.org/officeDocument/2006/relationships/slideLayout" Target="../slideLayouts/slideLayout51.xml"/><Relationship Id="rId6" Type="http://schemas.openxmlformats.org/officeDocument/2006/relationships/slideLayout" Target="../slideLayouts/slideLayout56.xml"/><Relationship Id="rId11" Type="http://schemas.openxmlformats.org/officeDocument/2006/relationships/slideLayout" Target="../slideLayouts/slideLayout61.xml"/><Relationship Id="rId5" Type="http://schemas.openxmlformats.org/officeDocument/2006/relationships/slideLayout" Target="../slideLayouts/slideLayout55.xml"/><Relationship Id="rId15" Type="http://schemas.openxmlformats.org/officeDocument/2006/relationships/slideLayout" Target="../slideLayouts/slideLayout65.xml"/><Relationship Id="rId23" Type="http://schemas.openxmlformats.org/officeDocument/2006/relationships/image" Target="../media/image1.png"/><Relationship Id="rId10" Type="http://schemas.openxmlformats.org/officeDocument/2006/relationships/slideLayout" Target="../slideLayouts/slideLayout60.xml"/><Relationship Id="rId19" Type="http://schemas.openxmlformats.org/officeDocument/2006/relationships/slideLayout" Target="../slideLayouts/slideLayout69.xml"/><Relationship Id="rId4" Type="http://schemas.openxmlformats.org/officeDocument/2006/relationships/slideLayout" Target="../slideLayouts/slideLayout54.xml"/><Relationship Id="rId9" Type="http://schemas.openxmlformats.org/officeDocument/2006/relationships/slideLayout" Target="../slideLayouts/slideLayout59.xml"/><Relationship Id="rId14" Type="http://schemas.openxmlformats.org/officeDocument/2006/relationships/slideLayout" Target="../slideLayouts/slideLayout64.xml"/><Relationship Id="rId2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468000" y="116632"/>
            <a:ext cx="8520000" cy="886397"/>
          </a:xfrm>
          <a:prstGeom prst="rect">
            <a:avLst/>
          </a:prstGeom>
        </p:spPr>
        <p:txBody>
          <a:bodyPr vert="horz" wrap="square" lIns="0" tIns="0" rIns="0" bIns="0" rtlCol="0" anchor="b" anchorCtr="0">
            <a:spAutoFit/>
          </a:bodyPr>
          <a:lstStyle/>
          <a:p>
            <a:r>
              <a:rPr lang="en-US" noProof="0" dirty="0" err="1"/>
              <a:t>Titelmasterformat</a:t>
            </a:r>
            <a:r>
              <a:rPr lang="en-US" noProof="0" dirty="0"/>
              <a:t> </a:t>
            </a:r>
            <a:r>
              <a:rPr lang="en-US" noProof="0" dirty="0" err="1"/>
              <a:t>durch</a:t>
            </a:r>
            <a:r>
              <a:rPr lang="en-US" noProof="0" dirty="0"/>
              <a:t> </a:t>
            </a:r>
            <a:r>
              <a:rPr lang="en-US" noProof="0" dirty="0" err="1"/>
              <a:t>Klicken</a:t>
            </a:r>
            <a:r>
              <a:rPr lang="en-US" noProof="0" dirty="0"/>
              <a:t> </a:t>
            </a:r>
            <a:r>
              <a:rPr lang="en-US" noProof="0" dirty="0" err="1"/>
              <a:t>bearbeiten</a:t>
            </a:r>
            <a:endParaRPr lang="en-US" noProof="0" dirty="0"/>
          </a:p>
        </p:txBody>
      </p:sp>
      <p:sp>
        <p:nvSpPr>
          <p:cNvPr id="3" name="Textplatzhalter 2"/>
          <p:cNvSpPr>
            <a:spLocks noGrp="1"/>
          </p:cNvSpPr>
          <p:nvPr>
            <p:ph type="body" idx="1"/>
          </p:nvPr>
        </p:nvSpPr>
        <p:spPr>
          <a:xfrm>
            <a:off x="468000" y="1423831"/>
            <a:ext cx="9120000" cy="1887696"/>
          </a:xfrm>
          <a:prstGeom prst="rect">
            <a:avLst/>
          </a:prstGeom>
        </p:spPr>
        <p:txBody>
          <a:bodyPr vert="horz" lIns="0" tIns="0" rIns="0" bIns="0" rtlCol="0">
            <a:spAutoFit/>
          </a:bodyPr>
          <a:lstStyle/>
          <a:p>
            <a:pPr lvl="0"/>
            <a:r>
              <a:rPr lang="en-US" noProof="0" dirty="0" err="1"/>
              <a:t>Textmasterformat</a:t>
            </a:r>
            <a:r>
              <a:rPr lang="en-US" noProof="0" dirty="0"/>
              <a:t> </a:t>
            </a:r>
            <a:r>
              <a:rPr lang="en-US" noProof="0" dirty="0" err="1"/>
              <a:t>bearbeiten</a:t>
            </a:r>
            <a:endParaRPr lang="en-US" noProof="0" dirty="0"/>
          </a:p>
          <a:p>
            <a:pPr lvl="1"/>
            <a:r>
              <a:rPr lang="en-US" noProof="0" dirty="0" err="1"/>
              <a:t>Zweite</a:t>
            </a:r>
            <a:r>
              <a:rPr lang="en-US" noProof="0" dirty="0"/>
              <a:t> </a:t>
            </a:r>
            <a:r>
              <a:rPr lang="en-US" noProof="0" dirty="0" err="1"/>
              <a:t>Ebene</a:t>
            </a:r>
            <a:endParaRPr lang="en-US" noProof="0" dirty="0"/>
          </a:p>
          <a:p>
            <a:pPr lvl="2"/>
            <a:r>
              <a:rPr lang="en-US" noProof="0" dirty="0" err="1"/>
              <a:t>Dritte</a:t>
            </a:r>
            <a:r>
              <a:rPr lang="en-US" noProof="0" dirty="0"/>
              <a:t> </a:t>
            </a:r>
            <a:r>
              <a:rPr lang="en-US" noProof="0" dirty="0" err="1"/>
              <a:t>Ebene</a:t>
            </a:r>
            <a:endParaRPr lang="en-US" noProof="0" dirty="0"/>
          </a:p>
          <a:p>
            <a:pPr lvl="3"/>
            <a:r>
              <a:rPr lang="en-US" noProof="0" dirty="0" err="1"/>
              <a:t>Vierte</a:t>
            </a:r>
            <a:r>
              <a:rPr lang="en-US" noProof="0" dirty="0"/>
              <a:t> </a:t>
            </a:r>
            <a:r>
              <a:rPr lang="en-US" noProof="0" dirty="0" err="1"/>
              <a:t>Ebene</a:t>
            </a:r>
            <a:endParaRPr lang="en-US" noProof="0" dirty="0"/>
          </a:p>
          <a:p>
            <a:pPr lvl="4"/>
            <a:r>
              <a:rPr lang="en-US" noProof="0" dirty="0" err="1"/>
              <a:t>Fünfte</a:t>
            </a:r>
            <a:r>
              <a:rPr lang="en-US" noProof="0" dirty="0"/>
              <a:t> </a:t>
            </a:r>
            <a:r>
              <a:rPr lang="en-US" noProof="0" dirty="0" err="1"/>
              <a:t>Ebene</a:t>
            </a:r>
            <a:endParaRPr lang="en-US" noProof="0" dirty="0"/>
          </a:p>
        </p:txBody>
      </p:sp>
      <p:sp>
        <p:nvSpPr>
          <p:cNvPr id="6" name="Foliennummernplatzhalter 5"/>
          <p:cNvSpPr>
            <a:spLocks noGrp="1"/>
          </p:cNvSpPr>
          <p:nvPr>
            <p:ph type="sldNum" sz="quarter" idx="4"/>
          </p:nvPr>
        </p:nvSpPr>
        <p:spPr>
          <a:xfrm>
            <a:off x="5760000" y="6509924"/>
            <a:ext cx="672075" cy="161583"/>
          </a:xfrm>
          <a:prstGeom prst="rect">
            <a:avLst/>
          </a:prstGeom>
        </p:spPr>
        <p:txBody>
          <a:bodyPr vert="horz" wrap="square" lIns="0" tIns="0" rIns="0" bIns="0" rtlCol="0" anchor="ctr">
            <a:spAutoFit/>
          </a:bodyPr>
          <a:lstStyle>
            <a:lvl1pPr algn="r">
              <a:defRPr lang="en-US" sz="1050" b="1" i="0" u="none" strike="noStrike" kern="1200" baseline="0" smtClean="0">
                <a:solidFill>
                  <a:schemeClr val="tx2"/>
                </a:solidFill>
                <a:latin typeface="+mj-lt"/>
                <a:ea typeface="+mn-ea"/>
                <a:cs typeface="+mn-cs"/>
              </a:defRPr>
            </a:lvl1pPr>
          </a:lstStyle>
          <a:p>
            <a:pPr algn="l"/>
            <a:r>
              <a:rPr lang="de-DE" dirty="0"/>
              <a:t>Page </a:t>
            </a:r>
            <a:fld id="{3FD030EF-7044-4946-962A-5D7D09BD1B34}" type="slidenum">
              <a:rPr lang="de-DE" smtClean="0"/>
              <a:pPr algn="l"/>
              <a:t>‹#›</a:t>
            </a:fld>
            <a:endParaRPr lang="de-DE" dirty="0"/>
          </a:p>
        </p:txBody>
      </p:sp>
      <p:sp>
        <p:nvSpPr>
          <p:cNvPr id="13" name="Textfeld 7"/>
          <p:cNvSpPr txBox="1"/>
          <p:nvPr/>
        </p:nvSpPr>
        <p:spPr>
          <a:xfrm>
            <a:off x="468000" y="6544800"/>
            <a:ext cx="2500685" cy="123111"/>
          </a:xfrm>
          <a:prstGeom prst="rect">
            <a:avLst/>
          </a:prstGeom>
          <a:noFill/>
        </p:spPr>
        <p:txBody>
          <a:bodyPr wrap="none" lIns="0" tIns="0" rIns="0" bIns="0" rtlCol="0">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800" b="1" i="0" u="none" strike="noStrike" kern="1200" baseline="0" dirty="0">
                <a:solidFill>
                  <a:schemeClr val="tx2"/>
                </a:solidFill>
                <a:latin typeface="+mj-lt"/>
                <a:ea typeface="+mn-ea"/>
                <a:cs typeface="+mn-cs"/>
              </a:rPr>
              <a:t>© 2021 Renesas Electronics Corporation. All rights reserved. </a:t>
            </a:r>
            <a:endParaRPr lang="en-US" sz="800" dirty="0">
              <a:solidFill>
                <a:schemeClr val="tx2"/>
              </a:solidFill>
              <a:latin typeface="+mj-lt"/>
            </a:endParaRPr>
          </a:p>
        </p:txBody>
      </p:sp>
      <p:cxnSp>
        <p:nvCxnSpPr>
          <p:cNvPr id="16" name="Gerade Verbindung 15"/>
          <p:cNvCxnSpPr/>
          <p:nvPr/>
        </p:nvCxnSpPr>
        <p:spPr>
          <a:xfrm>
            <a:off x="468000" y="6336000"/>
            <a:ext cx="11253600"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pic>
        <p:nvPicPr>
          <p:cNvPr id="9" name="図 8" descr="RENESAS+Tagline.png"/>
          <p:cNvPicPr>
            <a:picLocks noChangeAspect="1"/>
          </p:cNvPicPr>
          <p:nvPr userDrawn="1"/>
        </p:nvPicPr>
        <p:blipFill>
          <a:blip r:embed="rId52" cstate="print">
            <a:extLst>
              <a:ext uri="{28A0092B-C50C-407E-A947-70E740481C1C}">
                <a14:useLocalDpi xmlns:a14="http://schemas.microsoft.com/office/drawing/2010/main" val="0"/>
              </a:ext>
            </a:extLst>
          </a:blip>
          <a:stretch>
            <a:fillRect/>
          </a:stretch>
        </p:blipFill>
        <p:spPr>
          <a:xfrm>
            <a:off x="8688288" y="6400235"/>
            <a:ext cx="3092559" cy="341133"/>
          </a:xfrm>
          <a:prstGeom prst="rect">
            <a:avLst/>
          </a:prstGeom>
        </p:spPr>
      </p:pic>
      <p:sp>
        <p:nvSpPr>
          <p:cNvPr id="8" name="Rechteck 9">
            <a:extLst>
              <a:ext uri="{FF2B5EF4-FFF2-40B4-BE49-F238E27FC236}">
                <a16:creationId xmlns:a16="http://schemas.microsoft.com/office/drawing/2014/main" id="{29F131B3-70D8-4212-9318-49432C1DE818}"/>
              </a:ext>
            </a:extLst>
          </p:cNvPr>
          <p:cNvSpPr/>
          <p:nvPr userDrawn="1"/>
        </p:nvSpPr>
        <p:spPr>
          <a:xfrm>
            <a:off x="2999656" y="6489860"/>
            <a:ext cx="1531100" cy="201711"/>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0" rIns="36000" bIns="0" rtlCol="0" anchor="ctr" anchorCtr="0">
            <a:noAutofit/>
          </a:bodyP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050" b="1" i="0" u="none" strike="noStrike" kern="1200" baseline="0" dirty="0">
                <a:solidFill>
                  <a:schemeClr val="bg1"/>
                </a:solidFill>
                <a:latin typeface="+mj-lt"/>
                <a:ea typeface="+mn-ea"/>
                <a:cs typeface="+mn-cs"/>
              </a:rPr>
              <a:t>RENESAS CONFIDENTIAL</a:t>
            </a:r>
            <a:endParaRPr lang="en-US" sz="1050" b="1" dirty="0">
              <a:latin typeface="+mj-lt"/>
            </a:endParaRPr>
          </a:p>
        </p:txBody>
      </p:sp>
    </p:spTree>
    <p:extLst>
      <p:ext uri="{BB962C8B-B14F-4D97-AF65-F5344CB8AC3E}">
        <p14:creationId xmlns:p14="http://schemas.microsoft.com/office/powerpoint/2010/main" val="1187655735"/>
      </p:ext>
    </p:extLst>
  </p:cSld>
  <p:clrMap bg1="lt1" tx1="dk1" bg2="lt2" tx2="dk2" accent1="accent1" accent2="accent2" accent3="accent3" accent4="accent4" accent5="accent5" accent6="accent6" hlink="hlink" folHlink="folHlink"/>
  <p:sldLayoutIdLst>
    <p:sldLayoutId id="2147483737" r:id="rId1"/>
    <p:sldLayoutId id="2147483738" r:id="rId2"/>
    <p:sldLayoutId id="2147483739" r:id="rId3"/>
    <p:sldLayoutId id="2147483740" r:id="rId4"/>
    <p:sldLayoutId id="2147483741" r:id="rId5"/>
    <p:sldLayoutId id="2147483742" r:id="rId6"/>
    <p:sldLayoutId id="2147483743" r:id="rId7"/>
    <p:sldLayoutId id="2147483744" r:id="rId8"/>
    <p:sldLayoutId id="2147483768" r:id="rId9"/>
    <p:sldLayoutId id="2147483745" r:id="rId10"/>
    <p:sldLayoutId id="2147483746" r:id="rId11"/>
    <p:sldLayoutId id="2147483769" r:id="rId12"/>
    <p:sldLayoutId id="2147483747" r:id="rId13"/>
    <p:sldLayoutId id="2147483748" r:id="rId14"/>
    <p:sldLayoutId id="2147483771" r:id="rId15"/>
    <p:sldLayoutId id="2147483750" r:id="rId16"/>
    <p:sldLayoutId id="2147483751" r:id="rId17"/>
    <p:sldLayoutId id="2147483790" r:id="rId18"/>
    <p:sldLayoutId id="2147483791" r:id="rId19"/>
    <p:sldLayoutId id="2147483792" r:id="rId20"/>
    <p:sldLayoutId id="2147483793" r:id="rId21"/>
    <p:sldLayoutId id="2147483794" r:id="rId22"/>
    <p:sldLayoutId id="2147483795" r:id="rId23"/>
    <p:sldLayoutId id="2147483796" r:id="rId24"/>
    <p:sldLayoutId id="2147483797" r:id="rId25"/>
    <p:sldLayoutId id="2147483798" r:id="rId26"/>
    <p:sldLayoutId id="2147483817" r:id="rId27"/>
    <p:sldLayoutId id="2147483818" r:id="rId28"/>
    <p:sldLayoutId id="2147483819" r:id="rId29"/>
    <p:sldLayoutId id="2147483820" r:id="rId30"/>
    <p:sldLayoutId id="2147483821" r:id="rId31"/>
    <p:sldLayoutId id="2147483822" r:id="rId32"/>
    <p:sldLayoutId id="2147483823" r:id="rId33"/>
    <p:sldLayoutId id="2147483824" r:id="rId34"/>
    <p:sldLayoutId id="2147483825" r:id="rId35"/>
    <p:sldLayoutId id="2147483844" r:id="rId36"/>
    <p:sldLayoutId id="2147483845" r:id="rId37"/>
    <p:sldLayoutId id="2147483846" r:id="rId38"/>
    <p:sldLayoutId id="2147483847" r:id="rId39"/>
    <p:sldLayoutId id="2147483848" r:id="rId40"/>
    <p:sldLayoutId id="2147483849" r:id="rId41"/>
    <p:sldLayoutId id="2147483850" r:id="rId42"/>
    <p:sldLayoutId id="2147483851" r:id="rId43"/>
    <p:sldLayoutId id="2147483852" r:id="rId44"/>
    <p:sldLayoutId id="2147483853" r:id="rId45"/>
    <p:sldLayoutId id="2147483896" r:id="rId46"/>
    <p:sldLayoutId id="2147483897" r:id="rId47"/>
    <p:sldLayoutId id="2147483898" r:id="rId48"/>
    <p:sldLayoutId id="2147483900" r:id="rId49"/>
    <p:sldLayoutId id="2147483901" r:id="rId50"/>
  </p:sldLayoutIdLst>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hf hdr="0" ftr="0" dt="0"/>
  <p:txStyles>
    <p:titleStyle>
      <a:lvl1pPr algn="l" defTabSz="914400" rtl="0" eaLnBrk="1" latinLnBrk="0" hangingPunct="1">
        <a:lnSpc>
          <a:spcPct val="90000"/>
        </a:lnSpc>
        <a:spcBef>
          <a:spcPct val="0"/>
        </a:spcBef>
        <a:buNone/>
        <a:defRPr kumimoji="1" sz="3200" b="1" kern="1200" cap="all" baseline="0">
          <a:solidFill>
            <a:schemeClr val="tx2"/>
          </a:solidFill>
          <a:latin typeface="+mj-lt"/>
          <a:ea typeface="+mj-ea"/>
          <a:cs typeface="+mj-cs"/>
        </a:defRPr>
      </a:lvl1pPr>
    </p:titleStyle>
    <p:bodyStyle>
      <a:lvl1pPr marL="0" indent="0" algn="l" defTabSz="914400" rtl="0" eaLnBrk="1" latinLnBrk="0" hangingPunct="1">
        <a:lnSpc>
          <a:spcPct val="120000"/>
        </a:lnSpc>
        <a:spcBef>
          <a:spcPts val="0"/>
        </a:spcBef>
        <a:spcAft>
          <a:spcPts val="800"/>
        </a:spcAft>
        <a:buFont typeface="Arial" panose="020B0604020202020204" pitchFamily="34" charset="0"/>
        <a:buNone/>
        <a:defRPr kumimoji="1" sz="1600" kern="1200">
          <a:solidFill>
            <a:schemeClr val="tx1"/>
          </a:solidFill>
          <a:latin typeface="+mn-lt"/>
          <a:ea typeface="+mn-ea"/>
          <a:cs typeface="+mn-cs"/>
        </a:defRPr>
      </a:lvl1pPr>
      <a:lvl2pPr marL="1778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2pPr>
      <a:lvl3pPr marL="3556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3pPr>
      <a:lvl4pPr marL="539750" indent="-184150"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4pPr>
      <a:lvl5pPr marL="719138" indent="-179388"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de-DE"/>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90">
          <p15:clr>
            <a:srgbClr val="F26B43"/>
          </p15:clr>
        </p15:guide>
        <p15:guide id="2" pos="676">
          <p15:clr>
            <a:srgbClr val="F26B43"/>
          </p15:clr>
        </p15:guide>
        <p15:guide id="3" pos="3841">
          <p15:clr>
            <a:srgbClr val="F26B43"/>
          </p15:clr>
        </p15:guide>
        <p15:guide id="4" pos="7378">
          <p15:clr>
            <a:srgbClr val="F26B43"/>
          </p15:clr>
        </p15:guide>
        <p15:guide id="5" pos="6289">
          <p15:clr>
            <a:srgbClr val="F26B43"/>
          </p15:clr>
        </p15:guide>
        <p15:guide id="6" orient="horz" pos="3884" userDrawn="1">
          <p15:clr>
            <a:srgbClr val="F26B43"/>
          </p15:clr>
        </p15:guide>
        <p15:guide id="7" orient="horz" pos="890" userDrawn="1">
          <p15:clr>
            <a:srgbClr val="F26B43"/>
          </p15:clr>
        </p15:guide>
        <p15:guide id="8" orient="horz" pos="618" userDrawn="1">
          <p15:clr>
            <a:srgbClr val="F26B43"/>
          </p15:clr>
        </p15:guide>
        <p15:guide id="9" orient="horz" pos="346" userDrawn="1">
          <p15:clr>
            <a:srgbClr val="F26B43"/>
          </p15:clr>
        </p15:guide>
        <p15:guide id="10" orient="horz" pos="4201" userDrawn="1">
          <p15:clr>
            <a:srgbClr val="F26B43"/>
          </p15:clr>
        </p15:guide>
        <p15:guide id="11" orient="horz" pos="709" userDrawn="1">
          <p15:clr>
            <a:srgbClr val="F26B43"/>
          </p15:clr>
        </p15:guide>
        <p15:guide id="12" orient="horz" pos="3984" userDrawn="1">
          <p15:clr>
            <a:srgbClr val="F26B43"/>
          </p15:clr>
        </p15:guide>
        <p15:guide id="13" pos="5292"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12/10/2021</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pPr algn="l"/>
            <a:r>
              <a:rPr lang="de-DE"/>
              <a:t>Page </a:t>
            </a:r>
            <a:fld id="{3FD030EF-7044-4946-962A-5D7D09BD1B34}" type="slidenum">
              <a:rPr lang="de-DE" smtClean="0"/>
              <a:pPr algn="l"/>
              <a:t>‹#›</a:t>
            </a:fld>
            <a:endParaRPr lang="de-DE" dirty="0"/>
          </a:p>
        </p:txBody>
      </p:sp>
      <p:pic>
        <p:nvPicPr>
          <p:cNvPr id="36" name="図 8" descr="RENESAS+Tagline.png">
            <a:extLst>
              <a:ext uri="{FF2B5EF4-FFF2-40B4-BE49-F238E27FC236}">
                <a16:creationId xmlns:a16="http://schemas.microsoft.com/office/drawing/2014/main" id="{92C42C3E-F181-49F9-81FB-E83436D66203}"/>
              </a:ext>
            </a:extLst>
          </p:cNvPr>
          <p:cNvPicPr>
            <a:picLocks noChangeAspect="1"/>
          </p:cNvPicPr>
          <p:nvPr userDrawn="1"/>
        </p:nvPicPr>
        <p:blipFill>
          <a:blip r:embed="rId23" cstate="print">
            <a:extLst>
              <a:ext uri="{28A0092B-C50C-407E-A947-70E740481C1C}">
                <a14:useLocalDpi xmlns:a14="http://schemas.microsoft.com/office/drawing/2010/main" val="0"/>
              </a:ext>
            </a:extLst>
          </a:blip>
          <a:stretch>
            <a:fillRect/>
          </a:stretch>
        </p:blipFill>
        <p:spPr>
          <a:xfrm>
            <a:off x="8688288" y="6400235"/>
            <a:ext cx="3092559" cy="341133"/>
          </a:xfrm>
          <a:prstGeom prst="rect">
            <a:avLst/>
          </a:prstGeom>
        </p:spPr>
      </p:pic>
      <p:sp>
        <p:nvSpPr>
          <p:cNvPr id="37" name="Rechteck 9">
            <a:extLst>
              <a:ext uri="{FF2B5EF4-FFF2-40B4-BE49-F238E27FC236}">
                <a16:creationId xmlns:a16="http://schemas.microsoft.com/office/drawing/2014/main" id="{687BF836-F53C-4F55-9EAC-7D4509829139}"/>
              </a:ext>
            </a:extLst>
          </p:cNvPr>
          <p:cNvSpPr/>
          <p:nvPr userDrawn="1"/>
        </p:nvSpPr>
        <p:spPr>
          <a:xfrm>
            <a:off x="2999656" y="6489860"/>
            <a:ext cx="1531100" cy="201711"/>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0" rIns="36000" bIns="0" rtlCol="0" anchor="ctr" anchorCtr="0">
            <a:noAutofit/>
          </a:bodyP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050" b="1" i="0" u="none" strike="noStrike" kern="1200" baseline="0" dirty="0">
                <a:solidFill>
                  <a:schemeClr val="bg1"/>
                </a:solidFill>
                <a:latin typeface="+mj-lt"/>
                <a:ea typeface="+mn-ea"/>
                <a:cs typeface="+mn-cs"/>
              </a:rPr>
              <a:t>RENESAS CONFIDENTIAL</a:t>
            </a:r>
            <a:endParaRPr lang="en-US" sz="1050" b="1" dirty="0">
              <a:latin typeface="+mj-lt"/>
            </a:endParaRPr>
          </a:p>
        </p:txBody>
      </p:sp>
    </p:spTree>
    <p:extLst>
      <p:ext uri="{BB962C8B-B14F-4D97-AF65-F5344CB8AC3E}">
        <p14:creationId xmlns:p14="http://schemas.microsoft.com/office/powerpoint/2010/main" val="1688369330"/>
      </p:ext>
    </p:extLst>
  </p:cSld>
  <p:clrMap bg1="lt1" tx1="dk1" bg2="lt2" tx2="dk2" accent1="accent1" accent2="accent2" accent3="accent3" accent4="accent4" accent5="accent5" accent6="accent6" hlink="hlink" folHlink="folHlink"/>
  <p:sldLayoutIdLst>
    <p:sldLayoutId id="2147484111" r:id="rId1"/>
    <p:sldLayoutId id="2147484112" r:id="rId2"/>
    <p:sldLayoutId id="2147484113" r:id="rId3"/>
    <p:sldLayoutId id="2147484114" r:id="rId4"/>
    <p:sldLayoutId id="2147484115" r:id="rId5"/>
    <p:sldLayoutId id="2147484116" r:id="rId6"/>
    <p:sldLayoutId id="2147484117" r:id="rId7"/>
    <p:sldLayoutId id="2147484118" r:id="rId8"/>
    <p:sldLayoutId id="2147484119" r:id="rId9"/>
    <p:sldLayoutId id="2147484120" r:id="rId10"/>
    <p:sldLayoutId id="2147484121" r:id="rId11"/>
    <p:sldLayoutId id="2147484122" r:id="rId12"/>
    <p:sldLayoutId id="2147484123" r:id="rId13"/>
    <p:sldLayoutId id="2147484124" r:id="rId14"/>
    <p:sldLayoutId id="2147484125" r:id="rId15"/>
    <p:sldLayoutId id="2147484126" r:id="rId16"/>
    <p:sldLayoutId id="2147484127" r:id="rId17"/>
    <p:sldLayoutId id="2147484128" r:id="rId18"/>
    <p:sldLayoutId id="2147484129" r:id="rId19"/>
    <p:sldLayoutId id="2147484130" r:id="rId20"/>
    <p:sldLayoutId id="2147484131" r:id="rId21"/>
  </p:sldLayoutIdLst>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hf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884" userDrawn="1">
          <p15:clr>
            <a:srgbClr val="F26B43"/>
          </p15:clr>
        </p15:guide>
        <p15:guide id="2" orient="horz" pos="890" userDrawn="1">
          <p15:clr>
            <a:srgbClr val="F26B43"/>
          </p15:clr>
        </p15:guide>
        <p15:guide id="3" orient="horz" pos="618" userDrawn="1">
          <p15:clr>
            <a:srgbClr val="F26B43"/>
          </p15:clr>
        </p15:guide>
        <p15:guide id="4" orient="horz" pos="346" userDrawn="1">
          <p15:clr>
            <a:srgbClr val="F26B43"/>
          </p15:clr>
        </p15:guide>
        <p15:guide id="5" orient="horz" pos="4201" userDrawn="1">
          <p15:clr>
            <a:srgbClr val="F26B43"/>
          </p15:clr>
        </p15:guide>
        <p15:guide id="6" orient="horz" pos="709" userDrawn="1">
          <p15:clr>
            <a:srgbClr val="F26B43"/>
          </p15:clr>
        </p15:guide>
        <p15:guide id="7" orient="horz" pos="3984" userDrawn="1">
          <p15:clr>
            <a:srgbClr val="F26B43"/>
          </p15:clr>
        </p15:guide>
        <p15:guide id="8" pos="5292"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6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9.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9.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3.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7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9.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9.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9.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9.xml"/><Relationship Id="rId5" Type="http://schemas.openxmlformats.org/officeDocument/2006/relationships/image" Target="../media/image15.pn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図プレースホルダー 9" descr="屋外, ストリート, 交通, 光 が含まれている画像&#10;&#10;自動的に生成された説明">
            <a:extLst>
              <a:ext uri="{FF2B5EF4-FFF2-40B4-BE49-F238E27FC236}">
                <a16:creationId xmlns:a16="http://schemas.microsoft.com/office/drawing/2014/main" id="{8F16C1E8-7127-4426-AE73-F7E4BA21B689}"/>
              </a:ext>
            </a:extLst>
          </p:cNvPr>
          <p:cNvPicPr>
            <a:picLocks noGrp="1" noChangeAspect="1"/>
          </p:cNvPicPr>
          <p:nvPr>
            <p:ph type="pic" sz="quarter" idx="14"/>
          </p:nvPr>
        </p:nvPicPr>
        <p:blipFill>
          <a:blip r:embed="rId2">
            <a:extLst>
              <a:ext uri="{28A0092B-C50C-407E-A947-70E740481C1C}">
                <a14:useLocalDpi xmlns:a14="http://schemas.microsoft.com/office/drawing/2010/main" val="0"/>
              </a:ext>
            </a:extLst>
          </a:blip>
          <a:srcRect l="95" r="95"/>
          <a:stretch>
            <a:fillRect/>
          </a:stretch>
        </p:blipFill>
        <p:spPr/>
      </p:pic>
      <p:sp>
        <p:nvSpPr>
          <p:cNvPr id="6" name="テキスト プレースホルダー 5">
            <a:extLst>
              <a:ext uri="{FF2B5EF4-FFF2-40B4-BE49-F238E27FC236}">
                <a16:creationId xmlns:a16="http://schemas.microsoft.com/office/drawing/2014/main" id="{7006131E-FB56-425D-89D8-786378BA6FAA}"/>
              </a:ext>
            </a:extLst>
          </p:cNvPr>
          <p:cNvSpPr>
            <a:spLocks noGrp="1"/>
          </p:cNvSpPr>
          <p:nvPr>
            <p:ph type="body" sz="quarter" idx="11"/>
          </p:nvPr>
        </p:nvSpPr>
        <p:spPr/>
        <p:txBody>
          <a:bodyPr/>
          <a:lstStyle/>
          <a:p>
            <a:r>
              <a:rPr lang="vi-VN" altLang="ja-JP" dirty="0"/>
              <a:t>32G mentor-mentee</a:t>
            </a:r>
            <a:endParaRPr kumimoji="1" lang="en-US" altLang="ja-JP" cap="all" dirty="0"/>
          </a:p>
          <a:p>
            <a:pPr lvl="1"/>
            <a:r>
              <a:rPr kumimoji="1" lang="vi-VN" altLang="ja-JP" cap="all" dirty="0"/>
              <a:t>First year M&amp;M review</a:t>
            </a:r>
            <a:endParaRPr kumimoji="1" lang="en-US" altLang="ja-JP" sz="2000" cap="all" dirty="0"/>
          </a:p>
        </p:txBody>
      </p:sp>
      <p:sp>
        <p:nvSpPr>
          <p:cNvPr id="7" name="テキスト プレースホルダー 6">
            <a:extLst>
              <a:ext uri="{FF2B5EF4-FFF2-40B4-BE49-F238E27FC236}">
                <a16:creationId xmlns:a16="http://schemas.microsoft.com/office/drawing/2014/main" id="{1AB9B509-0B62-403A-B8A8-5AB7BF69492A}"/>
              </a:ext>
            </a:extLst>
          </p:cNvPr>
          <p:cNvSpPr>
            <a:spLocks noGrp="1"/>
          </p:cNvSpPr>
          <p:nvPr>
            <p:ph type="body" sz="quarter" idx="13"/>
          </p:nvPr>
        </p:nvSpPr>
        <p:spPr>
          <a:xfrm>
            <a:off x="1080000" y="2700000"/>
            <a:ext cx="5040000" cy="1348401"/>
          </a:xfrm>
        </p:spPr>
        <p:txBody>
          <a:bodyPr/>
          <a:lstStyle/>
          <a:p>
            <a:r>
              <a:rPr lang="vi-VN" dirty="0"/>
              <a:t>Nov, 27 - 2021</a:t>
            </a:r>
            <a:endParaRPr lang="en-US" dirty="0"/>
          </a:p>
          <a:p>
            <a:r>
              <a:rPr lang="vi-VN" dirty="0"/>
              <a:t>Khang tran</a:t>
            </a:r>
            <a:endParaRPr lang="en-US" dirty="0"/>
          </a:p>
          <a:p>
            <a:r>
              <a:rPr lang="vi-VN" dirty="0"/>
              <a:t>Backend 23 group</a:t>
            </a:r>
            <a:endParaRPr lang="en-US" dirty="0"/>
          </a:p>
          <a:p>
            <a:r>
              <a:rPr lang="en-US" dirty="0"/>
              <a:t>Renesas Electronics Corporation</a:t>
            </a:r>
          </a:p>
        </p:txBody>
      </p:sp>
    </p:spTree>
    <p:extLst>
      <p:ext uri="{BB962C8B-B14F-4D97-AF65-F5344CB8AC3E}">
        <p14:creationId xmlns:p14="http://schemas.microsoft.com/office/powerpoint/2010/main" val="232958467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67999" y="332539"/>
            <a:ext cx="11244575" cy="720197"/>
          </a:xfrm>
        </p:spPr>
        <p:txBody>
          <a:bodyPr>
            <a:normAutofit fontScale="90000"/>
          </a:bodyPr>
          <a:lstStyle/>
          <a:p>
            <a:r>
              <a:rPr kumimoji="1" lang="en-US" dirty="0"/>
              <a:t>3</a:t>
            </a:r>
            <a:r>
              <a:rPr kumimoji="1" lang="vi-VN" dirty="0"/>
              <a:t>. </a:t>
            </a:r>
            <a:r>
              <a:rPr kumimoji="1" lang="en-US" sz="3200" b="1" dirty="0"/>
              <a:t>Target 2</a:t>
            </a:r>
            <a:r>
              <a:rPr kumimoji="1" lang="en-US" sz="3200" b="1" baseline="30000" dirty="0"/>
              <a:t>nd</a:t>
            </a:r>
            <a:r>
              <a:rPr kumimoji="1" lang="en-US" sz="3200" b="1" dirty="0"/>
              <a:t> year</a:t>
            </a:r>
            <a:br>
              <a:rPr kumimoji="1" lang="vi-VN" dirty="0"/>
            </a:br>
            <a:r>
              <a:rPr kumimoji="1" lang="en-US" sz="2000" dirty="0"/>
              <a:t>3.1Target: Technical skills</a:t>
            </a:r>
            <a:endParaRPr lang="en-US" sz="2000" dirty="0"/>
          </a:p>
        </p:txBody>
      </p:sp>
      <p:graphicFrame>
        <p:nvGraphicFramePr>
          <p:cNvPr id="5" name="Content Placeholder 4">
            <a:extLst>
              <a:ext uri="{FF2B5EF4-FFF2-40B4-BE49-F238E27FC236}">
                <a16:creationId xmlns:a16="http://schemas.microsoft.com/office/drawing/2014/main" id="{E18150A1-0C3E-4C0B-A559-2BF6E76CD650}"/>
              </a:ext>
            </a:extLst>
          </p:cNvPr>
          <p:cNvGraphicFramePr>
            <a:graphicFrameLocks/>
          </p:cNvGraphicFramePr>
          <p:nvPr>
            <p:extLst>
              <p:ext uri="{D42A27DB-BD31-4B8C-83A1-F6EECF244321}">
                <p14:modId xmlns:p14="http://schemas.microsoft.com/office/powerpoint/2010/main" val="3137923119"/>
              </p:ext>
            </p:extLst>
          </p:nvPr>
        </p:nvGraphicFramePr>
        <p:xfrm>
          <a:off x="372894" y="1295400"/>
          <a:ext cx="9969429" cy="2152854"/>
        </p:xfrm>
        <a:graphic>
          <a:graphicData uri="http://schemas.openxmlformats.org/drawingml/2006/table">
            <a:tbl>
              <a:tblPr firstRow="1" bandRow="1">
                <a:tableStyleId>{B301B821-A1FF-4177-AEE7-76D212191A09}</a:tableStyleId>
              </a:tblPr>
              <a:tblGrid>
                <a:gridCol w="1157745">
                  <a:extLst>
                    <a:ext uri="{9D8B030D-6E8A-4147-A177-3AD203B41FA5}">
                      <a16:colId xmlns:a16="http://schemas.microsoft.com/office/drawing/2014/main" val="3647669579"/>
                    </a:ext>
                  </a:extLst>
                </a:gridCol>
                <a:gridCol w="3562726">
                  <a:extLst>
                    <a:ext uri="{9D8B030D-6E8A-4147-A177-3AD203B41FA5}">
                      <a16:colId xmlns:a16="http://schemas.microsoft.com/office/drawing/2014/main" val="20000"/>
                    </a:ext>
                  </a:extLst>
                </a:gridCol>
                <a:gridCol w="2667502">
                  <a:extLst>
                    <a:ext uri="{9D8B030D-6E8A-4147-A177-3AD203B41FA5}">
                      <a16:colId xmlns:a16="http://schemas.microsoft.com/office/drawing/2014/main" val="20001"/>
                    </a:ext>
                  </a:extLst>
                </a:gridCol>
                <a:gridCol w="2581456">
                  <a:extLst>
                    <a:ext uri="{9D8B030D-6E8A-4147-A177-3AD203B41FA5}">
                      <a16:colId xmlns:a16="http://schemas.microsoft.com/office/drawing/2014/main" val="20002"/>
                    </a:ext>
                  </a:extLst>
                </a:gridCol>
              </a:tblGrid>
              <a:tr h="678369">
                <a:tc>
                  <a:txBody>
                    <a:bodyPr/>
                    <a:lstStyle/>
                    <a:p>
                      <a:pPr algn="ctr"/>
                      <a:r>
                        <a:rPr lang="en-US" sz="1800" dirty="0">
                          <a:latin typeface="Times New Roman" panose="02020603050405020304" pitchFamily="18" charset="0"/>
                          <a:cs typeface="Times New Roman" panose="02020603050405020304" pitchFamily="18" charset="0"/>
                        </a:rPr>
                        <a:t>No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dirty="0">
                          <a:latin typeface="Times New Roman" panose="02020603050405020304" pitchFamily="18" charset="0"/>
                          <a:cs typeface="Times New Roman" panose="02020603050405020304" pitchFamily="18" charset="0"/>
                        </a:rPr>
                        <a:t>Skill</a:t>
                      </a:r>
                      <a:r>
                        <a:rPr lang="en-US" sz="1800" baseline="0" dirty="0">
                          <a:latin typeface="Times New Roman" panose="02020603050405020304" pitchFamily="18" charset="0"/>
                          <a:cs typeface="Times New Roman" panose="02020603050405020304" pitchFamily="18" charset="0"/>
                        </a:rPr>
                        <a:t> i</a:t>
                      </a:r>
                      <a:r>
                        <a:rPr lang="en-US" sz="1800" dirty="0">
                          <a:latin typeface="Times New Roman" panose="02020603050405020304" pitchFamily="18" charset="0"/>
                          <a:cs typeface="Times New Roman" panose="02020603050405020304" pitchFamily="18" charset="0"/>
                        </a:rPr>
                        <a:t>tems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dirty="0">
                          <a:latin typeface="Times New Roman" panose="02020603050405020304" pitchFamily="18" charset="0"/>
                          <a:cs typeface="Times New Roman" panose="02020603050405020304" pitchFamily="18" charset="0"/>
                        </a:rPr>
                        <a:t>1</a:t>
                      </a:r>
                      <a:r>
                        <a:rPr lang="en-US" sz="1800" baseline="30000" dirty="0">
                          <a:latin typeface="Times New Roman" panose="02020603050405020304" pitchFamily="18" charset="0"/>
                          <a:cs typeface="Times New Roman" panose="02020603050405020304" pitchFamily="18" charset="0"/>
                        </a:rPr>
                        <a:t>st</a:t>
                      </a:r>
                      <a:r>
                        <a:rPr lang="en-US" sz="1800" dirty="0">
                          <a:latin typeface="Times New Roman" panose="02020603050405020304" pitchFamily="18" charset="0"/>
                          <a:cs typeface="Times New Roman" panose="02020603050405020304" pitchFamily="18" charset="0"/>
                        </a:rPr>
                        <a:t> year result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dirty="0">
                          <a:latin typeface="Times New Roman" panose="02020603050405020304" pitchFamily="18" charset="0"/>
                          <a:cs typeface="Times New Roman" panose="02020603050405020304" pitchFamily="18" charset="0"/>
                        </a:rPr>
                        <a:t>2</a:t>
                      </a:r>
                      <a:r>
                        <a:rPr lang="en-US" sz="1800" baseline="30000" dirty="0">
                          <a:latin typeface="Times New Roman" panose="02020603050405020304" pitchFamily="18" charset="0"/>
                          <a:cs typeface="Times New Roman" panose="02020603050405020304" pitchFamily="18" charset="0"/>
                        </a:rPr>
                        <a:t>nd</a:t>
                      </a:r>
                      <a:r>
                        <a:rPr lang="en-US" sz="1800" dirty="0">
                          <a:latin typeface="Times New Roman" panose="02020603050405020304" pitchFamily="18" charset="0"/>
                          <a:cs typeface="Times New Roman" panose="02020603050405020304" pitchFamily="18" charset="0"/>
                        </a:rPr>
                        <a:t> year plan</a:t>
                      </a:r>
                      <a:br>
                        <a:rPr lang="vi-VN" sz="1800" dirty="0">
                          <a:latin typeface="Times New Roman" panose="02020603050405020304" pitchFamily="18" charset="0"/>
                          <a:cs typeface="Times New Roman" panose="02020603050405020304" pitchFamily="18" charset="0"/>
                        </a:rPr>
                      </a:br>
                      <a:r>
                        <a:rPr lang="vi-VN" sz="1800" dirty="0">
                          <a:latin typeface="Times New Roman" panose="02020603050405020304" pitchFamily="18" charset="0"/>
                          <a:cs typeface="Times New Roman" panose="02020603050405020304" pitchFamily="18" charset="0"/>
                        </a:rPr>
                        <a:t>(</a:t>
                      </a:r>
                      <a:r>
                        <a:rPr lang="vi-VN" sz="1800" baseline="0" dirty="0">
                          <a:latin typeface="Times New Roman" panose="02020603050405020304" pitchFamily="18" charset="0"/>
                          <a:cs typeface="Times New Roman" panose="02020603050405020304" pitchFamily="18" charset="0"/>
                        </a:rPr>
                        <a:t>Sep</a:t>
                      </a:r>
                      <a:r>
                        <a:rPr lang="en-US" sz="1800" baseline="0" dirty="0">
                          <a:latin typeface="Times New Roman" panose="02020603050405020304" pitchFamily="18" charset="0"/>
                          <a:cs typeface="Times New Roman" panose="02020603050405020304" pitchFamily="18" charset="0"/>
                        </a:rPr>
                        <a:t> </a:t>
                      </a:r>
                      <a:r>
                        <a:rPr lang="vi-VN" sz="1800" baseline="0" dirty="0">
                          <a:latin typeface="Times New Roman" panose="02020603050405020304" pitchFamily="18" charset="0"/>
                          <a:cs typeface="Times New Roman" panose="02020603050405020304" pitchFamily="18" charset="0"/>
                        </a:rPr>
                        <a:t>2021</a:t>
                      </a:r>
                      <a:r>
                        <a:rPr lang="en-US" sz="1800" baseline="0" dirty="0">
                          <a:latin typeface="Times New Roman" panose="02020603050405020304" pitchFamily="18" charset="0"/>
                          <a:cs typeface="Times New Roman" panose="02020603050405020304" pitchFamily="18" charset="0"/>
                        </a:rPr>
                        <a:t> – </a:t>
                      </a:r>
                      <a:r>
                        <a:rPr lang="vi-VN" sz="1800" baseline="0" dirty="0">
                          <a:latin typeface="Times New Roman" panose="02020603050405020304" pitchFamily="18" charset="0"/>
                          <a:cs typeface="Times New Roman" panose="02020603050405020304" pitchFamily="18" charset="0"/>
                        </a:rPr>
                        <a:t>Jun</a:t>
                      </a:r>
                      <a:r>
                        <a:rPr lang="en-US" sz="1800" baseline="0" dirty="0">
                          <a:latin typeface="Times New Roman" panose="02020603050405020304" pitchFamily="18" charset="0"/>
                          <a:cs typeface="Times New Roman" panose="02020603050405020304" pitchFamily="18" charset="0"/>
                        </a:rPr>
                        <a:t> </a:t>
                      </a:r>
                      <a:r>
                        <a:rPr lang="vi-VN" sz="1800" baseline="0" dirty="0">
                          <a:latin typeface="Times New Roman" panose="02020603050405020304" pitchFamily="18" charset="0"/>
                          <a:cs typeface="Times New Roman" panose="02020603050405020304" pitchFamily="18" charset="0"/>
                        </a:rPr>
                        <a:t>2022</a:t>
                      </a:r>
                      <a:r>
                        <a:rPr lang="vi-VN" sz="1800" dirty="0">
                          <a:latin typeface="Times New Roman" panose="02020603050405020304" pitchFamily="18" charset="0"/>
                          <a:cs typeface="Times New Roman" panose="02020603050405020304" pitchFamily="18" charset="0"/>
                        </a:rPr>
                        <a:t>)</a:t>
                      </a:r>
                      <a:endParaRPr lang="en-US" sz="18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742965">
                <a:tc>
                  <a:txBody>
                    <a:bodyPr/>
                    <a:lstStyle/>
                    <a:p>
                      <a:pPr marL="457200" marR="0" lvl="1"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sz="1800" b="0" baseline="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sz="1800" dirty="0">
                          <a:latin typeface="Times New Roman" panose="02020603050405020304" pitchFamily="18" charset="0"/>
                          <a:cs typeface="Times New Roman" panose="02020603050405020304" pitchFamily="18" charset="0"/>
                        </a:rPr>
                        <a:t>PG design and verification.</a:t>
                      </a:r>
                    </a:p>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endParaRPr lang="en-US" sz="1800" b="0" baseline="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dirty="0">
                          <a:latin typeface="Times New Roman" panose="02020603050405020304" pitchFamily="18" charset="0"/>
                          <a:cs typeface="Times New Roman" panose="02020603050405020304" pitchFamily="18" charset="0"/>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dirty="0">
                          <a:latin typeface="Times New Roman" panose="02020603050405020304" pitchFamily="18" charset="0"/>
                          <a:cs typeface="Times New Roman" panose="02020603050405020304" pitchFamily="18" charset="0"/>
                        </a:rPr>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23033">
                <a:tc>
                  <a:txBody>
                    <a:bodyPr/>
                    <a:lstStyle/>
                    <a:p>
                      <a:pPr marL="457200" marR="0" lvl="1" indent="0" algn="l" defTabSz="914400" rtl="0" eaLnBrk="1" fontAlgn="auto" latinLnBrk="0" hangingPunct="1">
                        <a:lnSpc>
                          <a:spcPct val="100000"/>
                        </a:lnSpc>
                        <a:spcBef>
                          <a:spcPts val="0"/>
                        </a:spcBef>
                        <a:spcAft>
                          <a:spcPts val="0"/>
                        </a:spcAft>
                        <a:buClrTx/>
                        <a:buSzTx/>
                        <a:buFontTx/>
                        <a:buNone/>
                        <a:tabLst/>
                        <a:defRPr/>
                      </a:pPr>
                      <a:r>
                        <a:rPr lang="en-US" sz="1800" dirty="0">
                          <a:latin typeface="Times New Roman" panose="02020603050405020304" pitchFamily="18" charset="0"/>
                          <a:cs typeface="Times New Roman" panose="02020603050405020304" pitchFamily="18" charset="0"/>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baseline="0" dirty="0">
                          <a:solidFill>
                            <a:schemeClr val="tx1"/>
                          </a:solidFill>
                          <a:latin typeface="Times New Roman" panose="02020603050405020304" pitchFamily="18" charset="0"/>
                          <a:cs typeface="Times New Roman" panose="02020603050405020304" pitchFamily="18" charset="0"/>
                        </a:rPr>
                        <a:t>Analog </a:t>
                      </a:r>
                      <a:r>
                        <a:rPr lang="en-US" sz="1800" b="0" baseline="0" dirty="0" err="1">
                          <a:solidFill>
                            <a:schemeClr val="tx1"/>
                          </a:solidFill>
                          <a:latin typeface="Times New Roman" panose="02020603050405020304" pitchFamily="18" charset="0"/>
                          <a:cs typeface="Times New Roman" panose="02020603050405020304" pitchFamily="18" charset="0"/>
                        </a:rPr>
                        <a:t>impl</a:t>
                      </a:r>
                      <a:r>
                        <a:rPr lang="vi-VN" sz="1800" b="0" baseline="0" dirty="0">
                          <a:solidFill>
                            <a:schemeClr val="tx1"/>
                          </a:solidFill>
                          <a:latin typeface="Times New Roman" panose="02020603050405020304" pitchFamily="18" charset="0"/>
                          <a:cs typeface="Times New Roman" panose="02020603050405020304" pitchFamily="18" charset="0"/>
                        </a:rPr>
                        <a:t>ementation</a:t>
                      </a:r>
                      <a:endParaRPr lang="en-US" sz="18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vi-VN" sz="1800" dirty="0">
                          <a:latin typeface="Times New Roman" panose="02020603050405020304" pitchFamily="18" charset="0"/>
                          <a:cs typeface="Times New Roman" panose="02020603050405020304" pitchFamily="18" charset="0"/>
                        </a:rPr>
                        <a:t>2</a:t>
                      </a:r>
                      <a:endParaRPr lang="en-US" sz="18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dirty="0">
                          <a:latin typeface="Times New Roman" panose="02020603050405020304" pitchFamily="18" charset="0"/>
                          <a:cs typeface="Times New Roman" panose="02020603050405020304" pitchFamily="18" charset="0"/>
                        </a:rPr>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23033">
                <a:tc>
                  <a:txBody>
                    <a:bodyPr/>
                    <a:lstStyle/>
                    <a:p>
                      <a:pPr marL="457200" marR="0" lvl="1" indent="0" algn="l" defTabSz="914400" rtl="0" eaLnBrk="1" fontAlgn="auto" latinLnBrk="0" hangingPunct="1">
                        <a:lnSpc>
                          <a:spcPct val="100000"/>
                        </a:lnSpc>
                        <a:spcBef>
                          <a:spcPts val="0"/>
                        </a:spcBef>
                        <a:spcAft>
                          <a:spcPts val="0"/>
                        </a:spcAft>
                        <a:buClrTx/>
                        <a:buSzTx/>
                        <a:buFontTx/>
                        <a:buNone/>
                        <a:tabLst/>
                        <a:defRPr/>
                      </a:pPr>
                      <a:r>
                        <a:rPr lang="en-US" sz="1800" dirty="0">
                          <a:latin typeface="Times New Roman" panose="02020603050405020304" pitchFamily="18" charset="0"/>
                          <a:cs typeface="Times New Roman" panose="02020603050405020304" pitchFamily="18" charset="0"/>
                        </a:rPr>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latin typeface="Times New Roman" panose="02020603050405020304" pitchFamily="18" charset="0"/>
                          <a:cs typeface="Times New Roman" panose="02020603050405020304" pitchFamily="18" charset="0"/>
                        </a:rPr>
                        <a:t>Physical Verification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dirty="0">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dirty="0">
                          <a:latin typeface="Times New Roman" panose="02020603050405020304" pitchFamily="18" charset="0"/>
                          <a:cs typeface="Times New Roman" panose="02020603050405020304" pitchFamily="18" charset="0"/>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28796845"/>
                  </a:ext>
                </a:extLst>
              </a:tr>
            </a:tbl>
          </a:graphicData>
        </a:graphic>
      </p:graphicFrame>
      <p:sp>
        <p:nvSpPr>
          <p:cNvPr id="6" name="Text Placeholder 4">
            <a:extLst>
              <a:ext uri="{FF2B5EF4-FFF2-40B4-BE49-F238E27FC236}">
                <a16:creationId xmlns:a16="http://schemas.microsoft.com/office/drawing/2014/main" id="{7B39109E-2E52-4846-B6A8-B2C8D6DD90FC}"/>
              </a:ext>
            </a:extLst>
          </p:cNvPr>
          <p:cNvSpPr txBox="1">
            <a:spLocks/>
          </p:cNvSpPr>
          <p:nvPr/>
        </p:nvSpPr>
        <p:spPr>
          <a:xfrm>
            <a:off x="438816" y="3458183"/>
            <a:ext cx="8229600" cy="1777174"/>
          </a:xfrm>
          <a:prstGeom prst="rect">
            <a:avLst/>
          </a:prstGeom>
          <a:noFill/>
        </p:spPr>
        <p:txBody>
          <a:bodyPr/>
          <a:lstStyle>
            <a:lvl1pPr marL="0" indent="0" algn="l" defTabSz="914400" rtl="0" eaLnBrk="1" latinLnBrk="0" hangingPunct="1">
              <a:lnSpc>
                <a:spcPct val="120000"/>
              </a:lnSpc>
              <a:spcBef>
                <a:spcPts val="0"/>
              </a:spcBef>
              <a:spcAft>
                <a:spcPts val="800"/>
              </a:spcAft>
              <a:buFont typeface="Arial" panose="020B0604020202020204" pitchFamily="34" charset="0"/>
              <a:buNone/>
              <a:defRPr kumimoji="1" sz="1600" kern="1200">
                <a:solidFill>
                  <a:schemeClr val="tx1"/>
                </a:solidFill>
                <a:latin typeface="+mn-lt"/>
                <a:ea typeface="+mn-ea"/>
                <a:cs typeface="+mn-cs"/>
              </a:defRPr>
            </a:lvl1pPr>
            <a:lvl2pPr marL="1778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2pPr>
            <a:lvl3pPr marL="3556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3pPr>
            <a:lvl4pPr marL="539750" indent="-184150"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4pPr>
            <a:lvl5pPr marL="719138" indent="-179388"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r>
              <a:rPr lang="vi-VN" sz="2000" b="1" i="1" u="sng" dirty="0"/>
              <a:t>Target</a:t>
            </a:r>
            <a:r>
              <a:rPr lang="en-US" sz="1600" dirty="0"/>
              <a:t>: </a:t>
            </a:r>
          </a:p>
          <a:p>
            <a:pPr>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Must achieve level 3 for with target as define in advance.</a:t>
            </a:r>
          </a:p>
          <a:p>
            <a:pPr>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Deal with task </a:t>
            </a:r>
            <a:r>
              <a:rPr lang="vi-VN" sz="1800" dirty="0">
                <a:latin typeface="Times New Roman" panose="02020603050405020304" pitchFamily="18" charset="0"/>
                <a:cs typeface="Times New Roman" panose="02020603050405020304" pitchFamily="18" charset="0"/>
              </a:rPr>
              <a:t>with supporting as less as possible from Mentor.</a:t>
            </a:r>
            <a:endParaRPr lang="en-US" sz="18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Can instruct younger engineer in my responsible</a:t>
            </a:r>
            <a:r>
              <a:rPr lang="vi-VN" sz="1800" dirty="0">
                <a:latin typeface="Times New Roman" panose="02020603050405020304" pitchFamily="18" charset="0"/>
                <a:cs typeface="Times New Roman" panose="02020603050405020304" pitchFamily="18" charset="0"/>
              </a:rPr>
              <a:t> segment.</a:t>
            </a:r>
            <a:endParaRPr lang="en-US" sz="1800" dirty="0">
              <a:latin typeface="The Serif Hand Light" panose="020B0604020202020204" pitchFamily="66" charset="0"/>
            </a:endParaRPr>
          </a:p>
          <a:p>
            <a:pPr>
              <a:buFont typeface="Wingdings" panose="05000000000000000000" pitchFamily="2" charset="2"/>
              <a:buChar char="Ø"/>
            </a:pPr>
            <a:endParaRPr lang="en-US" sz="1400" dirty="0"/>
          </a:p>
        </p:txBody>
      </p:sp>
    </p:spTree>
    <p:extLst>
      <p:ext uri="{BB962C8B-B14F-4D97-AF65-F5344CB8AC3E}">
        <p14:creationId xmlns:p14="http://schemas.microsoft.com/office/powerpoint/2010/main" val="337949234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67999" y="332539"/>
            <a:ext cx="11244575" cy="810461"/>
          </a:xfrm>
        </p:spPr>
        <p:txBody>
          <a:bodyPr>
            <a:normAutofit fontScale="90000"/>
          </a:bodyPr>
          <a:lstStyle/>
          <a:p>
            <a:r>
              <a:rPr kumimoji="1" lang="en-US" dirty="0"/>
              <a:t>3</a:t>
            </a:r>
            <a:r>
              <a:rPr kumimoji="1" lang="vi-VN" dirty="0"/>
              <a:t>. </a:t>
            </a:r>
            <a:r>
              <a:rPr kumimoji="1" lang="en-US" sz="3200" b="1" dirty="0"/>
              <a:t>Target 2</a:t>
            </a:r>
            <a:r>
              <a:rPr kumimoji="1" lang="en-US" sz="3200" b="1" baseline="30000" dirty="0"/>
              <a:t>nd</a:t>
            </a:r>
            <a:r>
              <a:rPr kumimoji="1" lang="en-US" sz="3200" b="1" dirty="0"/>
              <a:t> year</a:t>
            </a:r>
            <a:br>
              <a:rPr kumimoji="1" lang="vi-VN" dirty="0"/>
            </a:br>
            <a:r>
              <a:rPr kumimoji="1" lang="vi-VN" sz="2000" dirty="0"/>
              <a:t>3.2 </a:t>
            </a:r>
            <a:r>
              <a:rPr kumimoji="1" lang="en-US" sz="2000" dirty="0"/>
              <a:t>Target: </a:t>
            </a:r>
            <a:r>
              <a:rPr kumimoji="1" lang="vi-VN" sz="2000" dirty="0"/>
              <a:t>Soft</a:t>
            </a:r>
            <a:r>
              <a:rPr kumimoji="1" lang="en-US" sz="2000" dirty="0"/>
              <a:t> skills</a:t>
            </a:r>
            <a:endParaRPr lang="en-US" sz="2000" dirty="0"/>
          </a:p>
        </p:txBody>
      </p:sp>
      <p:graphicFrame>
        <p:nvGraphicFramePr>
          <p:cNvPr id="7" name="Table 6">
            <a:extLst>
              <a:ext uri="{FF2B5EF4-FFF2-40B4-BE49-F238E27FC236}">
                <a16:creationId xmlns:a16="http://schemas.microsoft.com/office/drawing/2014/main" id="{D7B7E31C-D001-4542-ADEF-6BE83A909D51}"/>
              </a:ext>
            </a:extLst>
          </p:cNvPr>
          <p:cNvGraphicFramePr>
            <a:graphicFrameLocks noGrp="1"/>
          </p:cNvGraphicFramePr>
          <p:nvPr>
            <p:extLst>
              <p:ext uri="{D42A27DB-BD31-4B8C-83A1-F6EECF244321}">
                <p14:modId xmlns:p14="http://schemas.microsoft.com/office/powerpoint/2010/main" val="1415497746"/>
              </p:ext>
            </p:extLst>
          </p:nvPr>
        </p:nvGraphicFramePr>
        <p:xfrm>
          <a:off x="609600" y="1371600"/>
          <a:ext cx="10744200" cy="3276600"/>
        </p:xfrm>
        <a:graphic>
          <a:graphicData uri="http://schemas.openxmlformats.org/drawingml/2006/table">
            <a:tbl>
              <a:tblPr firstRow="1" bandRow="1">
                <a:tableStyleId>{00A15C55-8517-42AA-B614-E9B94910E393}</a:tableStyleId>
              </a:tblPr>
              <a:tblGrid>
                <a:gridCol w="4207516">
                  <a:extLst>
                    <a:ext uri="{9D8B030D-6E8A-4147-A177-3AD203B41FA5}">
                      <a16:colId xmlns:a16="http://schemas.microsoft.com/office/drawing/2014/main" val="20000"/>
                    </a:ext>
                  </a:extLst>
                </a:gridCol>
                <a:gridCol w="6536684">
                  <a:extLst>
                    <a:ext uri="{9D8B030D-6E8A-4147-A177-3AD203B41FA5}">
                      <a16:colId xmlns:a16="http://schemas.microsoft.com/office/drawing/2014/main" val="20002"/>
                    </a:ext>
                  </a:extLst>
                </a:gridCol>
              </a:tblGrid>
              <a:tr h="537800">
                <a:tc>
                  <a:txBody>
                    <a:bodyPr/>
                    <a:lstStyle/>
                    <a:p>
                      <a:r>
                        <a:rPr lang="en-US" dirty="0"/>
                        <a:t>Soft skills</a:t>
                      </a:r>
                    </a:p>
                  </a:txBody>
                  <a:tcPr anchor="ctr"/>
                </a:tc>
                <a:tc>
                  <a:txBody>
                    <a:bodyPr/>
                    <a:lstStyle/>
                    <a:p>
                      <a:r>
                        <a:rPr lang="en-US" dirty="0"/>
                        <a:t>Target</a:t>
                      </a:r>
                    </a:p>
                  </a:txBody>
                  <a:tcPr anchor="ctr"/>
                </a:tc>
                <a:extLst>
                  <a:ext uri="{0D108BD9-81ED-4DB2-BD59-A6C34878D82A}">
                    <a16:rowId xmlns:a16="http://schemas.microsoft.com/office/drawing/2014/main" val="10000"/>
                  </a:ext>
                </a:extLst>
              </a:tr>
              <a:tr h="1511062">
                <a:tc>
                  <a:txBody>
                    <a:bodyPr/>
                    <a:lstStyle/>
                    <a:p>
                      <a:r>
                        <a:rPr lang="en-US" dirty="0"/>
                        <a:t>Communication</a:t>
                      </a:r>
                    </a:p>
                  </a:txBody>
                  <a:tcPr anchor="ctr"/>
                </a:tc>
                <a:tc>
                  <a:txBody>
                    <a:bodyPr/>
                    <a:lstStyle/>
                    <a:p>
                      <a:r>
                        <a:rPr lang="vi-VN" baseline="0" dirty="0"/>
                        <a:t>Can report problem in group and can negotiate with group member.</a:t>
                      </a:r>
                      <a:endParaRPr lang="en-US" dirty="0"/>
                    </a:p>
                  </a:txBody>
                  <a:tcPr anchor="ctr"/>
                </a:tc>
                <a:extLst>
                  <a:ext uri="{0D108BD9-81ED-4DB2-BD59-A6C34878D82A}">
                    <a16:rowId xmlns:a16="http://schemas.microsoft.com/office/drawing/2014/main" val="10001"/>
                  </a:ext>
                </a:extLst>
              </a:tr>
              <a:tr h="1227738">
                <a:tc>
                  <a:txBody>
                    <a:bodyPr/>
                    <a:lstStyle/>
                    <a:p>
                      <a:r>
                        <a:rPr lang="en-US" dirty="0"/>
                        <a:t>Task management</a:t>
                      </a:r>
                    </a:p>
                  </a:txBody>
                  <a:tcPr anchor="ctr"/>
                </a:tc>
                <a:tc>
                  <a:txBody>
                    <a:bodyPr/>
                    <a:lstStyle/>
                    <a:p>
                      <a:r>
                        <a:rPr lang="vi-VN" dirty="0"/>
                        <a:t>Can estimate schedule and make  action to keep schedule</a:t>
                      </a:r>
                      <a:endParaRPr lang="en-US" dirty="0"/>
                    </a:p>
                  </a:txBody>
                  <a:tcPr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64131267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67999" y="332539"/>
            <a:ext cx="11244575" cy="810461"/>
          </a:xfrm>
        </p:spPr>
        <p:txBody>
          <a:bodyPr>
            <a:normAutofit fontScale="90000"/>
          </a:bodyPr>
          <a:lstStyle/>
          <a:p>
            <a:r>
              <a:rPr kumimoji="1" lang="vi-VN" dirty="0"/>
              <a:t>4. Difficalties and solutions</a:t>
            </a:r>
            <a:br>
              <a:rPr kumimoji="1" lang="vi-VN" dirty="0"/>
            </a:br>
            <a:endParaRPr lang="en-US" sz="2000" dirty="0"/>
          </a:p>
        </p:txBody>
      </p:sp>
      <p:graphicFrame>
        <p:nvGraphicFramePr>
          <p:cNvPr id="4" name="Diagram 3">
            <a:extLst>
              <a:ext uri="{FF2B5EF4-FFF2-40B4-BE49-F238E27FC236}">
                <a16:creationId xmlns:a16="http://schemas.microsoft.com/office/drawing/2014/main" id="{B5754CCA-2E7E-4BB6-8D12-0DCD790BCD30}"/>
              </a:ext>
            </a:extLst>
          </p:cNvPr>
          <p:cNvGraphicFramePr/>
          <p:nvPr>
            <p:extLst>
              <p:ext uri="{D42A27DB-BD31-4B8C-83A1-F6EECF244321}">
                <p14:modId xmlns:p14="http://schemas.microsoft.com/office/powerpoint/2010/main" val="392956484"/>
              </p:ext>
            </p:extLst>
          </p:nvPr>
        </p:nvGraphicFramePr>
        <p:xfrm>
          <a:off x="228600" y="1379198"/>
          <a:ext cx="11506200" cy="457797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1633440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050" name="Picture 2" descr="See the source image">
            <a:extLst>
              <a:ext uri="{FF2B5EF4-FFF2-40B4-BE49-F238E27FC236}">
                <a16:creationId xmlns:a16="http://schemas.microsoft.com/office/drawing/2014/main" id="{01776F47-4A47-415E-BC97-CA845AD662C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3631" b="4156"/>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2" name="Titel 1"/>
          <p:cNvSpPr>
            <a:spLocks noGrp="1"/>
          </p:cNvSpPr>
          <p:nvPr>
            <p:ph type="title"/>
          </p:nvPr>
        </p:nvSpPr>
        <p:spPr>
          <a:xfrm>
            <a:off x="5257800" y="457200"/>
            <a:ext cx="2743200" cy="2711511"/>
          </a:xfrm>
        </p:spPr>
        <p:txBody>
          <a:bodyPr vert="horz" lIns="91440" tIns="45720" rIns="91440" bIns="45720" rtlCol="0" anchor="b">
            <a:noAutofit/>
          </a:bodyPr>
          <a:lstStyle/>
          <a:p>
            <a:r>
              <a:rPr lang="en-US" sz="18000" b="1" i="1" cap="all" dirty="0">
                <a:solidFill>
                  <a:srgbClr val="D2E3FF"/>
                </a:solidFill>
              </a:rPr>
              <a:t>5.</a:t>
            </a:r>
            <a:endParaRPr lang="en-US" sz="18000" b="1" i="1" dirty="0">
              <a:solidFill>
                <a:srgbClr val="D2E3FF"/>
              </a:solidFill>
            </a:endParaRPr>
          </a:p>
        </p:txBody>
      </p:sp>
    </p:spTree>
    <p:extLst>
      <p:ext uri="{BB962C8B-B14F-4D97-AF65-F5344CB8AC3E}">
        <p14:creationId xmlns:p14="http://schemas.microsoft.com/office/powerpoint/2010/main" val="303347491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81000" y="228600"/>
            <a:ext cx="11244575" cy="962861"/>
          </a:xfrm>
        </p:spPr>
        <p:txBody>
          <a:bodyPr>
            <a:normAutofit/>
          </a:bodyPr>
          <a:lstStyle/>
          <a:p>
            <a:r>
              <a:rPr kumimoji="1" lang="vi-VN" dirty="0"/>
              <a:t>6. </a:t>
            </a:r>
            <a:r>
              <a:rPr kumimoji="1" lang="vi-VN" sz="3200" dirty="0"/>
              <a:t>APPENDIX</a:t>
            </a:r>
            <a:br>
              <a:rPr kumimoji="1" lang="vi-VN" sz="3200" dirty="0"/>
            </a:br>
            <a:r>
              <a:rPr kumimoji="1" lang="vi-VN" sz="2000" dirty="0"/>
              <a:t>6.1 Definition of skill level</a:t>
            </a:r>
            <a:endParaRPr kumimoji="1" lang="en-US" sz="2000" dirty="0"/>
          </a:p>
        </p:txBody>
      </p:sp>
      <p:graphicFrame>
        <p:nvGraphicFramePr>
          <p:cNvPr id="4" name="Table 3">
            <a:extLst>
              <a:ext uri="{FF2B5EF4-FFF2-40B4-BE49-F238E27FC236}">
                <a16:creationId xmlns:a16="http://schemas.microsoft.com/office/drawing/2014/main" id="{4B623553-5134-437D-BBC3-AEBE0FEEBA78}"/>
              </a:ext>
            </a:extLst>
          </p:cNvPr>
          <p:cNvGraphicFramePr>
            <a:graphicFrameLocks noGrp="1"/>
          </p:cNvGraphicFramePr>
          <p:nvPr>
            <p:extLst>
              <p:ext uri="{D42A27DB-BD31-4B8C-83A1-F6EECF244321}">
                <p14:modId xmlns:p14="http://schemas.microsoft.com/office/powerpoint/2010/main" val="1215137876"/>
              </p:ext>
            </p:extLst>
          </p:nvPr>
        </p:nvGraphicFramePr>
        <p:xfrm>
          <a:off x="1295399" y="1447800"/>
          <a:ext cx="10330175" cy="4800599"/>
        </p:xfrm>
        <a:graphic>
          <a:graphicData uri="http://schemas.openxmlformats.org/drawingml/2006/table">
            <a:tbl>
              <a:tblPr firstRow="1" bandRow="1">
                <a:tableStyleId>{5C22544A-7EE6-4342-B048-85BDC9FD1C3A}</a:tableStyleId>
              </a:tblPr>
              <a:tblGrid>
                <a:gridCol w="1257324">
                  <a:extLst>
                    <a:ext uri="{9D8B030D-6E8A-4147-A177-3AD203B41FA5}">
                      <a16:colId xmlns:a16="http://schemas.microsoft.com/office/drawing/2014/main" val="20000"/>
                    </a:ext>
                  </a:extLst>
                </a:gridCol>
                <a:gridCol w="3793783">
                  <a:extLst>
                    <a:ext uri="{9D8B030D-6E8A-4147-A177-3AD203B41FA5}">
                      <a16:colId xmlns:a16="http://schemas.microsoft.com/office/drawing/2014/main" val="20001"/>
                    </a:ext>
                  </a:extLst>
                </a:gridCol>
                <a:gridCol w="1151797">
                  <a:extLst>
                    <a:ext uri="{9D8B030D-6E8A-4147-A177-3AD203B41FA5}">
                      <a16:colId xmlns:a16="http://schemas.microsoft.com/office/drawing/2014/main" val="20002"/>
                    </a:ext>
                  </a:extLst>
                </a:gridCol>
                <a:gridCol w="4127271">
                  <a:extLst>
                    <a:ext uri="{9D8B030D-6E8A-4147-A177-3AD203B41FA5}">
                      <a16:colId xmlns:a16="http://schemas.microsoft.com/office/drawing/2014/main" val="20003"/>
                    </a:ext>
                  </a:extLst>
                </a:gridCol>
              </a:tblGrid>
              <a:tr h="860821">
                <a:tc>
                  <a:txBody>
                    <a:bodyPr/>
                    <a:lstStyle/>
                    <a:p>
                      <a:pPr algn="ctr" fontAlgn="ctr"/>
                      <a:r>
                        <a:rPr lang="en-US" sz="1600" b="1" i="0" u="none" strike="noStrike" dirty="0">
                          <a:solidFill>
                            <a:schemeClr val="tx1"/>
                          </a:solidFill>
                          <a:effectLst/>
                          <a:latin typeface="Times New Roman" panose="02020603050405020304" pitchFamily="18" charset="0"/>
                          <a:cs typeface="Times New Roman" panose="02020603050405020304" pitchFamily="18" charset="0"/>
                        </a:rPr>
                        <a:t>Role Level</a:t>
                      </a:r>
                    </a:p>
                  </a:txBody>
                  <a:tcPr marL="7739" marR="7739" marT="7738" marB="0" anchor="ctr"/>
                </a:tc>
                <a:tc>
                  <a:txBody>
                    <a:bodyPr/>
                    <a:lstStyle/>
                    <a:p>
                      <a:pPr algn="ctr" fontAlgn="ctr"/>
                      <a:r>
                        <a:rPr lang="en-US" sz="1600" b="1" i="0" u="none" strike="noStrike" dirty="0">
                          <a:solidFill>
                            <a:schemeClr val="tx1"/>
                          </a:solidFill>
                          <a:effectLst/>
                          <a:latin typeface="Times New Roman" panose="02020603050405020304" pitchFamily="18" charset="0"/>
                          <a:cs typeface="Times New Roman" panose="02020603050405020304" pitchFamily="18" charset="0"/>
                        </a:rPr>
                        <a:t>Definition</a:t>
                      </a:r>
                    </a:p>
                  </a:txBody>
                  <a:tcPr marL="7739" marR="7739" marT="7738" marB="0" anchor="ctr"/>
                </a:tc>
                <a:tc>
                  <a:txBody>
                    <a:bodyPr/>
                    <a:lstStyle/>
                    <a:p>
                      <a:pPr algn="ctr" fontAlgn="ctr"/>
                      <a:r>
                        <a:rPr lang="en-US" sz="1600" b="1" i="0" u="none" strike="noStrike" dirty="0">
                          <a:solidFill>
                            <a:schemeClr val="tx1"/>
                          </a:solidFill>
                          <a:effectLst/>
                          <a:latin typeface="Times New Roman" panose="02020603050405020304" pitchFamily="18" charset="0"/>
                          <a:cs typeface="Times New Roman" panose="02020603050405020304" pitchFamily="18" charset="0"/>
                        </a:rPr>
                        <a:t>Skill Level</a:t>
                      </a:r>
                    </a:p>
                  </a:txBody>
                  <a:tcPr marL="7739" marR="7739" marT="7738" marB="0" anchor="ctr"/>
                </a:tc>
                <a:tc>
                  <a:txBody>
                    <a:bodyPr/>
                    <a:lstStyle/>
                    <a:p>
                      <a:pPr algn="ctr" fontAlgn="ctr"/>
                      <a:r>
                        <a:rPr lang="en-US" sz="1600" b="1" i="0" u="none" strike="noStrike" dirty="0">
                          <a:solidFill>
                            <a:schemeClr val="tx1"/>
                          </a:solidFill>
                          <a:effectLst/>
                          <a:latin typeface="Times New Roman" panose="02020603050405020304" pitchFamily="18" charset="0"/>
                          <a:cs typeface="Times New Roman" panose="02020603050405020304" pitchFamily="18" charset="0"/>
                        </a:rPr>
                        <a:t>Definition</a:t>
                      </a:r>
                    </a:p>
                  </a:txBody>
                  <a:tcPr marL="7739" marR="7739" marT="7738" marB="0" anchor="ctr"/>
                </a:tc>
                <a:extLst>
                  <a:ext uri="{0D108BD9-81ED-4DB2-BD59-A6C34878D82A}">
                    <a16:rowId xmlns:a16="http://schemas.microsoft.com/office/drawing/2014/main" val="10000"/>
                  </a:ext>
                </a:extLst>
              </a:tr>
              <a:tr h="603361">
                <a:tc>
                  <a:txBody>
                    <a:bodyPr/>
                    <a:lstStyle/>
                    <a:p>
                      <a:pPr algn="ctr" fontAlgn="ctr"/>
                      <a:r>
                        <a:rPr lang="en-US" sz="1600" b="0" i="0" u="none" strike="noStrike" dirty="0">
                          <a:solidFill>
                            <a:schemeClr val="tx1"/>
                          </a:solidFill>
                          <a:effectLst/>
                          <a:latin typeface="Times New Roman" panose="02020603050405020304" pitchFamily="18" charset="0"/>
                          <a:cs typeface="Times New Roman" panose="02020603050405020304" pitchFamily="18" charset="0"/>
                        </a:rPr>
                        <a:t>1</a:t>
                      </a:r>
                    </a:p>
                  </a:txBody>
                  <a:tcPr marL="7739" marR="7739" marT="7738" marB="0" anchor="ctr"/>
                </a:tc>
                <a:tc>
                  <a:txBody>
                    <a:bodyPr/>
                    <a:lstStyle/>
                    <a:p>
                      <a:pPr algn="l" fontAlgn="ctr"/>
                      <a:r>
                        <a:rPr lang="en-US" sz="1600" b="0" i="0" u="none" strike="noStrike" dirty="0">
                          <a:solidFill>
                            <a:schemeClr val="tx1"/>
                          </a:solidFill>
                          <a:effectLst/>
                          <a:latin typeface="Times New Roman" panose="02020603050405020304" pitchFamily="18" charset="0"/>
                          <a:cs typeface="Times New Roman" panose="02020603050405020304" pitchFamily="18" charset="0"/>
                        </a:rPr>
                        <a:t> Can do the job with help from others</a:t>
                      </a:r>
                    </a:p>
                  </a:txBody>
                  <a:tcPr marL="7739" marR="7739" marT="7738" marB="0" anchor="ctr"/>
                </a:tc>
                <a:tc>
                  <a:txBody>
                    <a:bodyPr/>
                    <a:lstStyle/>
                    <a:p>
                      <a:pPr algn="ctr" fontAlgn="ctr"/>
                      <a:r>
                        <a:rPr lang="en-US" sz="1600" b="0" i="0" u="none" strike="noStrike">
                          <a:solidFill>
                            <a:schemeClr val="tx1"/>
                          </a:solidFill>
                          <a:effectLst/>
                          <a:latin typeface="Times New Roman" panose="02020603050405020304" pitchFamily="18" charset="0"/>
                          <a:cs typeface="Times New Roman" panose="02020603050405020304" pitchFamily="18" charset="0"/>
                        </a:rPr>
                        <a:t>1</a:t>
                      </a:r>
                    </a:p>
                  </a:txBody>
                  <a:tcPr marL="7739" marR="7739" marT="7738" marB="0" anchor="ctr"/>
                </a:tc>
                <a:tc>
                  <a:txBody>
                    <a:bodyPr/>
                    <a:lstStyle/>
                    <a:p>
                      <a:pPr algn="l" fontAlgn="ctr"/>
                      <a:r>
                        <a:rPr lang="en-US" sz="1600" b="0" i="0" u="none" strike="noStrike" dirty="0">
                          <a:solidFill>
                            <a:schemeClr val="tx1"/>
                          </a:solidFill>
                          <a:effectLst/>
                          <a:latin typeface="Times New Roman" panose="02020603050405020304" pitchFamily="18" charset="0"/>
                          <a:cs typeface="Times New Roman" panose="02020603050405020304" pitchFamily="18" charset="0"/>
                        </a:rPr>
                        <a:t> Has no knowledge, no experience</a:t>
                      </a:r>
                    </a:p>
                  </a:txBody>
                  <a:tcPr marL="7739" marR="7739" marT="7738" marB="0" anchor="ctr"/>
                </a:tc>
                <a:extLst>
                  <a:ext uri="{0D108BD9-81ED-4DB2-BD59-A6C34878D82A}">
                    <a16:rowId xmlns:a16="http://schemas.microsoft.com/office/drawing/2014/main" val="10001"/>
                  </a:ext>
                </a:extLst>
              </a:tr>
              <a:tr h="641191">
                <a:tc>
                  <a:txBody>
                    <a:bodyPr/>
                    <a:lstStyle/>
                    <a:p>
                      <a:pPr algn="ctr" fontAlgn="ctr"/>
                      <a:r>
                        <a:rPr lang="en-US" sz="1600" b="0" i="0" u="none" strike="noStrike">
                          <a:solidFill>
                            <a:schemeClr val="tx1"/>
                          </a:solidFill>
                          <a:effectLst/>
                          <a:latin typeface="Times New Roman" panose="02020603050405020304" pitchFamily="18" charset="0"/>
                          <a:cs typeface="Times New Roman" panose="02020603050405020304" pitchFamily="18" charset="0"/>
                        </a:rPr>
                        <a:t>2</a:t>
                      </a:r>
                    </a:p>
                  </a:txBody>
                  <a:tcPr marL="7739" marR="7739" marT="7738" marB="0" anchor="ctr"/>
                </a:tc>
                <a:tc>
                  <a:txBody>
                    <a:bodyPr/>
                    <a:lstStyle/>
                    <a:p>
                      <a:pPr algn="l" fontAlgn="ctr"/>
                      <a:r>
                        <a:rPr lang="en-US" sz="1600" b="0" i="0" u="none" strike="noStrike" dirty="0">
                          <a:solidFill>
                            <a:schemeClr val="tx1"/>
                          </a:solidFill>
                          <a:effectLst/>
                          <a:latin typeface="Times New Roman" panose="02020603050405020304" pitchFamily="18" charset="0"/>
                          <a:cs typeface="Times New Roman" panose="02020603050405020304" pitchFamily="18" charset="0"/>
                        </a:rPr>
                        <a:t> Can do the job without any help, if it is within certain degree of difficulty.</a:t>
                      </a:r>
                    </a:p>
                  </a:txBody>
                  <a:tcPr marL="7739" marR="7739" marT="7738" marB="0" anchor="ctr"/>
                </a:tc>
                <a:tc>
                  <a:txBody>
                    <a:bodyPr/>
                    <a:lstStyle/>
                    <a:p>
                      <a:pPr algn="ctr" fontAlgn="ctr"/>
                      <a:r>
                        <a:rPr lang="en-US" sz="1600" b="0" i="0" u="none" strike="noStrike">
                          <a:solidFill>
                            <a:schemeClr val="tx1"/>
                          </a:solidFill>
                          <a:effectLst/>
                          <a:latin typeface="Times New Roman" panose="02020603050405020304" pitchFamily="18" charset="0"/>
                          <a:cs typeface="Times New Roman" panose="02020603050405020304" pitchFamily="18" charset="0"/>
                        </a:rPr>
                        <a:t>2</a:t>
                      </a:r>
                    </a:p>
                  </a:txBody>
                  <a:tcPr marL="7739" marR="7739" marT="7738" marB="0" anchor="ctr"/>
                </a:tc>
                <a:tc>
                  <a:txBody>
                    <a:bodyPr/>
                    <a:lstStyle/>
                    <a:p>
                      <a:pPr algn="l" fontAlgn="ctr"/>
                      <a:r>
                        <a:rPr lang="en-US" sz="1600" b="0" i="0" u="none" strike="noStrike" dirty="0">
                          <a:solidFill>
                            <a:schemeClr val="tx1"/>
                          </a:solidFill>
                          <a:effectLst/>
                          <a:latin typeface="Times New Roman" panose="02020603050405020304" pitchFamily="18" charset="0"/>
                          <a:cs typeface="Times New Roman" panose="02020603050405020304" pitchFamily="18" charset="0"/>
                        </a:rPr>
                        <a:t> Can do the job with help from others.</a:t>
                      </a:r>
                    </a:p>
                  </a:txBody>
                  <a:tcPr marL="7739" marR="7739" marT="7738" marB="0" anchor="ctr"/>
                </a:tc>
                <a:extLst>
                  <a:ext uri="{0D108BD9-81ED-4DB2-BD59-A6C34878D82A}">
                    <a16:rowId xmlns:a16="http://schemas.microsoft.com/office/drawing/2014/main" val="10002"/>
                  </a:ext>
                </a:extLst>
              </a:tr>
              <a:tr h="574864">
                <a:tc>
                  <a:txBody>
                    <a:bodyPr/>
                    <a:lstStyle/>
                    <a:p>
                      <a:pPr algn="ctr" fontAlgn="ctr"/>
                      <a:r>
                        <a:rPr lang="en-US" sz="1600" b="0" i="0" u="none" strike="noStrike">
                          <a:solidFill>
                            <a:schemeClr val="tx1"/>
                          </a:solidFill>
                          <a:effectLst/>
                          <a:latin typeface="Times New Roman" panose="02020603050405020304" pitchFamily="18" charset="0"/>
                          <a:cs typeface="Times New Roman" panose="02020603050405020304" pitchFamily="18" charset="0"/>
                        </a:rPr>
                        <a:t>3</a:t>
                      </a:r>
                    </a:p>
                  </a:txBody>
                  <a:tcPr marL="7739" marR="7739" marT="7738" marB="0" anchor="ctr"/>
                </a:tc>
                <a:tc>
                  <a:txBody>
                    <a:bodyPr/>
                    <a:lstStyle/>
                    <a:p>
                      <a:pPr algn="l" fontAlgn="ctr"/>
                      <a:r>
                        <a:rPr lang="en-US" sz="1600" b="0" i="0" u="none" strike="noStrike" dirty="0">
                          <a:solidFill>
                            <a:schemeClr val="tx1"/>
                          </a:solidFill>
                          <a:effectLst/>
                          <a:latin typeface="Times New Roman" panose="02020603050405020304" pitchFamily="18" charset="0"/>
                          <a:cs typeface="Times New Roman" panose="02020603050405020304" pitchFamily="18" charset="0"/>
                        </a:rPr>
                        <a:t> Can do any given job without any help</a:t>
                      </a:r>
                    </a:p>
                  </a:txBody>
                  <a:tcPr marL="7739" marR="7739" marT="7738" marB="0" anchor="ctr"/>
                </a:tc>
                <a:tc>
                  <a:txBody>
                    <a:bodyPr/>
                    <a:lstStyle/>
                    <a:p>
                      <a:pPr algn="ctr" fontAlgn="ctr"/>
                      <a:r>
                        <a:rPr lang="en-US" sz="1600" b="0" i="0" u="none" strike="noStrike" dirty="0">
                          <a:solidFill>
                            <a:schemeClr val="tx1"/>
                          </a:solidFill>
                          <a:effectLst/>
                          <a:latin typeface="Times New Roman" panose="02020603050405020304" pitchFamily="18" charset="0"/>
                          <a:cs typeface="Times New Roman" panose="02020603050405020304" pitchFamily="18" charset="0"/>
                        </a:rPr>
                        <a:t>3</a:t>
                      </a:r>
                    </a:p>
                  </a:txBody>
                  <a:tcPr marL="7739" marR="7739" marT="7738" marB="0" anchor="ctr"/>
                </a:tc>
                <a:tc>
                  <a:txBody>
                    <a:bodyPr/>
                    <a:lstStyle/>
                    <a:p>
                      <a:pPr algn="l" fontAlgn="ctr"/>
                      <a:r>
                        <a:rPr lang="en-US" sz="1600" b="0" i="0" u="none" strike="noStrike" dirty="0">
                          <a:solidFill>
                            <a:schemeClr val="tx1"/>
                          </a:solidFill>
                          <a:effectLst/>
                          <a:latin typeface="Times New Roman" panose="02020603050405020304" pitchFamily="18" charset="0"/>
                          <a:cs typeface="Times New Roman" panose="02020603050405020304" pitchFamily="18" charset="0"/>
                        </a:rPr>
                        <a:t> Can do any given job without any help</a:t>
                      </a:r>
                    </a:p>
                  </a:txBody>
                  <a:tcPr marL="7739" marR="7739" marT="7738" marB="0" anchor="ctr"/>
                </a:tc>
                <a:extLst>
                  <a:ext uri="{0D108BD9-81ED-4DB2-BD59-A6C34878D82A}">
                    <a16:rowId xmlns:a16="http://schemas.microsoft.com/office/drawing/2014/main" val="10003"/>
                  </a:ext>
                </a:extLst>
              </a:tr>
              <a:tr h="829129">
                <a:tc>
                  <a:txBody>
                    <a:bodyPr/>
                    <a:lstStyle/>
                    <a:p>
                      <a:pPr algn="ctr" fontAlgn="ctr"/>
                      <a:r>
                        <a:rPr lang="en-US" sz="1600" b="0" i="0" u="none" strike="noStrike">
                          <a:solidFill>
                            <a:schemeClr val="tx1"/>
                          </a:solidFill>
                          <a:effectLst/>
                          <a:latin typeface="Times New Roman" panose="02020603050405020304" pitchFamily="18" charset="0"/>
                          <a:cs typeface="Times New Roman" panose="02020603050405020304" pitchFamily="18" charset="0"/>
                        </a:rPr>
                        <a:t>4</a:t>
                      </a:r>
                    </a:p>
                  </a:txBody>
                  <a:tcPr marL="7739" marR="7739" marT="7738" marB="0" anchor="ctr"/>
                </a:tc>
                <a:tc>
                  <a:txBody>
                    <a:bodyPr/>
                    <a:lstStyle/>
                    <a:p>
                      <a:pPr algn="l" fontAlgn="ctr"/>
                      <a:r>
                        <a:rPr lang="en-US" sz="1600" b="0" i="0" u="none" strike="noStrike" dirty="0">
                          <a:solidFill>
                            <a:schemeClr val="tx1"/>
                          </a:solidFill>
                          <a:effectLst/>
                          <a:latin typeface="Times New Roman" panose="02020603050405020304" pitchFamily="18" charset="0"/>
                          <a:cs typeface="Times New Roman" panose="02020603050405020304" pitchFamily="18" charset="0"/>
                        </a:rPr>
                        <a:t> Can make his/her experiences into knowledge for others, and apply them to improve the job, as well as train juniors.</a:t>
                      </a:r>
                    </a:p>
                  </a:txBody>
                  <a:tcPr marL="7739" marR="7739" marT="7738" marB="0" anchor="ctr"/>
                </a:tc>
                <a:tc>
                  <a:txBody>
                    <a:bodyPr/>
                    <a:lstStyle/>
                    <a:p>
                      <a:pPr algn="ctr" fontAlgn="ctr"/>
                      <a:r>
                        <a:rPr lang="en-US" sz="1600" b="0" i="0" u="none" strike="noStrike" dirty="0">
                          <a:solidFill>
                            <a:schemeClr val="tx1"/>
                          </a:solidFill>
                          <a:effectLst/>
                          <a:latin typeface="Times New Roman" panose="02020603050405020304" pitchFamily="18" charset="0"/>
                          <a:cs typeface="Times New Roman" panose="02020603050405020304" pitchFamily="18" charset="0"/>
                        </a:rPr>
                        <a:t>4</a:t>
                      </a:r>
                    </a:p>
                  </a:txBody>
                  <a:tcPr marL="7739" marR="7739" marT="7738" marB="0" anchor="ctr"/>
                </a:tc>
                <a:tc>
                  <a:txBody>
                    <a:bodyPr/>
                    <a:lstStyle/>
                    <a:p>
                      <a:pPr algn="l" fontAlgn="ctr"/>
                      <a:r>
                        <a:rPr lang="en-US" sz="1600" b="0" i="0" u="none" strike="noStrike" dirty="0">
                          <a:solidFill>
                            <a:schemeClr val="tx1"/>
                          </a:solidFill>
                          <a:effectLst/>
                          <a:latin typeface="Times New Roman" panose="02020603050405020304" pitchFamily="18" charset="0"/>
                          <a:cs typeface="Times New Roman" panose="02020603050405020304" pitchFamily="18" charset="0"/>
                        </a:rPr>
                        <a:t> Can analyze and improve/refine the job</a:t>
                      </a:r>
                    </a:p>
                  </a:txBody>
                  <a:tcPr marL="7739" marR="7739" marT="7738" marB="0" anchor="ctr"/>
                </a:tc>
                <a:extLst>
                  <a:ext uri="{0D108BD9-81ED-4DB2-BD59-A6C34878D82A}">
                    <a16:rowId xmlns:a16="http://schemas.microsoft.com/office/drawing/2014/main" val="10004"/>
                  </a:ext>
                </a:extLst>
              </a:tr>
              <a:tr h="430411">
                <a:tc>
                  <a:txBody>
                    <a:bodyPr/>
                    <a:lstStyle/>
                    <a:p>
                      <a:pPr algn="ctr" fontAlgn="ctr"/>
                      <a:r>
                        <a:rPr lang="en-US" sz="1600" b="0" i="0" u="none" strike="noStrike">
                          <a:solidFill>
                            <a:schemeClr val="tx1"/>
                          </a:solidFill>
                          <a:effectLst/>
                          <a:latin typeface="Times New Roman" panose="02020603050405020304" pitchFamily="18" charset="0"/>
                          <a:cs typeface="Times New Roman" panose="02020603050405020304" pitchFamily="18" charset="0"/>
                        </a:rPr>
                        <a:t>5</a:t>
                      </a:r>
                    </a:p>
                  </a:txBody>
                  <a:tcPr marL="7739" marR="7739" marT="7738" marB="0" anchor="ctr"/>
                </a:tc>
                <a:tc>
                  <a:txBody>
                    <a:bodyPr/>
                    <a:lstStyle/>
                    <a:p>
                      <a:pPr algn="l" fontAlgn="ctr"/>
                      <a:r>
                        <a:rPr lang="en-US" sz="1600" b="0" i="0" u="none" strike="noStrike" dirty="0">
                          <a:solidFill>
                            <a:schemeClr val="tx1"/>
                          </a:solidFill>
                          <a:effectLst/>
                          <a:latin typeface="Times New Roman" panose="02020603050405020304" pitchFamily="18" charset="0"/>
                          <a:cs typeface="Times New Roman" panose="02020603050405020304" pitchFamily="18" charset="0"/>
                        </a:rPr>
                        <a:t> Can lead within the company</a:t>
                      </a:r>
                    </a:p>
                  </a:txBody>
                  <a:tcPr marL="7739" marR="7739" marT="7738" marB="0" anchor="ctr"/>
                </a:tc>
                <a:tc rowSpan="3">
                  <a:txBody>
                    <a:bodyPr/>
                    <a:lstStyle/>
                    <a:p>
                      <a:pPr algn="ctr" fontAlgn="ctr"/>
                      <a:r>
                        <a:rPr lang="en-US" sz="1600" b="0" i="0" u="none" strike="noStrike" dirty="0">
                          <a:solidFill>
                            <a:schemeClr val="tx1"/>
                          </a:solidFill>
                          <a:effectLst/>
                          <a:latin typeface="Times New Roman" panose="02020603050405020304" pitchFamily="18" charset="0"/>
                          <a:cs typeface="Times New Roman" panose="02020603050405020304" pitchFamily="18" charset="0"/>
                        </a:rPr>
                        <a:t>5</a:t>
                      </a:r>
                    </a:p>
                  </a:txBody>
                  <a:tcPr marL="7739" marR="7739" marT="7738" marB="0" anchor="ctr"/>
                </a:tc>
                <a:tc rowSpan="3">
                  <a:txBody>
                    <a:bodyPr/>
                    <a:lstStyle/>
                    <a:p>
                      <a:pPr algn="l" fontAlgn="ctr"/>
                      <a:r>
                        <a:rPr lang="en-US" sz="1600" b="0" i="0" u="none" strike="noStrike" dirty="0">
                          <a:solidFill>
                            <a:schemeClr val="tx1"/>
                          </a:solidFill>
                          <a:effectLst/>
                          <a:latin typeface="Times New Roman" panose="02020603050405020304" pitchFamily="18" charset="0"/>
                          <a:cs typeface="Times New Roman" panose="02020603050405020304" pitchFamily="18" charset="0"/>
                        </a:rPr>
                        <a:t> Can develop new technologies, and can apply advanced method, and can direct technologies including advanced method.</a:t>
                      </a:r>
                    </a:p>
                  </a:txBody>
                  <a:tcPr marL="7739" marR="7739" marT="7738" marB="0" anchor="ctr"/>
                </a:tc>
                <a:extLst>
                  <a:ext uri="{0D108BD9-81ED-4DB2-BD59-A6C34878D82A}">
                    <a16:rowId xmlns:a16="http://schemas.microsoft.com/office/drawing/2014/main" val="10005"/>
                  </a:ext>
                </a:extLst>
              </a:tr>
              <a:tr h="430411">
                <a:tc>
                  <a:txBody>
                    <a:bodyPr/>
                    <a:lstStyle/>
                    <a:p>
                      <a:pPr algn="ctr" fontAlgn="ctr"/>
                      <a:r>
                        <a:rPr lang="en-US" sz="1600" b="0" i="0" u="none" strike="noStrike">
                          <a:solidFill>
                            <a:schemeClr val="tx1"/>
                          </a:solidFill>
                          <a:effectLst/>
                          <a:latin typeface="Times New Roman" panose="02020603050405020304" pitchFamily="18" charset="0"/>
                          <a:cs typeface="Times New Roman" panose="02020603050405020304" pitchFamily="18" charset="0"/>
                        </a:rPr>
                        <a:t>6</a:t>
                      </a:r>
                    </a:p>
                  </a:txBody>
                  <a:tcPr marL="7739" marR="7739" marT="7738" marB="0" anchor="ctr"/>
                </a:tc>
                <a:tc>
                  <a:txBody>
                    <a:bodyPr/>
                    <a:lstStyle/>
                    <a:p>
                      <a:pPr algn="l" fontAlgn="ctr"/>
                      <a:r>
                        <a:rPr lang="en-US" sz="1600" b="0" i="0" u="none" strike="noStrike" dirty="0">
                          <a:solidFill>
                            <a:schemeClr val="tx1"/>
                          </a:solidFill>
                          <a:effectLst/>
                          <a:latin typeface="Times New Roman" panose="02020603050405020304" pitchFamily="18" charset="0"/>
                          <a:cs typeface="Times New Roman" panose="02020603050405020304" pitchFamily="18" charset="0"/>
                        </a:rPr>
                        <a:t> Can be recognized in the market</a:t>
                      </a:r>
                    </a:p>
                  </a:txBody>
                  <a:tcPr marL="7739" marR="7739" marT="7738" marB="0" anchor="ct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0006"/>
                  </a:ext>
                </a:extLst>
              </a:tr>
              <a:tr h="430411">
                <a:tc>
                  <a:txBody>
                    <a:bodyPr/>
                    <a:lstStyle/>
                    <a:p>
                      <a:pPr algn="ctr" fontAlgn="ctr"/>
                      <a:r>
                        <a:rPr lang="en-US" sz="1600" b="0" i="0" u="none" strike="noStrike">
                          <a:solidFill>
                            <a:schemeClr val="tx1"/>
                          </a:solidFill>
                          <a:effectLst/>
                          <a:latin typeface="Times New Roman" panose="02020603050405020304" pitchFamily="18" charset="0"/>
                          <a:cs typeface="Times New Roman" panose="02020603050405020304" pitchFamily="18" charset="0"/>
                        </a:rPr>
                        <a:t>7</a:t>
                      </a:r>
                    </a:p>
                  </a:txBody>
                  <a:tcPr marL="7739" marR="7739" marT="7738" marB="0" anchor="ctr"/>
                </a:tc>
                <a:tc>
                  <a:txBody>
                    <a:bodyPr/>
                    <a:lstStyle/>
                    <a:p>
                      <a:pPr algn="l" fontAlgn="ctr"/>
                      <a:r>
                        <a:rPr lang="en-US" sz="1600" b="0" i="0" u="none" strike="noStrike" dirty="0">
                          <a:solidFill>
                            <a:schemeClr val="tx1"/>
                          </a:solidFill>
                          <a:effectLst/>
                          <a:latin typeface="Times New Roman" panose="02020603050405020304" pitchFamily="18" charset="0"/>
                          <a:cs typeface="Times New Roman" panose="02020603050405020304" pitchFamily="18" charset="0"/>
                        </a:rPr>
                        <a:t> Can lead the market</a:t>
                      </a:r>
                    </a:p>
                  </a:txBody>
                  <a:tcPr marL="7739" marR="7739" marT="7738" marB="0" anchor="ct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87665983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プレースホルダー 3">
            <a:extLst>
              <a:ext uri="{FF2B5EF4-FFF2-40B4-BE49-F238E27FC236}">
                <a16:creationId xmlns:a16="http://schemas.microsoft.com/office/drawing/2014/main" id="{B3D737A5-6BDA-4496-BFA2-48EC8B9E9EBA}"/>
              </a:ext>
            </a:extLst>
          </p:cNvPr>
          <p:cNvSpPr>
            <a:spLocks noGrp="1"/>
          </p:cNvSpPr>
          <p:nvPr>
            <p:ph type="body" sz="quarter" idx="13"/>
          </p:nvPr>
        </p:nvSpPr>
        <p:spPr>
          <a:xfrm>
            <a:off x="1080000" y="1412776"/>
            <a:ext cx="5280000" cy="300339"/>
          </a:xfrm>
        </p:spPr>
        <p:txBody>
          <a:bodyPr/>
          <a:lstStyle/>
          <a:p>
            <a:r>
              <a:rPr lang="en-US" altLang="ja-JP" dirty="0"/>
              <a:t>Renesas.com</a:t>
            </a:r>
            <a:endParaRPr lang="ja-JP" altLang="en-US" dirty="0"/>
          </a:p>
        </p:txBody>
      </p:sp>
    </p:spTree>
    <p:extLst>
      <p:ext uri="{BB962C8B-B14F-4D97-AF65-F5344CB8AC3E}">
        <p14:creationId xmlns:p14="http://schemas.microsoft.com/office/powerpoint/2010/main" val="337285431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en-US" cap="all" dirty="0"/>
              <a:t>Agenda</a:t>
            </a:r>
            <a:endParaRPr lang="en-US" dirty="0"/>
          </a:p>
        </p:txBody>
      </p:sp>
      <p:sp>
        <p:nvSpPr>
          <p:cNvPr id="4" name="Inhaltsplatzhalter 3"/>
          <p:cNvSpPr>
            <a:spLocks noGrp="1"/>
          </p:cNvSpPr>
          <p:nvPr>
            <p:ph idx="1"/>
          </p:nvPr>
        </p:nvSpPr>
        <p:spPr>
          <a:xfrm>
            <a:off x="990600" y="1828800"/>
            <a:ext cx="7848600" cy="3549690"/>
          </a:xfrm>
        </p:spPr>
        <p:txBody>
          <a:bodyPr/>
          <a:lstStyle/>
          <a:p>
            <a:pPr marL="342900" indent="-342900">
              <a:buFont typeface="+mj-lt"/>
              <a:buAutoNum type="arabicPeriod"/>
            </a:pPr>
            <a:r>
              <a:rPr lang="en-US" sz="1800" b="1" dirty="0"/>
              <a:t> </a:t>
            </a:r>
            <a:r>
              <a:rPr lang="en-US" sz="1800" b="1" dirty="0">
                <a:latin typeface="Times New Roman" panose="02020603050405020304" pitchFamily="18" charset="0"/>
                <a:cs typeface="Times New Roman" panose="02020603050405020304" pitchFamily="18" charset="0"/>
              </a:rPr>
              <a:t>Introduction	Page 03	</a:t>
            </a:r>
          </a:p>
          <a:p>
            <a:pPr marL="342900" indent="-342900">
              <a:buFont typeface="+mj-lt"/>
              <a:buAutoNum type="arabicPeriod"/>
            </a:pPr>
            <a:r>
              <a:rPr lang="en-US" sz="1800" b="1" dirty="0">
                <a:latin typeface="Times New Roman" panose="02020603050405020304" pitchFamily="18" charset="0"/>
                <a:cs typeface="Times New Roman" panose="02020603050405020304" pitchFamily="18" charset="0"/>
              </a:rPr>
              <a:t>Achievement and </a:t>
            </a:r>
            <a:r>
              <a:rPr lang="vi-VN" sz="1800" b="1" dirty="0">
                <a:latin typeface="Times New Roman" panose="02020603050405020304" pitchFamily="18" charset="0"/>
                <a:cs typeface="Times New Roman" panose="02020603050405020304" pitchFamily="18" charset="0"/>
              </a:rPr>
              <a:t>detail</a:t>
            </a:r>
            <a:r>
              <a:rPr lang="en-US" sz="1800" b="1" dirty="0">
                <a:latin typeface="Times New Roman" panose="02020603050405020304" pitchFamily="18" charset="0"/>
                <a:cs typeface="Times New Roman" panose="02020603050405020304" pitchFamily="18" charset="0"/>
              </a:rPr>
              <a:t> status	Page 05</a:t>
            </a:r>
          </a:p>
          <a:p>
            <a:pPr marL="342900" indent="-342900">
              <a:buFont typeface="+mj-lt"/>
              <a:buAutoNum type="arabicPeriod"/>
            </a:pPr>
            <a:r>
              <a:rPr lang="en-US" sz="1800" b="1" dirty="0">
                <a:latin typeface="Times New Roman" panose="02020603050405020304" pitchFamily="18" charset="0"/>
                <a:cs typeface="Times New Roman" panose="02020603050405020304" pitchFamily="18" charset="0"/>
              </a:rPr>
              <a:t>Target in 2</a:t>
            </a:r>
            <a:r>
              <a:rPr lang="en-US" sz="1800" b="1" baseline="30000" dirty="0">
                <a:latin typeface="Times New Roman" panose="02020603050405020304" pitchFamily="18" charset="0"/>
                <a:cs typeface="Times New Roman" panose="02020603050405020304" pitchFamily="18" charset="0"/>
              </a:rPr>
              <a:t>nd</a:t>
            </a:r>
            <a:r>
              <a:rPr lang="en-US" sz="1800" b="1" dirty="0">
                <a:latin typeface="Times New Roman" panose="02020603050405020304" pitchFamily="18" charset="0"/>
                <a:cs typeface="Times New Roman" panose="02020603050405020304" pitchFamily="18" charset="0"/>
              </a:rPr>
              <a:t> year 	Page </a:t>
            </a:r>
            <a:r>
              <a:rPr lang="vi-VN" sz="1800" b="1" dirty="0">
                <a:latin typeface="Times New Roman" panose="02020603050405020304" pitchFamily="18" charset="0"/>
                <a:cs typeface="Times New Roman" panose="02020603050405020304" pitchFamily="18" charset="0"/>
              </a:rPr>
              <a:t>10</a:t>
            </a:r>
            <a:endParaRPr lang="en-US" sz="1800" b="1"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US" sz="1800" b="1" dirty="0">
                <a:latin typeface="Times New Roman" panose="02020603050405020304" pitchFamily="18" charset="0"/>
                <a:cs typeface="Times New Roman" panose="02020603050405020304" pitchFamily="18" charset="0"/>
              </a:rPr>
              <a:t>Difficulties and solutions	Page </a:t>
            </a:r>
            <a:r>
              <a:rPr lang="vi-VN" sz="1800" b="1" dirty="0">
                <a:latin typeface="Times New Roman" panose="02020603050405020304" pitchFamily="18" charset="0"/>
                <a:cs typeface="Times New Roman" panose="02020603050405020304" pitchFamily="18" charset="0"/>
              </a:rPr>
              <a:t>12</a:t>
            </a:r>
            <a:endParaRPr lang="en-US" sz="1800" b="1"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US" sz="1800" b="1" dirty="0">
                <a:latin typeface="Times New Roman" panose="02020603050405020304" pitchFamily="18" charset="0"/>
                <a:cs typeface="Times New Roman" panose="02020603050405020304" pitchFamily="18" charset="0"/>
              </a:rPr>
              <a:t>Q&amp;A 	Page </a:t>
            </a:r>
            <a:r>
              <a:rPr lang="vi-VN" sz="1800" b="1" dirty="0">
                <a:latin typeface="Times New Roman" panose="02020603050405020304" pitchFamily="18" charset="0"/>
                <a:cs typeface="Times New Roman" panose="02020603050405020304" pitchFamily="18" charset="0"/>
              </a:rPr>
              <a:t>13</a:t>
            </a:r>
            <a:endParaRPr lang="en-US" sz="1800" b="1"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US" sz="1800" b="1" dirty="0">
                <a:latin typeface="Times New Roman" panose="02020603050405020304" pitchFamily="18" charset="0"/>
                <a:cs typeface="Times New Roman" panose="02020603050405020304" pitchFamily="18" charset="0"/>
              </a:rPr>
              <a:t>Appendix	Page 14</a:t>
            </a:r>
          </a:p>
        </p:txBody>
      </p:sp>
      <p:sp>
        <p:nvSpPr>
          <p:cNvPr id="5" name="Inhaltsplatzhalter 3">
            <a:extLst>
              <a:ext uri="{FF2B5EF4-FFF2-40B4-BE49-F238E27FC236}">
                <a16:creationId xmlns:a16="http://schemas.microsoft.com/office/drawing/2014/main" id="{A3C8D391-ED46-4E1D-8E0F-430CD4730943}"/>
              </a:ext>
            </a:extLst>
          </p:cNvPr>
          <p:cNvSpPr txBox="1">
            <a:spLocks/>
          </p:cNvSpPr>
          <p:nvPr/>
        </p:nvSpPr>
        <p:spPr>
          <a:xfrm>
            <a:off x="990600" y="1295400"/>
            <a:ext cx="7848600" cy="369332"/>
          </a:xfrm>
          <a:prstGeom prst="rect">
            <a:avLst/>
          </a:prstGeom>
          <a:ln>
            <a:noFill/>
          </a:ln>
        </p:spPr>
        <p:txBody>
          <a:bodyPr vert="horz" wrap="square" lIns="91440" tIns="45720" rIns="91440" bIns="45720" rtlCol="0">
            <a:spAutoFit/>
          </a:bodyPr>
          <a:lstStyle>
            <a:lvl1pPr marL="177800" indent="-177800" algn="l" defTabSz="457200" rtl="0" eaLnBrk="1" latinLnBrk="0" hangingPunct="1">
              <a:spcBef>
                <a:spcPts val="1000"/>
              </a:spcBef>
              <a:spcAft>
                <a:spcPts val="1800"/>
              </a:spcAft>
              <a:buClr>
                <a:schemeClr val="tx2"/>
              </a:buClr>
              <a:buFont typeface="Wingdings" panose="05000000000000000000" pitchFamily="2" charset="2"/>
              <a:buChar char="§"/>
              <a:tabLst>
                <a:tab pos="7177088" algn="r"/>
              </a:tabLst>
              <a:defRPr sz="16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US" sz="1800" b="1" dirty="0">
                <a:latin typeface="Times New Roman" panose="02020603050405020304" pitchFamily="18" charset="0"/>
                <a:cs typeface="Times New Roman" panose="02020603050405020304" pitchFamily="18" charset="0"/>
              </a:rPr>
              <a:t>About Content of presentations</a:t>
            </a:r>
            <a:r>
              <a:rPr lang="vi-VN" sz="1800" b="1" dirty="0">
                <a:latin typeface="Times New Roman" panose="02020603050405020304" pitchFamily="18" charset="0"/>
                <a:cs typeface="Times New Roman" panose="02020603050405020304" pitchFamily="18" charset="0"/>
              </a:rPr>
              <a:t>. There </a:t>
            </a:r>
            <a:r>
              <a:rPr lang="en-US" sz="1800" b="1" dirty="0">
                <a:latin typeface="Times New Roman" panose="02020603050405020304" pitchFamily="18" charset="0"/>
                <a:cs typeface="Times New Roman" panose="02020603050405020304" pitchFamily="18" charset="0"/>
              </a:rPr>
              <a:t>are 6 part 	</a:t>
            </a:r>
          </a:p>
        </p:txBody>
      </p:sp>
    </p:spTree>
    <p:extLst>
      <p:ext uri="{BB962C8B-B14F-4D97-AF65-F5344CB8AC3E}">
        <p14:creationId xmlns:p14="http://schemas.microsoft.com/office/powerpoint/2010/main" val="229250304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73712" y="364187"/>
            <a:ext cx="11244575" cy="720197"/>
          </a:xfrm>
        </p:spPr>
        <p:txBody>
          <a:bodyPr>
            <a:normAutofit fontScale="90000"/>
          </a:bodyPr>
          <a:lstStyle/>
          <a:p>
            <a:r>
              <a:rPr kumimoji="1" lang="vi-VN" dirty="0"/>
              <a:t>1. </a:t>
            </a:r>
            <a:r>
              <a:rPr kumimoji="1" lang="vi-VN" b="1" dirty="0"/>
              <a:t>Introduction</a:t>
            </a:r>
            <a:br>
              <a:rPr kumimoji="1" lang="vi-VN" dirty="0"/>
            </a:br>
            <a:r>
              <a:rPr lang="en-US" sz="2000" dirty="0"/>
              <a:t>1.1   Mentor –mentee</a:t>
            </a:r>
          </a:p>
        </p:txBody>
      </p:sp>
      <p:grpSp>
        <p:nvGrpSpPr>
          <p:cNvPr id="21" name="Group 20">
            <a:extLst>
              <a:ext uri="{FF2B5EF4-FFF2-40B4-BE49-F238E27FC236}">
                <a16:creationId xmlns:a16="http://schemas.microsoft.com/office/drawing/2014/main" id="{620773A7-7309-48A7-86B6-AC7E583B62BC}"/>
              </a:ext>
            </a:extLst>
          </p:cNvPr>
          <p:cNvGrpSpPr/>
          <p:nvPr/>
        </p:nvGrpSpPr>
        <p:grpSpPr>
          <a:xfrm>
            <a:off x="6781800" y="4419600"/>
            <a:ext cx="3962400" cy="1752601"/>
            <a:chOff x="2819400" y="1676399"/>
            <a:chExt cx="3962400" cy="1752601"/>
          </a:xfrm>
        </p:grpSpPr>
        <p:sp>
          <p:nvSpPr>
            <p:cNvPr id="16" name="Rectangle: Rounded Corners 15">
              <a:extLst>
                <a:ext uri="{FF2B5EF4-FFF2-40B4-BE49-F238E27FC236}">
                  <a16:creationId xmlns:a16="http://schemas.microsoft.com/office/drawing/2014/main" id="{ECD6EF03-811A-4DF2-A6A6-549E3669E9B4}"/>
                </a:ext>
              </a:extLst>
            </p:cNvPr>
            <p:cNvSpPr/>
            <p:nvPr/>
          </p:nvSpPr>
          <p:spPr>
            <a:xfrm>
              <a:off x="2843348" y="1676399"/>
              <a:ext cx="3938451" cy="1752601"/>
            </a:xfrm>
            <a:prstGeom prst="roundRect">
              <a:avLst/>
            </a:prstGeom>
            <a:effectLst>
              <a:outerShdw blurRad="76200" dir="18900000" sy="23000" kx="-1200000" algn="bl" rotWithShape="0">
                <a:prstClr val="black">
                  <a:alpha val="20000"/>
                </a:prstClr>
              </a:outerShdw>
            </a:effectLst>
          </p:spPr>
          <p:style>
            <a:lnRef idx="1">
              <a:schemeClr val="accent2"/>
            </a:lnRef>
            <a:fillRef idx="2">
              <a:schemeClr val="accent2"/>
            </a:fillRef>
            <a:effectRef idx="1">
              <a:schemeClr val="accent2"/>
            </a:effectRef>
            <a:fontRef idx="minor">
              <a:schemeClr val="dk1"/>
            </a:fontRef>
          </p:style>
          <p:txBody>
            <a:bodyPr anchor="ctr"/>
            <a:lstStyle/>
            <a:p>
              <a:pPr algn="ctr"/>
              <a:endParaRPr lang="en-US"/>
            </a:p>
          </p:txBody>
        </p:sp>
        <p:sp>
          <p:nvSpPr>
            <p:cNvPr id="8" name="TextBox 7">
              <a:extLst>
                <a:ext uri="{FF2B5EF4-FFF2-40B4-BE49-F238E27FC236}">
                  <a16:creationId xmlns:a16="http://schemas.microsoft.com/office/drawing/2014/main" id="{691EB190-0CEC-49DA-AE19-6EF25C8DD566}"/>
                </a:ext>
              </a:extLst>
            </p:cNvPr>
            <p:cNvSpPr txBox="1"/>
            <p:nvPr/>
          </p:nvSpPr>
          <p:spPr>
            <a:xfrm>
              <a:off x="2819400" y="1930513"/>
              <a:ext cx="3962400" cy="1323439"/>
            </a:xfrm>
            <a:prstGeom prst="rect">
              <a:avLst/>
            </a:prstGeom>
            <a:noFill/>
          </p:spPr>
          <p:txBody>
            <a:bodyPr wrap="square">
              <a:spAutoFit/>
            </a:bodyPr>
            <a:lstStyle/>
            <a:p>
              <a:r>
                <a:rPr lang="en-US" altLang="en-US" sz="1600" b="1" dirty="0">
                  <a:latin typeface="Meiryo" panose="020B0604030504040204" pitchFamily="34" charset="-128"/>
                  <a:ea typeface="Meiryo" panose="020B0604030504040204" pitchFamily="34" charset="-128"/>
                  <a:cs typeface="Times New Roman" panose="02020603050405020304" pitchFamily="18" charset="0"/>
                </a:rPr>
                <a:t>MENTOR:</a:t>
              </a:r>
            </a:p>
            <a:p>
              <a:r>
                <a:rPr lang="en-US" altLang="en-US" sz="1600" b="1" dirty="0">
                  <a:latin typeface="Meiryo" panose="020B0604030504040204" pitchFamily="34" charset="-128"/>
                  <a:ea typeface="Meiryo" panose="020B0604030504040204" pitchFamily="34" charset="-128"/>
                  <a:cs typeface="Times New Roman" panose="02020603050405020304" pitchFamily="18" charset="0"/>
                </a:rPr>
                <a:t>    Name: </a:t>
              </a:r>
              <a:r>
                <a:rPr lang="vi-VN" altLang="en-US" sz="1600" b="1" dirty="0">
                  <a:latin typeface="Times New Roman" panose="02020603050405020304" pitchFamily="18" charset="0"/>
                  <a:ea typeface="Meiryo" panose="020B0604030504040204" pitchFamily="34" charset="-128"/>
                  <a:cs typeface="Times New Roman" panose="02020603050405020304" pitchFamily="18" charset="0"/>
                </a:rPr>
                <a:t>Nguyen Le Minh Hac</a:t>
              </a:r>
              <a:endParaRPr lang="en-US" altLang="en-US" sz="1600" b="1" dirty="0">
                <a:latin typeface="Meiryo" panose="020B0604030504040204" pitchFamily="34" charset="-128"/>
                <a:ea typeface="Meiryo" panose="020B0604030504040204" pitchFamily="34" charset="-128"/>
                <a:cs typeface="Times New Roman" panose="02020603050405020304" pitchFamily="18" charset="0"/>
              </a:endParaRPr>
            </a:p>
            <a:p>
              <a:r>
                <a:rPr lang="en-US" altLang="en-US" sz="1600" b="1" dirty="0">
                  <a:latin typeface="Meiryo" panose="020B0604030504040204" pitchFamily="34" charset="-128"/>
                  <a:ea typeface="Meiryo" panose="020B0604030504040204" pitchFamily="34" charset="-128"/>
                  <a:cs typeface="Times New Roman" panose="02020603050405020304" pitchFamily="18" charset="0"/>
                </a:rPr>
                <a:t>    Generation: </a:t>
              </a:r>
              <a:r>
                <a:rPr lang="vi-VN" altLang="en-US" sz="1600" b="1" dirty="0">
                  <a:latin typeface="Times New Roman" panose="02020603050405020304" pitchFamily="18" charset="0"/>
                  <a:ea typeface="Meiryo" panose="020B0604030504040204" pitchFamily="34" charset="-128"/>
                  <a:cs typeface="Times New Roman" panose="02020603050405020304" pitchFamily="18" charset="0"/>
                </a:rPr>
                <a:t>24</a:t>
              </a:r>
              <a:r>
                <a:rPr lang="en-US" altLang="en-US" sz="1600" b="1" dirty="0">
                  <a:latin typeface="Meiryo" panose="020B0604030504040204" pitchFamily="34" charset="-128"/>
                  <a:ea typeface="Meiryo" panose="020B0604030504040204" pitchFamily="34" charset="-128"/>
                  <a:cs typeface="Times New Roman" panose="02020603050405020304" pitchFamily="18" charset="0"/>
                </a:rPr>
                <a:t>G</a:t>
              </a:r>
            </a:p>
            <a:p>
              <a:r>
                <a:rPr lang="en-US" altLang="en-US" sz="1600" b="1" dirty="0">
                  <a:latin typeface="Meiryo" panose="020B0604030504040204" pitchFamily="34" charset="-128"/>
                  <a:ea typeface="Meiryo" panose="020B0604030504040204" pitchFamily="34" charset="-128"/>
                  <a:cs typeface="Times New Roman" panose="02020603050405020304" pitchFamily="18" charset="0"/>
                </a:rPr>
                <a:t>    Code: </a:t>
              </a:r>
              <a:r>
                <a:rPr lang="vi-VN" altLang="en-US" sz="1600" b="1" dirty="0">
                  <a:latin typeface="Times New Roman" panose="02020603050405020304" pitchFamily="18" charset="0"/>
                  <a:ea typeface="Meiryo" panose="020B0604030504040204" pitchFamily="34" charset="-128"/>
                  <a:cs typeface="Times New Roman" panose="02020603050405020304" pitchFamily="18" charset="0"/>
                </a:rPr>
                <a:t>1804</a:t>
              </a:r>
              <a:endParaRPr lang="en-US" altLang="en-US" sz="1600" b="1" dirty="0">
                <a:latin typeface="Meiryo" panose="020B0604030504040204" pitchFamily="34" charset="-128"/>
                <a:ea typeface="Meiryo" panose="020B0604030504040204" pitchFamily="34" charset="-128"/>
                <a:cs typeface="Times New Roman" panose="02020603050405020304" pitchFamily="18" charset="0"/>
              </a:endParaRPr>
            </a:p>
            <a:p>
              <a:r>
                <a:rPr lang="en-US" altLang="en-US" sz="1600" b="1" dirty="0">
                  <a:latin typeface="Meiryo" panose="020B0604030504040204" pitchFamily="34" charset="-128"/>
                  <a:ea typeface="Meiryo" panose="020B0604030504040204" pitchFamily="34" charset="-128"/>
                  <a:cs typeface="Times New Roman" panose="02020603050405020304" pitchFamily="18" charset="0"/>
                </a:rPr>
                <a:t>    Group: Backend </a:t>
              </a:r>
              <a:r>
                <a:rPr lang="vi-VN" altLang="en-US" sz="1600" b="1" dirty="0">
                  <a:latin typeface="Times New Roman" panose="02020603050405020304" pitchFamily="18" charset="0"/>
                  <a:ea typeface="Meiryo" panose="020B0604030504040204" pitchFamily="34" charset="-128"/>
                  <a:cs typeface="Times New Roman" panose="02020603050405020304" pitchFamily="18" charset="0"/>
                </a:rPr>
                <a:t>23</a:t>
              </a:r>
              <a:endParaRPr lang="en-US" altLang="en-US" sz="1600" dirty="0">
                <a:latin typeface="Meiryo" panose="020B0604030504040204" pitchFamily="34" charset="-128"/>
                <a:ea typeface="Meiryo" panose="020B0604030504040204" pitchFamily="34" charset="-128"/>
                <a:cs typeface="Times New Roman" panose="02020603050405020304" pitchFamily="18" charset="0"/>
              </a:endParaRPr>
            </a:p>
          </p:txBody>
        </p:sp>
      </p:grpSp>
      <p:grpSp>
        <p:nvGrpSpPr>
          <p:cNvPr id="22" name="Group 21">
            <a:extLst>
              <a:ext uri="{FF2B5EF4-FFF2-40B4-BE49-F238E27FC236}">
                <a16:creationId xmlns:a16="http://schemas.microsoft.com/office/drawing/2014/main" id="{9A946BBD-803A-419E-A51D-E51976D29D16}"/>
              </a:ext>
            </a:extLst>
          </p:cNvPr>
          <p:cNvGrpSpPr/>
          <p:nvPr/>
        </p:nvGrpSpPr>
        <p:grpSpPr>
          <a:xfrm>
            <a:off x="533400" y="4419600"/>
            <a:ext cx="3938452" cy="1752601"/>
            <a:chOff x="2843348" y="4041777"/>
            <a:chExt cx="3938452" cy="1752601"/>
          </a:xfrm>
        </p:grpSpPr>
        <p:sp>
          <p:nvSpPr>
            <p:cNvPr id="18" name="Rectangle: Rounded Corners 17">
              <a:extLst>
                <a:ext uri="{FF2B5EF4-FFF2-40B4-BE49-F238E27FC236}">
                  <a16:creationId xmlns:a16="http://schemas.microsoft.com/office/drawing/2014/main" id="{50D132C2-4C61-4F45-A453-DEE28497A146}"/>
                </a:ext>
              </a:extLst>
            </p:cNvPr>
            <p:cNvSpPr/>
            <p:nvPr/>
          </p:nvSpPr>
          <p:spPr>
            <a:xfrm>
              <a:off x="2843348" y="4041777"/>
              <a:ext cx="3938451" cy="1752601"/>
            </a:xfrm>
            <a:prstGeom prst="roundRect">
              <a:avLst/>
            </a:prstGeom>
            <a:effectLst>
              <a:outerShdw blurRad="76200" dir="18900000" sy="23000" kx="-1200000" algn="bl" rotWithShape="0">
                <a:prstClr val="black">
                  <a:alpha val="20000"/>
                </a:prstClr>
              </a:outerShdw>
            </a:effectLst>
          </p:spPr>
          <p:style>
            <a:lnRef idx="1">
              <a:schemeClr val="accent1"/>
            </a:lnRef>
            <a:fillRef idx="2">
              <a:schemeClr val="accent1"/>
            </a:fillRef>
            <a:effectRef idx="1">
              <a:schemeClr val="accent1"/>
            </a:effectRef>
            <a:fontRef idx="minor">
              <a:schemeClr val="dk1"/>
            </a:fontRef>
          </p:style>
          <p:txBody>
            <a:bodyPr anchor="ctr"/>
            <a:lstStyle/>
            <a:p>
              <a:pPr algn="ctr"/>
              <a:endParaRPr lang="en-US">
                <a:solidFill>
                  <a:schemeClr val="lt1"/>
                </a:solidFill>
              </a:endParaRPr>
            </a:p>
          </p:txBody>
        </p:sp>
        <p:sp>
          <p:nvSpPr>
            <p:cNvPr id="14" name="TextBox 13">
              <a:extLst>
                <a:ext uri="{FF2B5EF4-FFF2-40B4-BE49-F238E27FC236}">
                  <a16:creationId xmlns:a16="http://schemas.microsoft.com/office/drawing/2014/main" id="{2A10DE1D-D172-47A1-AB26-BF58D88F6D6E}"/>
                </a:ext>
              </a:extLst>
            </p:cNvPr>
            <p:cNvSpPr txBox="1"/>
            <p:nvPr/>
          </p:nvSpPr>
          <p:spPr>
            <a:xfrm>
              <a:off x="2895600" y="4295891"/>
              <a:ext cx="3886200" cy="1323439"/>
            </a:xfrm>
            <a:prstGeom prst="rect">
              <a:avLst/>
            </a:prstGeom>
            <a:noFill/>
          </p:spPr>
          <p:txBody>
            <a:bodyPr wrap="square">
              <a:spAutoFit/>
            </a:bodyPr>
            <a:lstStyle/>
            <a:p>
              <a:r>
                <a:rPr lang="vi-VN" altLang="en-US" sz="1600" b="1" dirty="0">
                  <a:latin typeface="Times New Roman" panose="02020603050405020304" pitchFamily="18" charset="0"/>
                  <a:ea typeface="Meiryo" panose="020B0604030504040204" pitchFamily="34" charset="-128"/>
                  <a:cs typeface="Times New Roman" panose="02020603050405020304" pitchFamily="18" charset="0"/>
                </a:rPr>
                <a:t>MENTEE</a:t>
              </a:r>
              <a:r>
                <a:rPr lang="en-US" altLang="en-US" sz="1600" b="1" dirty="0">
                  <a:latin typeface="Meiryo" panose="020B0604030504040204" pitchFamily="34" charset="-128"/>
                  <a:ea typeface="Meiryo" panose="020B0604030504040204" pitchFamily="34" charset="-128"/>
                  <a:cs typeface="Times New Roman" panose="02020603050405020304" pitchFamily="18" charset="0"/>
                </a:rPr>
                <a:t>:</a:t>
              </a:r>
            </a:p>
            <a:p>
              <a:r>
                <a:rPr lang="en-US" altLang="en-US" sz="1600" b="1" dirty="0">
                  <a:latin typeface="Meiryo" panose="020B0604030504040204" pitchFamily="34" charset="-128"/>
                  <a:ea typeface="Meiryo" panose="020B0604030504040204" pitchFamily="34" charset="-128"/>
                  <a:cs typeface="Times New Roman" panose="02020603050405020304" pitchFamily="18" charset="0"/>
                </a:rPr>
                <a:t>    Name: </a:t>
              </a:r>
              <a:r>
                <a:rPr lang="vi-VN" altLang="en-US" sz="1600" b="1" dirty="0">
                  <a:latin typeface="Times New Roman" panose="02020603050405020304" pitchFamily="18" charset="0"/>
                  <a:ea typeface="Meiryo" panose="020B0604030504040204" pitchFamily="34" charset="-128"/>
                  <a:cs typeface="Times New Roman" panose="02020603050405020304" pitchFamily="18" charset="0"/>
                </a:rPr>
                <a:t>Tran Dang Vinh Khang</a:t>
              </a:r>
              <a:endParaRPr lang="en-US" altLang="en-US" sz="1600" b="1" dirty="0">
                <a:latin typeface="Meiryo" panose="020B0604030504040204" pitchFamily="34" charset="-128"/>
                <a:ea typeface="Meiryo" panose="020B0604030504040204" pitchFamily="34" charset="-128"/>
                <a:cs typeface="Times New Roman" panose="02020603050405020304" pitchFamily="18" charset="0"/>
              </a:endParaRPr>
            </a:p>
            <a:p>
              <a:r>
                <a:rPr lang="en-US" altLang="en-US" sz="1600" b="1" dirty="0">
                  <a:latin typeface="Meiryo" panose="020B0604030504040204" pitchFamily="34" charset="-128"/>
                  <a:ea typeface="Meiryo" panose="020B0604030504040204" pitchFamily="34" charset="-128"/>
                  <a:cs typeface="Times New Roman" panose="02020603050405020304" pitchFamily="18" charset="0"/>
                </a:rPr>
                <a:t>    Generation: </a:t>
              </a:r>
              <a:r>
                <a:rPr lang="vi-VN" altLang="en-US" sz="1600" b="1" dirty="0">
                  <a:latin typeface="Times New Roman" panose="02020603050405020304" pitchFamily="18" charset="0"/>
                  <a:ea typeface="Meiryo" panose="020B0604030504040204" pitchFamily="34" charset="-128"/>
                  <a:cs typeface="Times New Roman" panose="02020603050405020304" pitchFamily="18" charset="0"/>
                </a:rPr>
                <a:t>32</a:t>
              </a:r>
              <a:r>
                <a:rPr lang="en-US" altLang="en-US" sz="1600" b="1" dirty="0">
                  <a:latin typeface="Meiryo" panose="020B0604030504040204" pitchFamily="34" charset="-128"/>
                  <a:ea typeface="Meiryo" panose="020B0604030504040204" pitchFamily="34" charset="-128"/>
                  <a:cs typeface="Times New Roman" panose="02020603050405020304" pitchFamily="18" charset="0"/>
                </a:rPr>
                <a:t>G</a:t>
              </a:r>
            </a:p>
            <a:p>
              <a:r>
                <a:rPr lang="en-US" altLang="en-US" sz="1600" b="1" dirty="0">
                  <a:latin typeface="Meiryo" panose="020B0604030504040204" pitchFamily="34" charset="-128"/>
                  <a:ea typeface="Meiryo" panose="020B0604030504040204" pitchFamily="34" charset="-128"/>
                  <a:cs typeface="Times New Roman" panose="02020603050405020304" pitchFamily="18" charset="0"/>
                </a:rPr>
                <a:t>    Code: </a:t>
              </a:r>
              <a:r>
                <a:rPr lang="vi-VN" altLang="en-US" sz="1600" b="1" dirty="0">
                  <a:latin typeface="Times New Roman" panose="02020603050405020304" pitchFamily="18" charset="0"/>
                  <a:ea typeface="Meiryo" panose="020B0604030504040204" pitchFamily="34" charset="-128"/>
                  <a:cs typeface="Times New Roman" panose="02020603050405020304" pitchFamily="18" charset="0"/>
                </a:rPr>
                <a:t>2676</a:t>
              </a:r>
              <a:endParaRPr lang="en-US" altLang="en-US" sz="1600" b="1" dirty="0">
                <a:latin typeface="Meiryo" panose="020B0604030504040204" pitchFamily="34" charset="-128"/>
                <a:ea typeface="Meiryo" panose="020B0604030504040204" pitchFamily="34" charset="-128"/>
                <a:cs typeface="Times New Roman" panose="02020603050405020304" pitchFamily="18" charset="0"/>
              </a:endParaRPr>
            </a:p>
            <a:p>
              <a:r>
                <a:rPr lang="en-US" altLang="en-US" sz="1600" b="1" dirty="0">
                  <a:latin typeface="Meiryo" panose="020B0604030504040204" pitchFamily="34" charset="-128"/>
                  <a:ea typeface="Meiryo" panose="020B0604030504040204" pitchFamily="34" charset="-128"/>
                  <a:cs typeface="Times New Roman" panose="02020603050405020304" pitchFamily="18" charset="0"/>
                </a:rPr>
                <a:t>    Group: Backend </a:t>
              </a:r>
              <a:r>
                <a:rPr lang="vi-VN" altLang="en-US" sz="1600" b="1" dirty="0">
                  <a:latin typeface="Times New Roman" panose="02020603050405020304" pitchFamily="18" charset="0"/>
                  <a:ea typeface="Meiryo" panose="020B0604030504040204" pitchFamily="34" charset="-128"/>
                  <a:cs typeface="Times New Roman" panose="02020603050405020304" pitchFamily="18" charset="0"/>
                </a:rPr>
                <a:t>23</a:t>
              </a:r>
              <a:endParaRPr lang="en-US" altLang="en-US" sz="1600" dirty="0">
                <a:latin typeface="Meiryo" panose="020B0604030504040204" pitchFamily="34" charset="-128"/>
                <a:ea typeface="Meiryo" panose="020B0604030504040204" pitchFamily="34" charset="-128"/>
                <a:cs typeface="Times New Roman" panose="02020603050405020304" pitchFamily="18" charset="0"/>
              </a:endParaRPr>
            </a:p>
          </p:txBody>
        </p:sp>
      </p:grpSp>
      <p:sp>
        <p:nvSpPr>
          <p:cNvPr id="10" name="Inhaltsplatzhalter 3">
            <a:extLst>
              <a:ext uri="{FF2B5EF4-FFF2-40B4-BE49-F238E27FC236}">
                <a16:creationId xmlns:a16="http://schemas.microsoft.com/office/drawing/2014/main" id="{CB0BBA4D-8EAA-4F5B-B8D8-569E4DFA0B2A}"/>
              </a:ext>
            </a:extLst>
          </p:cNvPr>
          <p:cNvSpPr txBox="1">
            <a:spLocks/>
          </p:cNvSpPr>
          <p:nvPr/>
        </p:nvSpPr>
        <p:spPr>
          <a:xfrm>
            <a:off x="990600" y="1295400"/>
            <a:ext cx="7848600" cy="646331"/>
          </a:xfrm>
          <a:prstGeom prst="rect">
            <a:avLst/>
          </a:prstGeom>
          <a:ln>
            <a:noFill/>
          </a:ln>
        </p:spPr>
        <p:txBody>
          <a:bodyPr vert="horz" wrap="square" lIns="91440" tIns="45720" rIns="91440" bIns="45720" rtlCol="0">
            <a:spAutoFit/>
          </a:bodyPr>
          <a:lstStyle>
            <a:lvl1pPr marL="177800" indent="-177800" algn="l" defTabSz="457200" rtl="0" eaLnBrk="1" latinLnBrk="0" hangingPunct="1">
              <a:spcBef>
                <a:spcPts val="1000"/>
              </a:spcBef>
              <a:spcAft>
                <a:spcPts val="1800"/>
              </a:spcAft>
              <a:buClr>
                <a:schemeClr val="tx2"/>
              </a:buClr>
              <a:buFont typeface="Wingdings" panose="05000000000000000000" pitchFamily="2" charset="2"/>
              <a:buChar char="§"/>
              <a:tabLst>
                <a:tab pos="7177088" algn="r"/>
              </a:tabLst>
              <a:defRPr sz="16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vi-VN" sz="1800" b="1" dirty="0">
                <a:latin typeface="Times New Roman" panose="02020603050405020304" pitchFamily="18" charset="0"/>
                <a:cs typeface="Times New Roman" panose="02020603050405020304" pitchFamily="18" charset="0"/>
              </a:rPr>
              <a:t>firstly! Introduction: My name is Khang from BE23 and my mentor is Nguyen Le Minh Hac Who guide to me during to one year later. </a:t>
            </a:r>
            <a:r>
              <a:rPr lang="en-US" sz="1800" b="1"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25893224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67999" y="332539"/>
            <a:ext cx="11244575" cy="720197"/>
          </a:xfrm>
        </p:spPr>
        <p:txBody>
          <a:bodyPr>
            <a:normAutofit fontScale="90000"/>
          </a:bodyPr>
          <a:lstStyle/>
          <a:p>
            <a:r>
              <a:rPr kumimoji="1" lang="vi-VN" dirty="0"/>
              <a:t>1. </a:t>
            </a:r>
            <a:r>
              <a:rPr kumimoji="1" lang="vi-VN" b="1" dirty="0"/>
              <a:t>Introduction</a:t>
            </a:r>
            <a:br>
              <a:rPr kumimoji="1" lang="vi-VN" dirty="0"/>
            </a:br>
            <a:r>
              <a:rPr lang="en-US" sz="2000" dirty="0"/>
              <a:t>1.</a:t>
            </a:r>
            <a:r>
              <a:rPr lang="vi-VN" sz="2000" dirty="0"/>
              <a:t>2</a:t>
            </a:r>
            <a:r>
              <a:rPr lang="en-US" sz="2000" dirty="0"/>
              <a:t>   Mentor –mentee SYSTEM</a:t>
            </a:r>
          </a:p>
        </p:txBody>
      </p:sp>
      <p:sp>
        <p:nvSpPr>
          <p:cNvPr id="10" name="Text Placeholder 4">
            <a:extLst>
              <a:ext uri="{FF2B5EF4-FFF2-40B4-BE49-F238E27FC236}">
                <a16:creationId xmlns:a16="http://schemas.microsoft.com/office/drawing/2014/main" id="{C08B829F-2C94-4A60-908C-698CF6602EC5}"/>
              </a:ext>
            </a:extLst>
          </p:cNvPr>
          <p:cNvSpPr txBox="1">
            <a:spLocks/>
          </p:cNvSpPr>
          <p:nvPr/>
        </p:nvSpPr>
        <p:spPr>
          <a:xfrm>
            <a:off x="467999" y="1752599"/>
            <a:ext cx="11571603" cy="2514601"/>
          </a:xfrm>
          <a:prstGeom prst="rect">
            <a:avLst/>
          </a:prstGeom>
          <a:noFill/>
        </p:spPr>
        <p:txBody>
          <a:bodyPr/>
          <a:lstStyle>
            <a:lvl1pPr marL="0" indent="0" algn="l" defTabSz="914400" rtl="0" eaLnBrk="1" latinLnBrk="0" hangingPunct="1">
              <a:lnSpc>
                <a:spcPct val="120000"/>
              </a:lnSpc>
              <a:spcBef>
                <a:spcPts val="0"/>
              </a:spcBef>
              <a:spcAft>
                <a:spcPts val="800"/>
              </a:spcAft>
              <a:buFont typeface="Arial" panose="020B0604020202020204" pitchFamily="34" charset="0"/>
              <a:buNone/>
              <a:defRPr kumimoji="1" sz="1600" kern="1200">
                <a:solidFill>
                  <a:schemeClr val="tx1"/>
                </a:solidFill>
                <a:latin typeface="+mn-lt"/>
                <a:ea typeface="+mn-ea"/>
                <a:cs typeface="+mn-cs"/>
              </a:defRPr>
            </a:lvl1pPr>
            <a:lvl2pPr marL="1778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2pPr>
            <a:lvl3pPr marL="3556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3pPr>
            <a:lvl4pPr marL="539750" indent="-184150"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4pPr>
            <a:lvl5pPr marL="719138" indent="-179388"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r>
              <a:rPr lang="vi-VN" sz="1800" b="1" i="1" u="sng" dirty="0">
                <a:latin typeface="Times New Roman" panose="02020603050405020304" pitchFamily="18" charset="0"/>
                <a:cs typeface="Times New Roman" panose="02020603050405020304" pitchFamily="18" charset="0"/>
              </a:rPr>
              <a:t>My </a:t>
            </a:r>
            <a:r>
              <a:rPr lang="en-US" sz="1800" b="1" i="1" u="sng" dirty="0">
                <a:latin typeface="Times New Roman" panose="02020603050405020304" pitchFamily="18" charset="0"/>
                <a:cs typeface="Times New Roman" panose="02020603050405020304" pitchFamily="18" charset="0"/>
              </a:rPr>
              <a:t>Purposes</a:t>
            </a:r>
            <a:r>
              <a:rPr lang="vi-VN" sz="1800" dirty="0">
                <a:latin typeface="Times New Roman" panose="02020603050405020304" pitchFamily="18" charset="0"/>
                <a:cs typeface="Times New Roman" panose="02020603050405020304" pitchFamily="18" charset="0"/>
              </a:rPr>
              <a:t> in one year later:</a:t>
            </a:r>
            <a:endParaRPr lang="en-US" sz="18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I will Improve the communication between mentee and mentor.</a:t>
            </a:r>
            <a:r>
              <a:rPr lang="vi-VN" sz="1800" dirty="0">
                <a:latin typeface="Times New Roman" panose="02020603050405020304" pitchFamily="18" charset="0"/>
                <a:cs typeface="Times New Roman" panose="02020603050405020304" pitchFamily="18" charset="0"/>
              </a:rPr>
              <a:t> </a:t>
            </a:r>
          </a:p>
          <a:p>
            <a:r>
              <a:rPr lang="vi-VN" sz="1800" dirty="0">
                <a:latin typeface="Times New Roman" panose="02020603050405020304" pitchFamily="18" charset="0"/>
                <a:cs typeface="Times New Roman" panose="02020603050405020304" pitchFamily="18" charset="0"/>
              </a:rPr>
              <a:t> Beside that, I</a:t>
            </a:r>
            <a:r>
              <a:rPr lang="en-US" sz="1800" dirty="0">
                <a:latin typeface="Times New Roman" panose="02020603050405020304" pitchFamily="18" charset="0"/>
                <a:cs typeface="Times New Roman" panose="02020603050405020304" pitchFamily="18" charset="0"/>
              </a:rPr>
              <a:t> can catch up the skill level of mentor and other experienced team members.</a:t>
            </a:r>
          </a:p>
          <a:p>
            <a:pPr>
              <a:buFont typeface="Wingdings" panose="05000000000000000000" pitchFamily="2" charset="2"/>
              <a:buChar char="Ø"/>
            </a:pPr>
            <a:r>
              <a:rPr lang="vi-VN" sz="1800" dirty="0">
                <a:latin typeface="Times New Roman" panose="02020603050405020304" pitchFamily="18" charset="0"/>
                <a:cs typeface="Times New Roman" panose="02020603050405020304" pitchFamily="18" charset="0"/>
              </a:rPr>
              <a:t>I will increase the productivity instead of supporting from Mentor. (</a:t>
            </a:r>
            <a:r>
              <a:rPr lang="en-US" sz="1800" dirty="0">
                <a:latin typeface="Times New Roman" panose="02020603050405020304" pitchFamily="18" charset="0"/>
                <a:cs typeface="Times New Roman" panose="02020603050405020304" pitchFamily="18" charset="0"/>
              </a:rPr>
              <a:t>Reduce the support time and increase the productivity of mentee.</a:t>
            </a:r>
            <a:r>
              <a:rPr lang="vi-VN" sz="1800" dirty="0">
                <a:latin typeface="Times New Roman" panose="02020603050405020304" pitchFamily="18" charset="0"/>
                <a:cs typeface="Times New Roman" panose="02020603050405020304" pitchFamily="18" charset="0"/>
              </a:rPr>
              <a:t>)</a:t>
            </a:r>
            <a:endParaRPr lang="en-US" sz="18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vi-VN" sz="1800" dirty="0">
                <a:latin typeface="Times New Roman" panose="02020603050405020304" pitchFamily="18" charset="0"/>
                <a:cs typeface="Times New Roman" panose="02020603050405020304" pitchFamily="18" charset="0"/>
              </a:rPr>
              <a:t>Finally, </a:t>
            </a:r>
            <a:r>
              <a:rPr lang="en-US" sz="1800" dirty="0">
                <a:latin typeface="Times New Roman" panose="02020603050405020304" pitchFamily="18" charset="0"/>
                <a:cs typeface="Times New Roman" panose="02020603050405020304" pitchFamily="18" charset="0"/>
              </a:rPr>
              <a:t>Meet the requirement of real projects.</a:t>
            </a:r>
            <a:endParaRPr lang="vi-VN" sz="18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US" sz="1400" dirty="0"/>
          </a:p>
        </p:txBody>
      </p:sp>
      <p:sp>
        <p:nvSpPr>
          <p:cNvPr id="31" name="Text Placeholder 4">
            <a:extLst>
              <a:ext uri="{FF2B5EF4-FFF2-40B4-BE49-F238E27FC236}">
                <a16:creationId xmlns:a16="http://schemas.microsoft.com/office/drawing/2014/main" id="{04041565-BE2E-4C3D-A632-7E24F9FA78A6}"/>
              </a:ext>
            </a:extLst>
          </p:cNvPr>
          <p:cNvSpPr txBox="1">
            <a:spLocks/>
          </p:cNvSpPr>
          <p:nvPr/>
        </p:nvSpPr>
        <p:spPr>
          <a:xfrm>
            <a:off x="762000" y="4258491"/>
            <a:ext cx="10210800" cy="2514600"/>
          </a:xfrm>
          <a:prstGeom prst="rect">
            <a:avLst/>
          </a:prstGeom>
          <a:noFill/>
        </p:spPr>
        <p:txBody>
          <a:bodyPr/>
          <a:lstStyle>
            <a:lvl1pPr marL="0" indent="0" algn="l" defTabSz="914400" rtl="0" eaLnBrk="1" latinLnBrk="0" hangingPunct="1">
              <a:lnSpc>
                <a:spcPct val="120000"/>
              </a:lnSpc>
              <a:spcBef>
                <a:spcPts val="0"/>
              </a:spcBef>
              <a:spcAft>
                <a:spcPts val="800"/>
              </a:spcAft>
              <a:buFont typeface="Arial" panose="020B0604020202020204" pitchFamily="34" charset="0"/>
              <a:buNone/>
              <a:defRPr kumimoji="1" sz="1600" kern="1200">
                <a:solidFill>
                  <a:schemeClr val="tx1"/>
                </a:solidFill>
                <a:latin typeface="+mn-lt"/>
                <a:ea typeface="+mn-ea"/>
                <a:cs typeface="+mn-cs"/>
              </a:defRPr>
            </a:lvl1pPr>
            <a:lvl2pPr marL="1778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2pPr>
            <a:lvl3pPr marL="3556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3pPr>
            <a:lvl4pPr marL="539750" indent="-184150"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4pPr>
            <a:lvl5pPr marL="719138" indent="-179388"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r>
              <a:rPr lang="vi-VN" sz="1800" b="1" i="1" u="sng" dirty="0">
                <a:latin typeface="Times New Roman" panose="02020603050405020304" pitchFamily="18" charset="0"/>
                <a:cs typeface="Times New Roman" panose="02020603050405020304" pitchFamily="18" charset="0"/>
              </a:rPr>
              <a:t>About Target</a:t>
            </a:r>
            <a:r>
              <a:rPr lang="en-US" sz="1800" dirty="0">
                <a:latin typeface="Times New Roman" panose="02020603050405020304" pitchFamily="18" charset="0"/>
                <a:cs typeface="Times New Roman" panose="02020603050405020304" pitchFamily="18" charset="0"/>
              </a:rPr>
              <a:t>:</a:t>
            </a:r>
          </a:p>
          <a:p>
            <a:pPr>
              <a:buFont typeface="Wingdings" panose="05000000000000000000" pitchFamily="2" charset="2"/>
              <a:buChar char="Ø"/>
            </a:pPr>
            <a:r>
              <a:rPr lang="vi-VN" sz="1800" dirty="0">
                <a:latin typeface="Times New Roman" panose="02020603050405020304" pitchFamily="18" charset="0"/>
                <a:cs typeface="Times New Roman" panose="02020603050405020304" pitchFamily="18" charset="0"/>
              </a:rPr>
              <a:t>I will </a:t>
            </a:r>
            <a:r>
              <a:rPr lang="en-US" sz="1800" dirty="0">
                <a:latin typeface="Times New Roman" panose="02020603050405020304" pitchFamily="18" charset="0"/>
                <a:cs typeface="Times New Roman" panose="02020603050405020304" pitchFamily="18" charset="0"/>
              </a:rPr>
              <a:t>Improve soft skills such as: communication, documentation, report, mindset, </a:t>
            </a:r>
            <a:r>
              <a:rPr lang="en-US" sz="1800" dirty="0" err="1">
                <a:latin typeface="Times New Roman" panose="02020603050405020304" pitchFamily="18" charset="0"/>
                <a:cs typeface="Times New Roman" panose="02020603050405020304" pitchFamily="18" charset="0"/>
              </a:rPr>
              <a:t>etc</a:t>
            </a:r>
            <a:r>
              <a:rPr lang="en-US" sz="1800" dirty="0">
                <a:latin typeface="Times New Roman" panose="02020603050405020304" pitchFamily="18" charset="0"/>
                <a:cs typeface="Times New Roman" panose="02020603050405020304" pitchFamily="18" charset="0"/>
              </a:rPr>
              <a:t>…</a:t>
            </a:r>
          </a:p>
          <a:p>
            <a:pPr>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Must achieve level </a:t>
            </a:r>
            <a:r>
              <a:rPr lang="vi-VN" sz="1800" dirty="0">
                <a:latin typeface="Times New Roman" panose="02020603050405020304" pitchFamily="18" charset="0"/>
                <a:cs typeface="Times New Roman" panose="02020603050405020304" pitchFamily="18" charset="0"/>
              </a:rPr>
              <a:t>3</a:t>
            </a:r>
            <a:r>
              <a:rPr lang="en-US" sz="1800" dirty="0">
                <a:latin typeface="Times New Roman" panose="02020603050405020304" pitchFamily="18" charset="0"/>
                <a:cs typeface="Times New Roman" panose="02020603050405020304" pitchFamily="18" charset="0"/>
              </a:rPr>
              <a:t> for technical skill</a:t>
            </a:r>
            <a:r>
              <a:rPr lang="vi-VN" sz="1800" dirty="0">
                <a:latin typeface="Times New Roman" panose="02020603050405020304" pitchFamily="18" charset="0"/>
                <a:cs typeface="Times New Roman" panose="02020603050405020304" pitchFamily="18" charset="0"/>
              </a:rPr>
              <a:t> after 2 years</a:t>
            </a:r>
            <a:r>
              <a:rPr lang="en-US" sz="1800" dirty="0">
                <a:latin typeface="Times New Roman" panose="02020603050405020304" pitchFamily="18" charset="0"/>
                <a:cs typeface="Times New Roman" panose="02020603050405020304" pitchFamily="18" charset="0"/>
              </a:rPr>
              <a:t>.</a:t>
            </a:r>
          </a:p>
          <a:p>
            <a:pPr>
              <a:buFont typeface="Wingdings" panose="05000000000000000000" pitchFamily="2" charset="2"/>
              <a:buChar char="Ø"/>
            </a:pPr>
            <a:r>
              <a:rPr lang="vi-VN" sz="1800" dirty="0">
                <a:latin typeface="Times New Roman" panose="02020603050405020304" pitchFamily="18" charset="0"/>
                <a:cs typeface="Times New Roman" panose="02020603050405020304" pitchFamily="18" charset="0"/>
              </a:rPr>
              <a:t>On job training and complete at least 2 year</a:t>
            </a:r>
            <a:r>
              <a:rPr lang="en-US" sz="1800" dirty="0">
                <a:latin typeface="Times New Roman" panose="02020603050405020304" pitchFamily="18" charset="0"/>
                <a:cs typeface="Times New Roman" panose="02020603050405020304" pitchFamily="18" charset="0"/>
              </a:rPr>
              <a:t>s.</a:t>
            </a:r>
          </a:p>
        </p:txBody>
      </p:sp>
    </p:spTree>
    <p:extLst>
      <p:ext uri="{BB962C8B-B14F-4D97-AF65-F5344CB8AC3E}">
        <p14:creationId xmlns:p14="http://schemas.microsoft.com/office/powerpoint/2010/main" val="401324403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 calcmode="lin" valueType="num">
                                      <p:cBhvr additive="base">
                                        <p:cTn id="7" dur="50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0">
                                            <p:txEl>
                                              <p:pRg st="1" end="1"/>
                                            </p:txEl>
                                          </p:spTgt>
                                        </p:tgtEl>
                                        <p:attrNameLst>
                                          <p:attrName>style.visibility</p:attrName>
                                        </p:attrNameLst>
                                      </p:cBhvr>
                                      <p:to>
                                        <p:strVal val="visible"/>
                                      </p:to>
                                    </p:set>
                                    <p:anim calcmode="lin" valueType="num">
                                      <p:cBhvr additive="base">
                                        <p:cTn id="11" dur="500" fill="hold"/>
                                        <p:tgtEl>
                                          <p:spTgt spid="10">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0">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0">
                                            <p:txEl>
                                              <p:pRg st="2" end="2"/>
                                            </p:txEl>
                                          </p:spTgt>
                                        </p:tgtEl>
                                        <p:attrNameLst>
                                          <p:attrName>style.visibility</p:attrName>
                                        </p:attrNameLst>
                                      </p:cBhvr>
                                      <p:to>
                                        <p:strVal val="visible"/>
                                      </p:to>
                                    </p:set>
                                    <p:anim calcmode="lin" valueType="num">
                                      <p:cBhvr additive="base">
                                        <p:cTn id="15" dur="500" fill="hold"/>
                                        <p:tgtEl>
                                          <p:spTgt spid="10">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0">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0">
                                            <p:txEl>
                                              <p:pRg st="3" end="3"/>
                                            </p:txEl>
                                          </p:spTgt>
                                        </p:tgtEl>
                                        <p:attrNameLst>
                                          <p:attrName>style.visibility</p:attrName>
                                        </p:attrNameLst>
                                      </p:cBhvr>
                                      <p:to>
                                        <p:strVal val="visible"/>
                                      </p:to>
                                    </p:set>
                                    <p:anim calcmode="lin" valueType="num">
                                      <p:cBhvr additive="base">
                                        <p:cTn id="19" dur="500" fill="hold"/>
                                        <p:tgtEl>
                                          <p:spTgt spid="10">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0">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0">
                                            <p:txEl>
                                              <p:pRg st="4" end="4"/>
                                            </p:txEl>
                                          </p:spTgt>
                                        </p:tgtEl>
                                        <p:attrNameLst>
                                          <p:attrName>style.visibility</p:attrName>
                                        </p:attrNameLst>
                                      </p:cBhvr>
                                      <p:to>
                                        <p:strVal val="visible"/>
                                      </p:to>
                                    </p:set>
                                    <p:anim calcmode="lin" valueType="num">
                                      <p:cBhvr additive="base">
                                        <p:cTn id="23" dur="500" fill="hold"/>
                                        <p:tgtEl>
                                          <p:spTgt spid="10">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0">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31">
                                            <p:txEl>
                                              <p:pRg st="0" end="0"/>
                                            </p:txEl>
                                          </p:spTgt>
                                        </p:tgtEl>
                                        <p:attrNameLst>
                                          <p:attrName>style.visibility</p:attrName>
                                        </p:attrNameLst>
                                      </p:cBhvr>
                                      <p:to>
                                        <p:strVal val="visible"/>
                                      </p:to>
                                    </p:set>
                                    <p:anim calcmode="lin" valueType="num">
                                      <p:cBhvr additive="base">
                                        <p:cTn id="29" dur="500" fill="hold"/>
                                        <p:tgtEl>
                                          <p:spTgt spid="31">
                                            <p:txEl>
                                              <p:pRg st="0" end="0"/>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1">
                                            <p:txEl>
                                              <p:pRg st="0" end="0"/>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31">
                                            <p:txEl>
                                              <p:pRg st="1" end="1"/>
                                            </p:txEl>
                                          </p:spTgt>
                                        </p:tgtEl>
                                        <p:attrNameLst>
                                          <p:attrName>style.visibility</p:attrName>
                                        </p:attrNameLst>
                                      </p:cBhvr>
                                      <p:to>
                                        <p:strVal val="visible"/>
                                      </p:to>
                                    </p:set>
                                    <p:anim calcmode="lin" valueType="num">
                                      <p:cBhvr additive="base">
                                        <p:cTn id="33" dur="500" fill="hold"/>
                                        <p:tgtEl>
                                          <p:spTgt spid="31">
                                            <p:txEl>
                                              <p:pRg st="1" end="1"/>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1">
                                            <p:txEl>
                                              <p:pRg st="1" end="1"/>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31">
                                            <p:txEl>
                                              <p:pRg st="2" end="2"/>
                                            </p:txEl>
                                          </p:spTgt>
                                        </p:tgtEl>
                                        <p:attrNameLst>
                                          <p:attrName>style.visibility</p:attrName>
                                        </p:attrNameLst>
                                      </p:cBhvr>
                                      <p:to>
                                        <p:strVal val="visible"/>
                                      </p:to>
                                    </p:set>
                                    <p:anim calcmode="lin" valueType="num">
                                      <p:cBhvr additive="base">
                                        <p:cTn id="37" dur="500" fill="hold"/>
                                        <p:tgtEl>
                                          <p:spTgt spid="31">
                                            <p:txEl>
                                              <p:pRg st="2" end="2"/>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1">
                                            <p:txEl>
                                              <p:pRg st="2" end="2"/>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31">
                                            <p:txEl>
                                              <p:pRg st="3" end="3"/>
                                            </p:txEl>
                                          </p:spTgt>
                                        </p:tgtEl>
                                        <p:attrNameLst>
                                          <p:attrName>style.visibility</p:attrName>
                                        </p:attrNameLst>
                                      </p:cBhvr>
                                      <p:to>
                                        <p:strVal val="visible"/>
                                      </p:to>
                                    </p:set>
                                    <p:anim calcmode="lin" valueType="num">
                                      <p:cBhvr additive="base">
                                        <p:cTn id="41" dur="500" fill="hold"/>
                                        <p:tgtEl>
                                          <p:spTgt spid="31">
                                            <p:txEl>
                                              <p:pRg st="3" end="3"/>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1">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37647" y="299248"/>
            <a:ext cx="11244575" cy="720197"/>
          </a:xfrm>
        </p:spPr>
        <p:txBody>
          <a:bodyPr>
            <a:normAutofit fontScale="90000"/>
          </a:bodyPr>
          <a:lstStyle/>
          <a:p>
            <a:r>
              <a:rPr lang="en-US" dirty="0"/>
              <a:t>2</a:t>
            </a:r>
            <a:r>
              <a:rPr kumimoji="1" lang="vi-VN" dirty="0"/>
              <a:t>. </a:t>
            </a:r>
            <a:r>
              <a:rPr kumimoji="1" lang="en-US" b="1" dirty="0"/>
              <a:t>Achievement and </a:t>
            </a:r>
            <a:r>
              <a:rPr kumimoji="1" lang="vi-VN" b="1" dirty="0">
                <a:latin typeface="Century Gothic (Headings)"/>
              </a:rPr>
              <a:t>detail</a:t>
            </a:r>
            <a:r>
              <a:rPr kumimoji="1" lang="en-US" b="1" dirty="0">
                <a:latin typeface="Century Gothic (Headings)"/>
              </a:rPr>
              <a:t> status</a:t>
            </a:r>
            <a:br>
              <a:rPr kumimoji="1" lang="vi-VN" dirty="0"/>
            </a:br>
            <a:r>
              <a:rPr kumimoji="1" lang="en-US" sz="2000" dirty="0"/>
              <a:t>2</a:t>
            </a:r>
            <a:r>
              <a:rPr lang="en-US" sz="2000" dirty="0"/>
              <a:t>.1   Overview: technical skill</a:t>
            </a:r>
            <a:endParaRPr kumimoji="1" lang="en-US" dirty="0"/>
          </a:p>
        </p:txBody>
      </p:sp>
      <p:grpSp>
        <p:nvGrpSpPr>
          <p:cNvPr id="5" name="Group 4">
            <a:extLst>
              <a:ext uri="{FF2B5EF4-FFF2-40B4-BE49-F238E27FC236}">
                <a16:creationId xmlns:a16="http://schemas.microsoft.com/office/drawing/2014/main" id="{16FBC463-1F06-4F73-A60C-020D006E009C}"/>
              </a:ext>
            </a:extLst>
          </p:cNvPr>
          <p:cNvGrpSpPr/>
          <p:nvPr/>
        </p:nvGrpSpPr>
        <p:grpSpPr>
          <a:xfrm>
            <a:off x="431268" y="2819400"/>
            <a:ext cx="10662780" cy="3469895"/>
            <a:chOff x="431268" y="2531733"/>
            <a:chExt cx="10662780" cy="3469895"/>
          </a:xfrm>
        </p:grpSpPr>
        <p:grpSp>
          <p:nvGrpSpPr>
            <p:cNvPr id="35" name="Group 19">
              <a:extLst>
                <a:ext uri="{FF2B5EF4-FFF2-40B4-BE49-F238E27FC236}">
                  <a16:creationId xmlns:a16="http://schemas.microsoft.com/office/drawing/2014/main" id="{1AFB0A3D-336A-47E3-8EDE-EB4E8480D954}"/>
                </a:ext>
              </a:extLst>
            </p:cNvPr>
            <p:cNvGrpSpPr>
              <a:grpSpLocks/>
            </p:cNvGrpSpPr>
            <p:nvPr/>
          </p:nvGrpSpPr>
          <p:grpSpPr bwMode="auto">
            <a:xfrm>
              <a:off x="431268" y="2531733"/>
              <a:ext cx="10662780" cy="3469895"/>
              <a:chOff x="207841" y="3331376"/>
              <a:chExt cx="9637656" cy="2846224"/>
            </a:xfrm>
          </p:grpSpPr>
          <p:cxnSp>
            <p:nvCxnSpPr>
              <p:cNvPr id="75" name="Straight Arrow Connector 74">
                <a:extLst>
                  <a:ext uri="{FF2B5EF4-FFF2-40B4-BE49-F238E27FC236}">
                    <a16:creationId xmlns:a16="http://schemas.microsoft.com/office/drawing/2014/main" id="{E9AD119A-0268-4EF2-8A69-516F636DEB38}"/>
                  </a:ext>
                </a:extLst>
              </p:cNvPr>
              <p:cNvCxnSpPr>
                <a:cxnSpLocks/>
              </p:cNvCxnSpPr>
              <p:nvPr/>
            </p:nvCxnSpPr>
            <p:spPr>
              <a:xfrm>
                <a:off x="4544192" y="3603103"/>
                <a:ext cx="8402" cy="826811"/>
              </a:xfrm>
              <a:prstGeom prst="straightConnector1">
                <a:avLst/>
              </a:prstGeom>
              <a:ln>
                <a:solidFill>
                  <a:srgbClr val="FF0000">
                    <a:alpha val="50000"/>
                  </a:srgb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4">
                <a:extLst>
                  <a:ext uri="{FF2B5EF4-FFF2-40B4-BE49-F238E27FC236}">
                    <a16:creationId xmlns:a16="http://schemas.microsoft.com/office/drawing/2014/main" id="{4F97DF60-E3B6-4DBA-B451-3D9D56DFCE89}"/>
                  </a:ext>
                </a:extLst>
              </p:cNvPr>
              <p:cNvCxnSpPr>
                <a:cxnSpLocks noChangeShapeType="1"/>
              </p:cNvCxnSpPr>
              <p:nvPr/>
            </p:nvCxnSpPr>
            <p:spPr bwMode="auto">
              <a:xfrm flipV="1">
                <a:off x="510927" y="3529422"/>
                <a:ext cx="8851911" cy="7938"/>
              </a:xfrm>
              <a:prstGeom prst="straightConnector1">
                <a:avLst/>
              </a:prstGeom>
              <a:noFill/>
              <a:ln w="38100"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43" name="TextBox 11">
                <a:extLst>
                  <a:ext uri="{FF2B5EF4-FFF2-40B4-BE49-F238E27FC236}">
                    <a16:creationId xmlns:a16="http://schemas.microsoft.com/office/drawing/2014/main" id="{818CFA91-82C8-477C-B66F-14EDDE75376D}"/>
                  </a:ext>
                </a:extLst>
              </p:cNvPr>
              <p:cNvSpPr txBox="1">
                <a:spLocks noChangeArrowheads="1"/>
              </p:cNvSpPr>
              <p:nvPr/>
            </p:nvSpPr>
            <p:spPr bwMode="auto">
              <a:xfrm>
                <a:off x="207841" y="4125528"/>
                <a:ext cx="923926" cy="2530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Aft>
                    <a:spcPts val="800"/>
                  </a:spcAft>
                  <a:buFont typeface="Arial" panose="020B0604020202020204" pitchFamily="34" charset="0"/>
                  <a:defRPr kumimoji="1" sz="1600">
                    <a:solidFill>
                      <a:schemeClr val="tx1"/>
                    </a:solidFill>
                    <a:latin typeface="Arial" panose="020B0604020202020204" pitchFamily="34" charset="0"/>
                  </a:defRPr>
                </a:lvl1pPr>
                <a:lvl2pPr marL="742950" indent="-285750">
                  <a:lnSpc>
                    <a:spcPct val="120000"/>
                  </a:lnSpc>
                  <a:spcAft>
                    <a:spcPts val="800"/>
                  </a:spcAft>
                  <a:buClr>
                    <a:schemeClr val="tx2"/>
                  </a:buClr>
                  <a:buFont typeface="Wingdings" panose="05000000000000000000" pitchFamily="2" charset="2"/>
                  <a:buChar char="§"/>
                  <a:defRPr kumimoji="1" sz="1600">
                    <a:solidFill>
                      <a:schemeClr val="tx1"/>
                    </a:solidFill>
                    <a:latin typeface="Arial" panose="020B0604020202020204" pitchFamily="34" charset="0"/>
                  </a:defRPr>
                </a:lvl2pPr>
                <a:lvl3pPr marL="1143000" indent="-228600">
                  <a:lnSpc>
                    <a:spcPct val="120000"/>
                  </a:lnSpc>
                  <a:spcAft>
                    <a:spcPts val="800"/>
                  </a:spcAft>
                  <a:buClr>
                    <a:schemeClr val="tx2"/>
                  </a:buClr>
                  <a:buFont typeface="Wingdings" panose="05000000000000000000" pitchFamily="2" charset="2"/>
                  <a:buChar char="§"/>
                  <a:defRPr kumimoji="1" sz="1600">
                    <a:solidFill>
                      <a:schemeClr val="tx1"/>
                    </a:solidFill>
                    <a:latin typeface="Arial" panose="020B0604020202020204" pitchFamily="34" charset="0"/>
                  </a:defRPr>
                </a:lvl3pPr>
                <a:lvl4pPr marL="1600200" indent="-228600">
                  <a:lnSpc>
                    <a:spcPct val="120000"/>
                  </a:lnSpc>
                  <a:spcAft>
                    <a:spcPts val="800"/>
                  </a:spcAft>
                  <a:buFont typeface="Symbol" panose="05050102010706020507" pitchFamily="18" charset="2"/>
                  <a:buChar char="-"/>
                  <a:defRPr kumimoji="1" sz="1600">
                    <a:solidFill>
                      <a:schemeClr val="tx1"/>
                    </a:solidFill>
                    <a:latin typeface="Arial" panose="020B0604020202020204" pitchFamily="34" charset="0"/>
                  </a:defRPr>
                </a:lvl4pPr>
                <a:lvl5pPr marL="2057400" indent="-228600">
                  <a:lnSpc>
                    <a:spcPct val="120000"/>
                  </a:lnSpc>
                  <a:spcAft>
                    <a:spcPts val="800"/>
                  </a:spcAft>
                  <a:buFont typeface="Symbol" panose="05050102010706020507" pitchFamily="18" charset="2"/>
                  <a:buChar char="-"/>
                  <a:defRPr kumimoji="1" sz="1600">
                    <a:solidFill>
                      <a:schemeClr val="tx1"/>
                    </a:solidFill>
                    <a:latin typeface="Arial" panose="020B0604020202020204" pitchFamily="34" charset="0"/>
                  </a:defRPr>
                </a:lvl5pPr>
                <a:lvl6pPr marL="2514600" indent="-228600" defTabSz="449263" eaLnBrk="0" fontAlgn="base" hangingPunct="0">
                  <a:lnSpc>
                    <a:spcPct val="120000"/>
                  </a:lnSpc>
                  <a:spcBef>
                    <a:spcPct val="0"/>
                  </a:spcBef>
                  <a:spcAft>
                    <a:spcPts val="800"/>
                  </a:spcAft>
                  <a:buFont typeface="Symbol" panose="05050102010706020507" pitchFamily="18" charset="2"/>
                  <a:buChar char="-"/>
                  <a:defRPr kumimoji="1" sz="1600">
                    <a:solidFill>
                      <a:schemeClr val="tx1"/>
                    </a:solidFill>
                    <a:latin typeface="Arial" panose="020B0604020202020204" pitchFamily="34" charset="0"/>
                  </a:defRPr>
                </a:lvl6pPr>
                <a:lvl7pPr marL="2971800" indent="-228600" defTabSz="449263" eaLnBrk="0" fontAlgn="base" hangingPunct="0">
                  <a:lnSpc>
                    <a:spcPct val="120000"/>
                  </a:lnSpc>
                  <a:spcBef>
                    <a:spcPct val="0"/>
                  </a:spcBef>
                  <a:spcAft>
                    <a:spcPts val="800"/>
                  </a:spcAft>
                  <a:buFont typeface="Symbol" panose="05050102010706020507" pitchFamily="18" charset="2"/>
                  <a:buChar char="-"/>
                  <a:defRPr kumimoji="1" sz="1600">
                    <a:solidFill>
                      <a:schemeClr val="tx1"/>
                    </a:solidFill>
                    <a:latin typeface="Arial" panose="020B0604020202020204" pitchFamily="34" charset="0"/>
                  </a:defRPr>
                </a:lvl7pPr>
                <a:lvl8pPr marL="3429000" indent="-228600" defTabSz="449263" eaLnBrk="0" fontAlgn="base" hangingPunct="0">
                  <a:lnSpc>
                    <a:spcPct val="120000"/>
                  </a:lnSpc>
                  <a:spcBef>
                    <a:spcPct val="0"/>
                  </a:spcBef>
                  <a:spcAft>
                    <a:spcPts val="800"/>
                  </a:spcAft>
                  <a:buFont typeface="Symbol" panose="05050102010706020507" pitchFamily="18" charset="2"/>
                  <a:buChar char="-"/>
                  <a:defRPr kumimoji="1" sz="1600">
                    <a:solidFill>
                      <a:schemeClr val="tx1"/>
                    </a:solidFill>
                    <a:latin typeface="Arial" panose="020B0604020202020204" pitchFamily="34" charset="0"/>
                  </a:defRPr>
                </a:lvl8pPr>
                <a:lvl9pPr marL="3886200" indent="-228600" defTabSz="449263" eaLnBrk="0" fontAlgn="base" hangingPunct="0">
                  <a:lnSpc>
                    <a:spcPct val="120000"/>
                  </a:lnSpc>
                  <a:spcBef>
                    <a:spcPct val="0"/>
                  </a:spcBef>
                  <a:spcAft>
                    <a:spcPts val="800"/>
                  </a:spcAft>
                  <a:buFont typeface="Symbol" panose="05050102010706020507" pitchFamily="18" charset="2"/>
                  <a:buChar char="-"/>
                  <a:defRPr kumimoji="1" sz="1600">
                    <a:solidFill>
                      <a:schemeClr val="tx1"/>
                    </a:solidFill>
                    <a:latin typeface="Arial" panose="020B0604020202020204" pitchFamily="34" charset="0"/>
                  </a:defRPr>
                </a:lvl9pPr>
              </a:lstStyle>
              <a:p>
                <a:pPr eaLnBrk="1" hangingPunct="1">
                  <a:lnSpc>
                    <a:spcPct val="87000"/>
                  </a:lnSpc>
                  <a:spcAft>
                    <a:spcPct val="0"/>
                  </a:spcAft>
                  <a:buClr>
                    <a:srgbClr val="000000"/>
                  </a:buClr>
                </a:pPr>
                <a:r>
                  <a:rPr kumimoji="0" lang="en-US" altLang="ja-JP" sz="1200" b="1" dirty="0">
                    <a:solidFill>
                      <a:srgbClr val="FF0000"/>
                    </a:solidFill>
                    <a:latin typeface="Calibri" panose="020F0502020204030204" pitchFamily="34" charset="0"/>
                    <a:cs typeface="Calibri" panose="020F0502020204030204" pitchFamily="34" charset="0"/>
                  </a:rPr>
                  <a:t>2020, Oct</a:t>
                </a:r>
              </a:p>
            </p:txBody>
          </p:sp>
          <p:sp>
            <p:nvSpPr>
              <p:cNvPr id="48" name="TextBox 11">
                <a:extLst>
                  <a:ext uri="{FF2B5EF4-FFF2-40B4-BE49-F238E27FC236}">
                    <a16:creationId xmlns:a16="http://schemas.microsoft.com/office/drawing/2014/main" id="{EB507FE6-32CF-4B33-87B5-D35E25750D3E}"/>
                  </a:ext>
                </a:extLst>
              </p:cNvPr>
              <p:cNvSpPr txBox="1">
                <a:spLocks noChangeArrowheads="1"/>
              </p:cNvSpPr>
              <p:nvPr/>
            </p:nvSpPr>
            <p:spPr bwMode="auto">
              <a:xfrm>
                <a:off x="4176020" y="4142396"/>
                <a:ext cx="923925" cy="2530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Aft>
                    <a:spcPts val="800"/>
                  </a:spcAft>
                  <a:buFont typeface="Arial" panose="020B0604020202020204" pitchFamily="34" charset="0"/>
                  <a:defRPr kumimoji="1" sz="1600">
                    <a:solidFill>
                      <a:schemeClr val="tx1"/>
                    </a:solidFill>
                    <a:latin typeface="Arial" panose="020B0604020202020204" pitchFamily="34" charset="0"/>
                  </a:defRPr>
                </a:lvl1pPr>
                <a:lvl2pPr marL="742950" indent="-285750">
                  <a:lnSpc>
                    <a:spcPct val="120000"/>
                  </a:lnSpc>
                  <a:spcAft>
                    <a:spcPts val="800"/>
                  </a:spcAft>
                  <a:buClr>
                    <a:schemeClr val="tx2"/>
                  </a:buClr>
                  <a:buFont typeface="Wingdings" panose="05000000000000000000" pitchFamily="2" charset="2"/>
                  <a:buChar char="§"/>
                  <a:defRPr kumimoji="1" sz="1600">
                    <a:solidFill>
                      <a:schemeClr val="tx1"/>
                    </a:solidFill>
                    <a:latin typeface="Arial" panose="020B0604020202020204" pitchFamily="34" charset="0"/>
                  </a:defRPr>
                </a:lvl2pPr>
                <a:lvl3pPr marL="1143000" indent="-228600">
                  <a:lnSpc>
                    <a:spcPct val="120000"/>
                  </a:lnSpc>
                  <a:spcAft>
                    <a:spcPts val="800"/>
                  </a:spcAft>
                  <a:buClr>
                    <a:schemeClr val="tx2"/>
                  </a:buClr>
                  <a:buFont typeface="Wingdings" panose="05000000000000000000" pitchFamily="2" charset="2"/>
                  <a:buChar char="§"/>
                  <a:defRPr kumimoji="1" sz="1600">
                    <a:solidFill>
                      <a:schemeClr val="tx1"/>
                    </a:solidFill>
                    <a:latin typeface="Arial" panose="020B0604020202020204" pitchFamily="34" charset="0"/>
                  </a:defRPr>
                </a:lvl3pPr>
                <a:lvl4pPr marL="1600200" indent="-228600">
                  <a:lnSpc>
                    <a:spcPct val="120000"/>
                  </a:lnSpc>
                  <a:spcAft>
                    <a:spcPts val="800"/>
                  </a:spcAft>
                  <a:buFont typeface="Symbol" panose="05050102010706020507" pitchFamily="18" charset="2"/>
                  <a:buChar char="-"/>
                  <a:defRPr kumimoji="1" sz="1600">
                    <a:solidFill>
                      <a:schemeClr val="tx1"/>
                    </a:solidFill>
                    <a:latin typeface="Arial" panose="020B0604020202020204" pitchFamily="34" charset="0"/>
                  </a:defRPr>
                </a:lvl4pPr>
                <a:lvl5pPr marL="2057400" indent="-228600">
                  <a:lnSpc>
                    <a:spcPct val="120000"/>
                  </a:lnSpc>
                  <a:spcAft>
                    <a:spcPts val="800"/>
                  </a:spcAft>
                  <a:buFont typeface="Symbol" panose="05050102010706020507" pitchFamily="18" charset="2"/>
                  <a:buChar char="-"/>
                  <a:defRPr kumimoji="1" sz="1600">
                    <a:solidFill>
                      <a:schemeClr val="tx1"/>
                    </a:solidFill>
                    <a:latin typeface="Arial" panose="020B0604020202020204" pitchFamily="34" charset="0"/>
                  </a:defRPr>
                </a:lvl5pPr>
                <a:lvl6pPr marL="2514600" indent="-228600" defTabSz="449263" eaLnBrk="0" fontAlgn="base" hangingPunct="0">
                  <a:lnSpc>
                    <a:spcPct val="120000"/>
                  </a:lnSpc>
                  <a:spcBef>
                    <a:spcPct val="0"/>
                  </a:spcBef>
                  <a:spcAft>
                    <a:spcPts val="800"/>
                  </a:spcAft>
                  <a:buFont typeface="Symbol" panose="05050102010706020507" pitchFamily="18" charset="2"/>
                  <a:buChar char="-"/>
                  <a:defRPr kumimoji="1" sz="1600">
                    <a:solidFill>
                      <a:schemeClr val="tx1"/>
                    </a:solidFill>
                    <a:latin typeface="Arial" panose="020B0604020202020204" pitchFamily="34" charset="0"/>
                  </a:defRPr>
                </a:lvl6pPr>
                <a:lvl7pPr marL="2971800" indent="-228600" defTabSz="449263" eaLnBrk="0" fontAlgn="base" hangingPunct="0">
                  <a:lnSpc>
                    <a:spcPct val="120000"/>
                  </a:lnSpc>
                  <a:spcBef>
                    <a:spcPct val="0"/>
                  </a:spcBef>
                  <a:spcAft>
                    <a:spcPts val="800"/>
                  </a:spcAft>
                  <a:buFont typeface="Symbol" panose="05050102010706020507" pitchFamily="18" charset="2"/>
                  <a:buChar char="-"/>
                  <a:defRPr kumimoji="1" sz="1600">
                    <a:solidFill>
                      <a:schemeClr val="tx1"/>
                    </a:solidFill>
                    <a:latin typeface="Arial" panose="020B0604020202020204" pitchFamily="34" charset="0"/>
                  </a:defRPr>
                </a:lvl7pPr>
                <a:lvl8pPr marL="3429000" indent="-228600" defTabSz="449263" eaLnBrk="0" fontAlgn="base" hangingPunct="0">
                  <a:lnSpc>
                    <a:spcPct val="120000"/>
                  </a:lnSpc>
                  <a:spcBef>
                    <a:spcPct val="0"/>
                  </a:spcBef>
                  <a:spcAft>
                    <a:spcPts val="800"/>
                  </a:spcAft>
                  <a:buFont typeface="Symbol" panose="05050102010706020507" pitchFamily="18" charset="2"/>
                  <a:buChar char="-"/>
                  <a:defRPr kumimoji="1" sz="1600">
                    <a:solidFill>
                      <a:schemeClr val="tx1"/>
                    </a:solidFill>
                    <a:latin typeface="Arial" panose="020B0604020202020204" pitchFamily="34" charset="0"/>
                  </a:defRPr>
                </a:lvl8pPr>
                <a:lvl9pPr marL="3886200" indent="-228600" defTabSz="449263" eaLnBrk="0" fontAlgn="base" hangingPunct="0">
                  <a:lnSpc>
                    <a:spcPct val="120000"/>
                  </a:lnSpc>
                  <a:spcBef>
                    <a:spcPct val="0"/>
                  </a:spcBef>
                  <a:spcAft>
                    <a:spcPts val="800"/>
                  </a:spcAft>
                  <a:buFont typeface="Symbol" panose="05050102010706020507" pitchFamily="18" charset="2"/>
                  <a:buChar char="-"/>
                  <a:defRPr kumimoji="1" sz="1600">
                    <a:solidFill>
                      <a:schemeClr val="tx1"/>
                    </a:solidFill>
                    <a:latin typeface="Arial" panose="020B0604020202020204" pitchFamily="34" charset="0"/>
                  </a:defRPr>
                </a:lvl9pPr>
              </a:lstStyle>
              <a:p>
                <a:pPr eaLnBrk="1" hangingPunct="1">
                  <a:lnSpc>
                    <a:spcPct val="87000"/>
                  </a:lnSpc>
                  <a:spcAft>
                    <a:spcPct val="0"/>
                  </a:spcAft>
                  <a:buClr>
                    <a:srgbClr val="000000"/>
                  </a:buClr>
                </a:pPr>
                <a:r>
                  <a:rPr kumimoji="0" lang="en-US" altLang="ja-JP" sz="1200" b="1" dirty="0">
                    <a:solidFill>
                      <a:srgbClr val="FF0000"/>
                    </a:solidFill>
                    <a:latin typeface="Calibri" panose="020F0502020204030204" pitchFamily="34" charset="0"/>
                    <a:cs typeface="Calibri" panose="020F0502020204030204" pitchFamily="34" charset="0"/>
                  </a:rPr>
                  <a:t>2021, Jun</a:t>
                </a:r>
              </a:p>
            </p:txBody>
          </p:sp>
          <p:sp>
            <p:nvSpPr>
              <p:cNvPr id="59" name="Arrow: Right 58">
                <a:extLst>
                  <a:ext uri="{FF2B5EF4-FFF2-40B4-BE49-F238E27FC236}">
                    <a16:creationId xmlns:a16="http://schemas.microsoft.com/office/drawing/2014/main" id="{D07F154B-95CD-4783-B195-BA8780C29960}"/>
                  </a:ext>
                </a:extLst>
              </p:cNvPr>
              <p:cNvSpPr/>
              <p:nvPr/>
            </p:nvSpPr>
            <p:spPr bwMode="auto">
              <a:xfrm>
                <a:off x="510927" y="3860826"/>
                <a:ext cx="9334570" cy="2316774"/>
              </a:xfrm>
              <a:prstGeom prst="rightArrow">
                <a:avLst/>
              </a:prstGeom>
              <a:solidFill>
                <a:schemeClr val="accent5">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latin typeface="Calibri" panose="020F0502020204030204" pitchFamily="34" charset="0"/>
                  <a:cs typeface="Calibri" panose="020F0502020204030204" pitchFamily="34" charset="0"/>
                </a:endParaRPr>
              </a:p>
            </p:txBody>
          </p:sp>
          <p:cxnSp>
            <p:nvCxnSpPr>
              <p:cNvPr id="63" name="Straight Arrow Connector 62">
                <a:extLst>
                  <a:ext uri="{FF2B5EF4-FFF2-40B4-BE49-F238E27FC236}">
                    <a16:creationId xmlns:a16="http://schemas.microsoft.com/office/drawing/2014/main" id="{BFBCDC4B-7125-495D-BD6B-619A82C908F3}"/>
                  </a:ext>
                </a:extLst>
              </p:cNvPr>
              <p:cNvCxnSpPr>
                <a:cxnSpLocks/>
              </p:cNvCxnSpPr>
              <p:nvPr/>
            </p:nvCxnSpPr>
            <p:spPr>
              <a:xfrm>
                <a:off x="592809" y="3584348"/>
                <a:ext cx="10470" cy="851283"/>
              </a:xfrm>
              <a:prstGeom prst="straightConnector1">
                <a:avLst/>
              </a:prstGeom>
              <a:ln>
                <a:solidFill>
                  <a:srgbClr val="FF0000">
                    <a:alpha val="50000"/>
                  </a:srgb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EC9B3DA0-9FEE-46E6-B968-1C1F4C257962}"/>
                  </a:ext>
                </a:extLst>
              </p:cNvPr>
              <p:cNvCxnSpPr>
                <a:cxnSpLocks/>
              </p:cNvCxnSpPr>
              <p:nvPr/>
            </p:nvCxnSpPr>
            <p:spPr>
              <a:xfrm>
                <a:off x="8390644" y="3519271"/>
                <a:ext cx="0" cy="916360"/>
              </a:xfrm>
              <a:prstGeom prst="straightConnector1">
                <a:avLst/>
              </a:prstGeom>
              <a:ln>
                <a:solidFill>
                  <a:srgbClr val="FF0000">
                    <a:alpha val="50000"/>
                  </a:srgb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70" name="Isosceles Triangle 73">
                <a:extLst>
                  <a:ext uri="{FF2B5EF4-FFF2-40B4-BE49-F238E27FC236}">
                    <a16:creationId xmlns:a16="http://schemas.microsoft.com/office/drawing/2014/main" id="{4C138FD9-F27B-49A2-9F83-ECE2124A9475}"/>
                  </a:ext>
                </a:extLst>
              </p:cNvPr>
              <p:cNvSpPr>
                <a:spLocks noChangeArrowheads="1"/>
              </p:cNvSpPr>
              <p:nvPr/>
            </p:nvSpPr>
            <p:spPr bwMode="auto">
              <a:xfrm rot="10800000">
                <a:off x="515818" y="3519271"/>
                <a:ext cx="153987" cy="444500"/>
              </a:xfrm>
              <a:prstGeom prst="triangle">
                <a:avLst>
                  <a:gd name="adj" fmla="val 50000"/>
                </a:avLst>
              </a:prstGeom>
              <a:solidFill>
                <a:schemeClr val="tx1"/>
              </a:solidFill>
              <a:ln w="9525" algn="ctr">
                <a:solidFill>
                  <a:schemeClr val="tx1"/>
                </a:solidFill>
                <a:round/>
                <a:headEnd/>
                <a:tailEnd/>
              </a:ln>
            </p:spPr>
            <p:txBody>
              <a:bodyPr lIns="18000" tIns="18000" rIns="18000" bIns="18000" anchor="ctr">
                <a:spAutoFit/>
              </a:bodyPr>
              <a:lstStyle>
                <a:lvl1pPr marL="355600" indent="-355600">
                  <a:lnSpc>
                    <a:spcPct val="120000"/>
                  </a:lnSpc>
                  <a:spcAft>
                    <a:spcPts val="800"/>
                  </a:spcAft>
                  <a:buFont typeface="Arial" panose="020B0604020202020204" pitchFamily="34" charset="0"/>
                  <a:tabLst>
                    <a:tab pos="355600" algn="l"/>
                    <a:tab pos="803275" algn="l"/>
                    <a:tab pos="1252538" algn="l"/>
                    <a:tab pos="1701800" algn="l"/>
                    <a:tab pos="2151063" algn="l"/>
                    <a:tab pos="2600325" algn="l"/>
                    <a:tab pos="3049588" algn="l"/>
                    <a:tab pos="3498850" algn="l"/>
                    <a:tab pos="3948113" algn="l"/>
                    <a:tab pos="4397375" algn="l"/>
                    <a:tab pos="4846638" algn="l"/>
                    <a:tab pos="5295900" algn="l"/>
                    <a:tab pos="5745163" algn="l"/>
                    <a:tab pos="6194425" algn="l"/>
                    <a:tab pos="6643688" algn="l"/>
                    <a:tab pos="7092950" algn="l"/>
                    <a:tab pos="7542213" algn="l"/>
                    <a:tab pos="7991475" algn="l"/>
                    <a:tab pos="8440738" algn="l"/>
                    <a:tab pos="8890000" algn="l"/>
                    <a:tab pos="9339263" algn="l"/>
                  </a:tabLst>
                  <a:defRPr kumimoji="1" sz="1600">
                    <a:solidFill>
                      <a:schemeClr val="tx1"/>
                    </a:solidFill>
                    <a:latin typeface="Arial" panose="020B0604020202020204" pitchFamily="34" charset="0"/>
                  </a:defRPr>
                </a:lvl1pPr>
                <a:lvl2pPr marL="742950" indent="-285750">
                  <a:lnSpc>
                    <a:spcPct val="120000"/>
                  </a:lnSpc>
                  <a:spcAft>
                    <a:spcPts val="800"/>
                  </a:spcAft>
                  <a:buClr>
                    <a:schemeClr val="tx2"/>
                  </a:buClr>
                  <a:buFont typeface="Wingdings" panose="05000000000000000000" pitchFamily="2" charset="2"/>
                  <a:buChar char="§"/>
                  <a:tabLst>
                    <a:tab pos="355600" algn="l"/>
                    <a:tab pos="803275" algn="l"/>
                    <a:tab pos="1252538" algn="l"/>
                    <a:tab pos="1701800" algn="l"/>
                    <a:tab pos="2151063" algn="l"/>
                    <a:tab pos="2600325" algn="l"/>
                    <a:tab pos="3049588" algn="l"/>
                    <a:tab pos="3498850" algn="l"/>
                    <a:tab pos="3948113" algn="l"/>
                    <a:tab pos="4397375" algn="l"/>
                    <a:tab pos="4846638" algn="l"/>
                    <a:tab pos="5295900" algn="l"/>
                    <a:tab pos="5745163" algn="l"/>
                    <a:tab pos="6194425" algn="l"/>
                    <a:tab pos="6643688" algn="l"/>
                    <a:tab pos="7092950" algn="l"/>
                    <a:tab pos="7542213" algn="l"/>
                    <a:tab pos="7991475" algn="l"/>
                    <a:tab pos="8440738" algn="l"/>
                    <a:tab pos="8890000" algn="l"/>
                    <a:tab pos="9339263" algn="l"/>
                  </a:tabLst>
                  <a:defRPr kumimoji="1" sz="1600">
                    <a:solidFill>
                      <a:schemeClr val="tx1"/>
                    </a:solidFill>
                    <a:latin typeface="Arial" panose="020B0604020202020204" pitchFamily="34" charset="0"/>
                  </a:defRPr>
                </a:lvl2pPr>
                <a:lvl3pPr marL="1143000" indent="-228600">
                  <a:lnSpc>
                    <a:spcPct val="120000"/>
                  </a:lnSpc>
                  <a:spcAft>
                    <a:spcPts val="800"/>
                  </a:spcAft>
                  <a:buClr>
                    <a:schemeClr val="tx2"/>
                  </a:buClr>
                  <a:buFont typeface="Wingdings" panose="05000000000000000000" pitchFamily="2" charset="2"/>
                  <a:buChar char="§"/>
                  <a:tabLst>
                    <a:tab pos="355600" algn="l"/>
                    <a:tab pos="803275" algn="l"/>
                    <a:tab pos="1252538" algn="l"/>
                    <a:tab pos="1701800" algn="l"/>
                    <a:tab pos="2151063" algn="l"/>
                    <a:tab pos="2600325" algn="l"/>
                    <a:tab pos="3049588" algn="l"/>
                    <a:tab pos="3498850" algn="l"/>
                    <a:tab pos="3948113" algn="l"/>
                    <a:tab pos="4397375" algn="l"/>
                    <a:tab pos="4846638" algn="l"/>
                    <a:tab pos="5295900" algn="l"/>
                    <a:tab pos="5745163" algn="l"/>
                    <a:tab pos="6194425" algn="l"/>
                    <a:tab pos="6643688" algn="l"/>
                    <a:tab pos="7092950" algn="l"/>
                    <a:tab pos="7542213" algn="l"/>
                    <a:tab pos="7991475" algn="l"/>
                    <a:tab pos="8440738" algn="l"/>
                    <a:tab pos="8890000" algn="l"/>
                    <a:tab pos="9339263" algn="l"/>
                  </a:tabLst>
                  <a:defRPr kumimoji="1" sz="1600">
                    <a:solidFill>
                      <a:schemeClr val="tx1"/>
                    </a:solidFill>
                    <a:latin typeface="Arial" panose="020B0604020202020204" pitchFamily="34" charset="0"/>
                  </a:defRPr>
                </a:lvl3pPr>
                <a:lvl4pPr marL="1600200" indent="-228600">
                  <a:lnSpc>
                    <a:spcPct val="120000"/>
                  </a:lnSpc>
                  <a:spcAft>
                    <a:spcPts val="800"/>
                  </a:spcAft>
                  <a:buFont typeface="Symbol" panose="05050102010706020507" pitchFamily="18" charset="2"/>
                  <a:buChar char="-"/>
                  <a:tabLst>
                    <a:tab pos="355600" algn="l"/>
                    <a:tab pos="803275" algn="l"/>
                    <a:tab pos="1252538" algn="l"/>
                    <a:tab pos="1701800" algn="l"/>
                    <a:tab pos="2151063" algn="l"/>
                    <a:tab pos="2600325" algn="l"/>
                    <a:tab pos="3049588" algn="l"/>
                    <a:tab pos="3498850" algn="l"/>
                    <a:tab pos="3948113" algn="l"/>
                    <a:tab pos="4397375" algn="l"/>
                    <a:tab pos="4846638" algn="l"/>
                    <a:tab pos="5295900" algn="l"/>
                    <a:tab pos="5745163" algn="l"/>
                    <a:tab pos="6194425" algn="l"/>
                    <a:tab pos="6643688" algn="l"/>
                    <a:tab pos="7092950" algn="l"/>
                    <a:tab pos="7542213" algn="l"/>
                    <a:tab pos="7991475" algn="l"/>
                    <a:tab pos="8440738" algn="l"/>
                    <a:tab pos="8890000" algn="l"/>
                    <a:tab pos="9339263" algn="l"/>
                  </a:tabLst>
                  <a:defRPr kumimoji="1" sz="1600">
                    <a:solidFill>
                      <a:schemeClr val="tx1"/>
                    </a:solidFill>
                    <a:latin typeface="Arial" panose="020B0604020202020204" pitchFamily="34" charset="0"/>
                  </a:defRPr>
                </a:lvl4pPr>
                <a:lvl5pPr marL="2057400" indent="-228600">
                  <a:lnSpc>
                    <a:spcPct val="120000"/>
                  </a:lnSpc>
                  <a:spcAft>
                    <a:spcPts val="800"/>
                  </a:spcAft>
                  <a:buFont typeface="Symbol" panose="05050102010706020507" pitchFamily="18" charset="2"/>
                  <a:buChar char="-"/>
                  <a:tabLst>
                    <a:tab pos="355600" algn="l"/>
                    <a:tab pos="803275" algn="l"/>
                    <a:tab pos="1252538" algn="l"/>
                    <a:tab pos="1701800" algn="l"/>
                    <a:tab pos="2151063" algn="l"/>
                    <a:tab pos="2600325" algn="l"/>
                    <a:tab pos="3049588" algn="l"/>
                    <a:tab pos="3498850" algn="l"/>
                    <a:tab pos="3948113" algn="l"/>
                    <a:tab pos="4397375" algn="l"/>
                    <a:tab pos="4846638" algn="l"/>
                    <a:tab pos="5295900" algn="l"/>
                    <a:tab pos="5745163" algn="l"/>
                    <a:tab pos="6194425" algn="l"/>
                    <a:tab pos="6643688" algn="l"/>
                    <a:tab pos="7092950" algn="l"/>
                    <a:tab pos="7542213" algn="l"/>
                    <a:tab pos="7991475" algn="l"/>
                    <a:tab pos="8440738" algn="l"/>
                    <a:tab pos="8890000" algn="l"/>
                    <a:tab pos="9339263" algn="l"/>
                  </a:tabLst>
                  <a:defRPr kumimoji="1" sz="1600">
                    <a:solidFill>
                      <a:schemeClr val="tx1"/>
                    </a:solidFill>
                    <a:latin typeface="Arial" panose="020B0604020202020204" pitchFamily="34" charset="0"/>
                  </a:defRPr>
                </a:lvl5pPr>
                <a:lvl6pPr marL="2514600" indent="-228600" defTabSz="449263" eaLnBrk="0" fontAlgn="base" hangingPunct="0">
                  <a:lnSpc>
                    <a:spcPct val="120000"/>
                  </a:lnSpc>
                  <a:spcBef>
                    <a:spcPct val="0"/>
                  </a:spcBef>
                  <a:spcAft>
                    <a:spcPts val="800"/>
                  </a:spcAft>
                  <a:buFont typeface="Symbol" panose="05050102010706020507" pitchFamily="18" charset="2"/>
                  <a:buChar char="-"/>
                  <a:tabLst>
                    <a:tab pos="355600" algn="l"/>
                    <a:tab pos="803275" algn="l"/>
                    <a:tab pos="1252538" algn="l"/>
                    <a:tab pos="1701800" algn="l"/>
                    <a:tab pos="2151063" algn="l"/>
                    <a:tab pos="2600325" algn="l"/>
                    <a:tab pos="3049588" algn="l"/>
                    <a:tab pos="3498850" algn="l"/>
                    <a:tab pos="3948113" algn="l"/>
                    <a:tab pos="4397375" algn="l"/>
                    <a:tab pos="4846638" algn="l"/>
                    <a:tab pos="5295900" algn="l"/>
                    <a:tab pos="5745163" algn="l"/>
                    <a:tab pos="6194425" algn="l"/>
                    <a:tab pos="6643688" algn="l"/>
                    <a:tab pos="7092950" algn="l"/>
                    <a:tab pos="7542213" algn="l"/>
                    <a:tab pos="7991475" algn="l"/>
                    <a:tab pos="8440738" algn="l"/>
                    <a:tab pos="8890000" algn="l"/>
                    <a:tab pos="9339263" algn="l"/>
                  </a:tabLst>
                  <a:defRPr kumimoji="1" sz="1600">
                    <a:solidFill>
                      <a:schemeClr val="tx1"/>
                    </a:solidFill>
                    <a:latin typeface="Arial" panose="020B0604020202020204" pitchFamily="34" charset="0"/>
                  </a:defRPr>
                </a:lvl6pPr>
                <a:lvl7pPr marL="2971800" indent="-228600" defTabSz="449263" eaLnBrk="0" fontAlgn="base" hangingPunct="0">
                  <a:lnSpc>
                    <a:spcPct val="120000"/>
                  </a:lnSpc>
                  <a:spcBef>
                    <a:spcPct val="0"/>
                  </a:spcBef>
                  <a:spcAft>
                    <a:spcPts val="800"/>
                  </a:spcAft>
                  <a:buFont typeface="Symbol" panose="05050102010706020507" pitchFamily="18" charset="2"/>
                  <a:buChar char="-"/>
                  <a:tabLst>
                    <a:tab pos="355600" algn="l"/>
                    <a:tab pos="803275" algn="l"/>
                    <a:tab pos="1252538" algn="l"/>
                    <a:tab pos="1701800" algn="l"/>
                    <a:tab pos="2151063" algn="l"/>
                    <a:tab pos="2600325" algn="l"/>
                    <a:tab pos="3049588" algn="l"/>
                    <a:tab pos="3498850" algn="l"/>
                    <a:tab pos="3948113" algn="l"/>
                    <a:tab pos="4397375" algn="l"/>
                    <a:tab pos="4846638" algn="l"/>
                    <a:tab pos="5295900" algn="l"/>
                    <a:tab pos="5745163" algn="l"/>
                    <a:tab pos="6194425" algn="l"/>
                    <a:tab pos="6643688" algn="l"/>
                    <a:tab pos="7092950" algn="l"/>
                    <a:tab pos="7542213" algn="l"/>
                    <a:tab pos="7991475" algn="l"/>
                    <a:tab pos="8440738" algn="l"/>
                    <a:tab pos="8890000" algn="l"/>
                    <a:tab pos="9339263" algn="l"/>
                  </a:tabLst>
                  <a:defRPr kumimoji="1" sz="1600">
                    <a:solidFill>
                      <a:schemeClr val="tx1"/>
                    </a:solidFill>
                    <a:latin typeface="Arial" panose="020B0604020202020204" pitchFamily="34" charset="0"/>
                  </a:defRPr>
                </a:lvl7pPr>
                <a:lvl8pPr marL="3429000" indent="-228600" defTabSz="449263" eaLnBrk="0" fontAlgn="base" hangingPunct="0">
                  <a:lnSpc>
                    <a:spcPct val="120000"/>
                  </a:lnSpc>
                  <a:spcBef>
                    <a:spcPct val="0"/>
                  </a:spcBef>
                  <a:spcAft>
                    <a:spcPts val="800"/>
                  </a:spcAft>
                  <a:buFont typeface="Symbol" panose="05050102010706020507" pitchFamily="18" charset="2"/>
                  <a:buChar char="-"/>
                  <a:tabLst>
                    <a:tab pos="355600" algn="l"/>
                    <a:tab pos="803275" algn="l"/>
                    <a:tab pos="1252538" algn="l"/>
                    <a:tab pos="1701800" algn="l"/>
                    <a:tab pos="2151063" algn="l"/>
                    <a:tab pos="2600325" algn="l"/>
                    <a:tab pos="3049588" algn="l"/>
                    <a:tab pos="3498850" algn="l"/>
                    <a:tab pos="3948113" algn="l"/>
                    <a:tab pos="4397375" algn="l"/>
                    <a:tab pos="4846638" algn="l"/>
                    <a:tab pos="5295900" algn="l"/>
                    <a:tab pos="5745163" algn="l"/>
                    <a:tab pos="6194425" algn="l"/>
                    <a:tab pos="6643688" algn="l"/>
                    <a:tab pos="7092950" algn="l"/>
                    <a:tab pos="7542213" algn="l"/>
                    <a:tab pos="7991475" algn="l"/>
                    <a:tab pos="8440738" algn="l"/>
                    <a:tab pos="8890000" algn="l"/>
                    <a:tab pos="9339263" algn="l"/>
                  </a:tabLst>
                  <a:defRPr kumimoji="1" sz="1600">
                    <a:solidFill>
                      <a:schemeClr val="tx1"/>
                    </a:solidFill>
                    <a:latin typeface="Arial" panose="020B0604020202020204" pitchFamily="34" charset="0"/>
                  </a:defRPr>
                </a:lvl8pPr>
                <a:lvl9pPr marL="3886200" indent="-228600" defTabSz="449263" eaLnBrk="0" fontAlgn="base" hangingPunct="0">
                  <a:lnSpc>
                    <a:spcPct val="120000"/>
                  </a:lnSpc>
                  <a:spcBef>
                    <a:spcPct val="0"/>
                  </a:spcBef>
                  <a:spcAft>
                    <a:spcPts val="800"/>
                  </a:spcAft>
                  <a:buFont typeface="Symbol" panose="05050102010706020507" pitchFamily="18" charset="2"/>
                  <a:buChar char="-"/>
                  <a:tabLst>
                    <a:tab pos="355600" algn="l"/>
                    <a:tab pos="803275" algn="l"/>
                    <a:tab pos="1252538" algn="l"/>
                    <a:tab pos="1701800" algn="l"/>
                    <a:tab pos="2151063" algn="l"/>
                    <a:tab pos="2600325" algn="l"/>
                    <a:tab pos="3049588" algn="l"/>
                    <a:tab pos="3498850" algn="l"/>
                    <a:tab pos="3948113" algn="l"/>
                    <a:tab pos="4397375" algn="l"/>
                    <a:tab pos="4846638" algn="l"/>
                    <a:tab pos="5295900" algn="l"/>
                    <a:tab pos="5745163" algn="l"/>
                    <a:tab pos="6194425" algn="l"/>
                    <a:tab pos="6643688" algn="l"/>
                    <a:tab pos="7092950" algn="l"/>
                    <a:tab pos="7542213" algn="l"/>
                    <a:tab pos="7991475" algn="l"/>
                    <a:tab pos="8440738" algn="l"/>
                    <a:tab pos="8890000" algn="l"/>
                    <a:tab pos="9339263" algn="l"/>
                  </a:tabLst>
                  <a:defRPr kumimoji="1" sz="1600">
                    <a:solidFill>
                      <a:schemeClr val="tx1"/>
                    </a:solidFill>
                    <a:latin typeface="Arial" panose="020B0604020202020204" pitchFamily="34" charset="0"/>
                  </a:defRPr>
                </a:lvl9pPr>
              </a:lstStyle>
              <a:p>
                <a:pPr algn="ctr" eaLnBrk="1" hangingPunct="1">
                  <a:lnSpc>
                    <a:spcPct val="87000"/>
                  </a:lnSpc>
                  <a:spcAft>
                    <a:spcPct val="0"/>
                  </a:spcAft>
                  <a:buClr>
                    <a:srgbClr val="000000"/>
                  </a:buClr>
                </a:pPr>
                <a:endParaRPr kumimoji="0" lang="en-US" altLang="en-US" sz="1400">
                  <a:solidFill>
                    <a:srgbClr val="000000"/>
                  </a:solidFill>
                  <a:latin typeface="Calibri" panose="020F0502020204030204" pitchFamily="34" charset="0"/>
                  <a:cs typeface="Calibri" panose="020F0502020204030204" pitchFamily="34" charset="0"/>
                </a:endParaRPr>
              </a:p>
            </p:txBody>
          </p:sp>
          <p:sp>
            <p:nvSpPr>
              <p:cNvPr id="74" name="Isosceles Triangle 73">
                <a:extLst>
                  <a:ext uri="{FF2B5EF4-FFF2-40B4-BE49-F238E27FC236}">
                    <a16:creationId xmlns:a16="http://schemas.microsoft.com/office/drawing/2014/main" id="{899CE57A-F1F5-4F05-9EDA-15B361F65ED8}"/>
                  </a:ext>
                </a:extLst>
              </p:cNvPr>
              <p:cNvSpPr>
                <a:spLocks noChangeArrowheads="1"/>
              </p:cNvSpPr>
              <p:nvPr/>
            </p:nvSpPr>
            <p:spPr bwMode="auto">
              <a:xfrm rot="10800000">
                <a:off x="4475601" y="3535699"/>
                <a:ext cx="153987" cy="444500"/>
              </a:xfrm>
              <a:prstGeom prst="triangle">
                <a:avLst>
                  <a:gd name="adj" fmla="val 50000"/>
                </a:avLst>
              </a:prstGeom>
              <a:solidFill>
                <a:schemeClr val="tx1"/>
              </a:solidFill>
              <a:ln w="9525" algn="ctr">
                <a:solidFill>
                  <a:schemeClr val="tx1"/>
                </a:solidFill>
                <a:round/>
                <a:headEnd/>
                <a:tailEnd/>
              </a:ln>
            </p:spPr>
            <p:txBody>
              <a:bodyPr lIns="18000" tIns="18000" rIns="18000" bIns="18000" anchor="ctr">
                <a:spAutoFit/>
              </a:bodyPr>
              <a:lstStyle>
                <a:lvl1pPr marL="355600" indent="-355600">
                  <a:lnSpc>
                    <a:spcPct val="120000"/>
                  </a:lnSpc>
                  <a:spcAft>
                    <a:spcPts val="800"/>
                  </a:spcAft>
                  <a:buFont typeface="Arial" panose="020B0604020202020204" pitchFamily="34" charset="0"/>
                  <a:tabLst>
                    <a:tab pos="355600" algn="l"/>
                    <a:tab pos="803275" algn="l"/>
                    <a:tab pos="1252538" algn="l"/>
                    <a:tab pos="1701800" algn="l"/>
                    <a:tab pos="2151063" algn="l"/>
                    <a:tab pos="2600325" algn="l"/>
                    <a:tab pos="3049588" algn="l"/>
                    <a:tab pos="3498850" algn="l"/>
                    <a:tab pos="3948113" algn="l"/>
                    <a:tab pos="4397375" algn="l"/>
                    <a:tab pos="4846638" algn="l"/>
                    <a:tab pos="5295900" algn="l"/>
                    <a:tab pos="5745163" algn="l"/>
                    <a:tab pos="6194425" algn="l"/>
                    <a:tab pos="6643688" algn="l"/>
                    <a:tab pos="7092950" algn="l"/>
                    <a:tab pos="7542213" algn="l"/>
                    <a:tab pos="7991475" algn="l"/>
                    <a:tab pos="8440738" algn="l"/>
                    <a:tab pos="8890000" algn="l"/>
                    <a:tab pos="9339263" algn="l"/>
                  </a:tabLst>
                  <a:defRPr kumimoji="1" sz="1600">
                    <a:solidFill>
                      <a:schemeClr val="tx1"/>
                    </a:solidFill>
                    <a:latin typeface="Arial" panose="020B0604020202020204" pitchFamily="34" charset="0"/>
                  </a:defRPr>
                </a:lvl1pPr>
                <a:lvl2pPr marL="742950" indent="-285750">
                  <a:lnSpc>
                    <a:spcPct val="120000"/>
                  </a:lnSpc>
                  <a:spcAft>
                    <a:spcPts val="800"/>
                  </a:spcAft>
                  <a:buClr>
                    <a:schemeClr val="tx2"/>
                  </a:buClr>
                  <a:buFont typeface="Wingdings" panose="05000000000000000000" pitchFamily="2" charset="2"/>
                  <a:buChar char="§"/>
                  <a:tabLst>
                    <a:tab pos="355600" algn="l"/>
                    <a:tab pos="803275" algn="l"/>
                    <a:tab pos="1252538" algn="l"/>
                    <a:tab pos="1701800" algn="l"/>
                    <a:tab pos="2151063" algn="l"/>
                    <a:tab pos="2600325" algn="l"/>
                    <a:tab pos="3049588" algn="l"/>
                    <a:tab pos="3498850" algn="l"/>
                    <a:tab pos="3948113" algn="l"/>
                    <a:tab pos="4397375" algn="l"/>
                    <a:tab pos="4846638" algn="l"/>
                    <a:tab pos="5295900" algn="l"/>
                    <a:tab pos="5745163" algn="l"/>
                    <a:tab pos="6194425" algn="l"/>
                    <a:tab pos="6643688" algn="l"/>
                    <a:tab pos="7092950" algn="l"/>
                    <a:tab pos="7542213" algn="l"/>
                    <a:tab pos="7991475" algn="l"/>
                    <a:tab pos="8440738" algn="l"/>
                    <a:tab pos="8890000" algn="l"/>
                    <a:tab pos="9339263" algn="l"/>
                  </a:tabLst>
                  <a:defRPr kumimoji="1" sz="1600">
                    <a:solidFill>
                      <a:schemeClr val="tx1"/>
                    </a:solidFill>
                    <a:latin typeface="Arial" panose="020B0604020202020204" pitchFamily="34" charset="0"/>
                  </a:defRPr>
                </a:lvl2pPr>
                <a:lvl3pPr marL="1143000" indent="-228600">
                  <a:lnSpc>
                    <a:spcPct val="120000"/>
                  </a:lnSpc>
                  <a:spcAft>
                    <a:spcPts val="800"/>
                  </a:spcAft>
                  <a:buClr>
                    <a:schemeClr val="tx2"/>
                  </a:buClr>
                  <a:buFont typeface="Wingdings" panose="05000000000000000000" pitchFamily="2" charset="2"/>
                  <a:buChar char="§"/>
                  <a:tabLst>
                    <a:tab pos="355600" algn="l"/>
                    <a:tab pos="803275" algn="l"/>
                    <a:tab pos="1252538" algn="l"/>
                    <a:tab pos="1701800" algn="l"/>
                    <a:tab pos="2151063" algn="l"/>
                    <a:tab pos="2600325" algn="l"/>
                    <a:tab pos="3049588" algn="l"/>
                    <a:tab pos="3498850" algn="l"/>
                    <a:tab pos="3948113" algn="l"/>
                    <a:tab pos="4397375" algn="l"/>
                    <a:tab pos="4846638" algn="l"/>
                    <a:tab pos="5295900" algn="l"/>
                    <a:tab pos="5745163" algn="l"/>
                    <a:tab pos="6194425" algn="l"/>
                    <a:tab pos="6643688" algn="l"/>
                    <a:tab pos="7092950" algn="l"/>
                    <a:tab pos="7542213" algn="l"/>
                    <a:tab pos="7991475" algn="l"/>
                    <a:tab pos="8440738" algn="l"/>
                    <a:tab pos="8890000" algn="l"/>
                    <a:tab pos="9339263" algn="l"/>
                  </a:tabLst>
                  <a:defRPr kumimoji="1" sz="1600">
                    <a:solidFill>
                      <a:schemeClr val="tx1"/>
                    </a:solidFill>
                    <a:latin typeface="Arial" panose="020B0604020202020204" pitchFamily="34" charset="0"/>
                  </a:defRPr>
                </a:lvl3pPr>
                <a:lvl4pPr marL="1600200" indent="-228600">
                  <a:lnSpc>
                    <a:spcPct val="120000"/>
                  </a:lnSpc>
                  <a:spcAft>
                    <a:spcPts val="800"/>
                  </a:spcAft>
                  <a:buFont typeface="Symbol" panose="05050102010706020507" pitchFamily="18" charset="2"/>
                  <a:buChar char="-"/>
                  <a:tabLst>
                    <a:tab pos="355600" algn="l"/>
                    <a:tab pos="803275" algn="l"/>
                    <a:tab pos="1252538" algn="l"/>
                    <a:tab pos="1701800" algn="l"/>
                    <a:tab pos="2151063" algn="l"/>
                    <a:tab pos="2600325" algn="l"/>
                    <a:tab pos="3049588" algn="l"/>
                    <a:tab pos="3498850" algn="l"/>
                    <a:tab pos="3948113" algn="l"/>
                    <a:tab pos="4397375" algn="l"/>
                    <a:tab pos="4846638" algn="l"/>
                    <a:tab pos="5295900" algn="l"/>
                    <a:tab pos="5745163" algn="l"/>
                    <a:tab pos="6194425" algn="l"/>
                    <a:tab pos="6643688" algn="l"/>
                    <a:tab pos="7092950" algn="l"/>
                    <a:tab pos="7542213" algn="l"/>
                    <a:tab pos="7991475" algn="l"/>
                    <a:tab pos="8440738" algn="l"/>
                    <a:tab pos="8890000" algn="l"/>
                    <a:tab pos="9339263" algn="l"/>
                  </a:tabLst>
                  <a:defRPr kumimoji="1" sz="1600">
                    <a:solidFill>
                      <a:schemeClr val="tx1"/>
                    </a:solidFill>
                    <a:latin typeface="Arial" panose="020B0604020202020204" pitchFamily="34" charset="0"/>
                  </a:defRPr>
                </a:lvl4pPr>
                <a:lvl5pPr marL="2057400" indent="-228600">
                  <a:lnSpc>
                    <a:spcPct val="120000"/>
                  </a:lnSpc>
                  <a:spcAft>
                    <a:spcPts val="800"/>
                  </a:spcAft>
                  <a:buFont typeface="Symbol" panose="05050102010706020507" pitchFamily="18" charset="2"/>
                  <a:buChar char="-"/>
                  <a:tabLst>
                    <a:tab pos="355600" algn="l"/>
                    <a:tab pos="803275" algn="l"/>
                    <a:tab pos="1252538" algn="l"/>
                    <a:tab pos="1701800" algn="l"/>
                    <a:tab pos="2151063" algn="l"/>
                    <a:tab pos="2600325" algn="l"/>
                    <a:tab pos="3049588" algn="l"/>
                    <a:tab pos="3498850" algn="l"/>
                    <a:tab pos="3948113" algn="l"/>
                    <a:tab pos="4397375" algn="l"/>
                    <a:tab pos="4846638" algn="l"/>
                    <a:tab pos="5295900" algn="l"/>
                    <a:tab pos="5745163" algn="l"/>
                    <a:tab pos="6194425" algn="l"/>
                    <a:tab pos="6643688" algn="l"/>
                    <a:tab pos="7092950" algn="l"/>
                    <a:tab pos="7542213" algn="l"/>
                    <a:tab pos="7991475" algn="l"/>
                    <a:tab pos="8440738" algn="l"/>
                    <a:tab pos="8890000" algn="l"/>
                    <a:tab pos="9339263" algn="l"/>
                  </a:tabLst>
                  <a:defRPr kumimoji="1" sz="1600">
                    <a:solidFill>
                      <a:schemeClr val="tx1"/>
                    </a:solidFill>
                    <a:latin typeface="Arial" panose="020B0604020202020204" pitchFamily="34" charset="0"/>
                  </a:defRPr>
                </a:lvl5pPr>
                <a:lvl6pPr marL="2514600" indent="-228600" defTabSz="449263" eaLnBrk="0" fontAlgn="base" hangingPunct="0">
                  <a:lnSpc>
                    <a:spcPct val="120000"/>
                  </a:lnSpc>
                  <a:spcBef>
                    <a:spcPct val="0"/>
                  </a:spcBef>
                  <a:spcAft>
                    <a:spcPts val="800"/>
                  </a:spcAft>
                  <a:buFont typeface="Symbol" panose="05050102010706020507" pitchFamily="18" charset="2"/>
                  <a:buChar char="-"/>
                  <a:tabLst>
                    <a:tab pos="355600" algn="l"/>
                    <a:tab pos="803275" algn="l"/>
                    <a:tab pos="1252538" algn="l"/>
                    <a:tab pos="1701800" algn="l"/>
                    <a:tab pos="2151063" algn="l"/>
                    <a:tab pos="2600325" algn="l"/>
                    <a:tab pos="3049588" algn="l"/>
                    <a:tab pos="3498850" algn="l"/>
                    <a:tab pos="3948113" algn="l"/>
                    <a:tab pos="4397375" algn="l"/>
                    <a:tab pos="4846638" algn="l"/>
                    <a:tab pos="5295900" algn="l"/>
                    <a:tab pos="5745163" algn="l"/>
                    <a:tab pos="6194425" algn="l"/>
                    <a:tab pos="6643688" algn="l"/>
                    <a:tab pos="7092950" algn="l"/>
                    <a:tab pos="7542213" algn="l"/>
                    <a:tab pos="7991475" algn="l"/>
                    <a:tab pos="8440738" algn="l"/>
                    <a:tab pos="8890000" algn="l"/>
                    <a:tab pos="9339263" algn="l"/>
                  </a:tabLst>
                  <a:defRPr kumimoji="1" sz="1600">
                    <a:solidFill>
                      <a:schemeClr val="tx1"/>
                    </a:solidFill>
                    <a:latin typeface="Arial" panose="020B0604020202020204" pitchFamily="34" charset="0"/>
                  </a:defRPr>
                </a:lvl6pPr>
                <a:lvl7pPr marL="2971800" indent="-228600" defTabSz="449263" eaLnBrk="0" fontAlgn="base" hangingPunct="0">
                  <a:lnSpc>
                    <a:spcPct val="120000"/>
                  </a:lnSpc>
                  <a:spcBef>
                    <a:spcPct val="0"/>
                  </a:spcBef>
                  <a:spcAft>
                    <a:spcPts val="800"/>
                  </a:spcAft>
                  <a:buFont typeface="Symbol" panose="05050102010706020507" pitchFamily="18" charset="2"/>
                  <a:buChar char="-"/>
                  <a:tabLst>
                    <a:tab pos="355600" algn="l"/>
                    <a:tab pos="803275" algn="l"/>
                    <a:tab pos="1252538" algn="l"/>
                    <a:tab pos="1701800" algn="l"/>
                    <a:tab pos="2151063" algn="l"/>
                    <a:tab pos="2600325" algn="l"/>
                    <a:tab pos="3049588" algn="l"/>
                    <a:tab pos="3498850" algn="l"/>
                    <a:tab pos="3948113" algn="l"/>
                    <a:tab pos="4397375" algn="l"/>
                    <a:tab pos="4846638" algn="l"/>
                    <a:tab pos="5295900" algn="l"/>
                    <a:tab pos="5745163" algn="l"/>
                    <a:tab pos="6194425" algn="l"/>
                    <a:tab pos="6643688" algn="l"/>
                    <a:tab pos="7092950" algn="l"/>
                    <a:tab pos="7542213" algn="l"/>
                    <a:tab pos="7991475" algn="l"/>
                    <a:tab pos="8440738" algn="l"/>
                    <a:tab pos="8890000" algn="l"/>
                    <a:tab pos="9339263" algn="l"/>
                  </a:tabLst>
                  <a:defRPr kumimoji="1" sz="1600">
                    <a:solidFill>
                      <a:schemeClr val="tx1"/>
                    </a:solidFill>
                    <a:latin typeface="Arial" panose="020B0604020202020204" pitchFamily="34" charset="0"/>
                  </a:defRPr>
                </a:lvl7pPr>
                <a:lvl8pPr marL="3429000" indent="-228600" defTabSz="449263" eaLnBrk="0" fontAlgn="base" hangingPunct="0">
                  <a:lnSpc>
                    <a:spcPct val="120000"/>
                  </a:lnSpc>
                  <a:spcBef>
                    <a:spcPct val="0"/>
                  </a:spcBef>
                  <a:spcAft>
                    <a:spcPts val="800"/>
                  </a:spcAft>
                  <a:buFont typeface="Symbol" panose="05050102010706020507" pitchFamily="18" charset="2"/>
                  <a:buChar char="-"/>
                  <a:tabLst>
                    <a:tab pos="355600" algn="l"/>
                    <a:tab pos="803275" algn="l"/>
                    <a:tab pos="1252538" algn="l"/>
                    <a:tab pos="1701800" algn="l"/>
                    <a:tab pos="2151063" algn="l"/>
                    <a:tab pos="2600325" algn="l"/>
                    <a:tab pos="3049588" algn="l"/>
                    <a:tab pos="3498850" algn="l"/>
                    <a:tab pos="3948113" algn="l"/>
                    <a:tab pos="4397375" algn="l"/>
                    <a:tab pos="4846638" algn="l"/>
                    <a:tab pos="5295900" algn="l"/>
                    <a:tab pos="5745163" algn="l"/>
                    <a:tab pos="6194425" algn="l"/>
                    <a:tab pos="6643688" algn="l"/>
                    <a:tab pos="7092950" algn="l"/>
                    <a:tab pos="7542213" algn="l"/>
                    <a:tab pos="7991475" algn="l"/>
                    <a:tab pos="8440738" algn="l"/>
                    <a:tab pos="8890000" algn="l"/>
                    <a:tab pos="9339263" algn="l"/>
                  </a:tabLst>
                  <a:defRPr kumimoji="1" sz="1600">
                    <a:solidFill>
                      <a:schemeClr val="tx1"/>
                    </a:solidFill>
                    <a:latin typeface="Arial" panose="020B0604020202020204" pitchFamily="34" charset="0"/>
                  </a:defRPr>
                </a:lvl8pPr>
                <a:lvl9pPr marL="3886200" indent="-228600" defTabSz="449263" eaLnBrk="0" fontAlgn="base" hangingPunct="0">
                  <a:lnSpc>
                    <a:spcPct val="120000"/>
                  </a:lnSpc>
                  <a:spcBef>
                    <a:spcPct val="0"/>
                  </a:spcBef>
                  <a:spcAft>
                    <a:spcPts val="800"/>
                  </a:spcAft>
                  <a:buFont typeface="Symbol" panose="05050102010706020507" pitchFamily="18" charset="2"/>
                  <a:buChar char="-"/>
                  <a:tabLst>
                    <a:tab pos="355600" algn="l"/>
                    <a:tab pos="803275" algn="l"/>
                    <a:tab pos="1252538" algn="l"/>
                    <a:tab pos="1701800" algn="l"/>
                    <a:tab pos="2151063" algn="l"/>
                    <a:tab pos="2600325" algn="l"/>
                    <a:tab pos="3049588" algn="l"/>
                    <a:tab pos="3498850" algn="l"/>
                    <a:tab pos="3948113" algn="l"/>
                    <a:tab pos="4397375" algn="l"/>
                    <a:tab pos="4846638" algn="l"/>
                    <a:tab pos="5295900" algn="l"/>
                    <a:tab pos="5745163" algn="l"/>
                    <a:tab pos="6194425" algn="l"/>
                    <a:tab pos="6643688" algn="l"/>
                    <a:tab pos="7092950" algn="l"/>
                    <a:tab pos="7542213" algn="l"/>
                    <a:tab pos="7991475" algn="l"/>
                    <a:tab pos="8440738" algn="l"/>
                    <a:tab pos="8890000" algn="l"/>
                    <a:tab pos="9339263" algn="l"/>
                  </a:tabLst>
                  <a:defRPr kumimoji="1" sz="1600">
                    <a:solidFill>
                      <a:schemeClr val="tx1"/>
                    </a:solidFill>
                    <a:latin typeface="Arial" panose="020B0604020202020204" pitchFamily="34" charset="0"/>
                  </a:defRPr>
                </a:lvl9pPr>
              </a:lstStyle>
              <a:p>
                <a:pPr algn="ctr" eaLnBrk="1" hangingPunct="1">
                  <a:lnSpc>
                    <a:spcPct val="87000"/>
                  </a:lnSpc>
                  <a:spcAft>
                    <a:spcPct val="0"/>
                  </a:spcAft>
                  <a:buClr>
                    <a:srgbClr val="000000"/>
                  </a:buClr>
                </a:pPr>
                <a:endParaRPr kumimoji="0" lang="en-US" altLang="en-US" sz="1400" dirty="0">
                  <a:solidFill>
                    <a:srgbClr val="000000"/>
                  </a:solidFill>
                  <a:latin typeface="Calibri" panose="020F0502020204030204" pitchFamily="34" charset="0"/>
                  <a:cs typeface="Calibri" panose="020F0502020204030204" pitchFamily="34" charset="0"/>
                </a:endParaRPr>
              </a:p>
            </p:txBody>
          </p:sp>
          <p:sp>
            <p:nvSpPr>
              <p:cNvPr id="80" name="TextBox 11">
                <a:extLst>
                  <a:ext uri="{FF2B5EF4-FFF2-40B4-BE49-F238E27FC236}">
                    <a16:creationId xmlns:a16="http://schemas.microsoft.com/office/drawing/2014/main" id="{F17B5DD8-767D-4E32-8B19-6488295067E0}"/>
                  </a:ext>
                </a:extLst>
              </p:cNvPr>
              <p:cNvSpPr txBox="1">
                <a:spLocks noChangeArrowheads="1"/>
              </p:cNvSpPr>
              <p:nvPr/>
            </p:nvSpPr>
            <p:spPr bwMode="auto">
              <a:xfrm>
                <a:off x="7990219" y="4167509"/>
                <a:ext cx="923925" cy="207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Aft>
                    <a:spcPts val="800"/>
                  </a:spcAft>
                  <a:buFont typeface="Arial" panose="020B0604020202020204" pitchFamily="34" charset="0"/>
                  <a:defRPr kumimoji="1" sz="1600">
                    <a:solidFill>
                      <a:schemeClr val="tx1"/>
                    </a:solidFill>
                    <a:latin typeface="Arial" panose="020B0604020202020204" pitchFamily="34" charset="0"/>
                  </a:defRPr>
                </a:lvl1pPr>
                <a:lvl2pPr marL="742950" indent="-285750">
                  <a:lnSpc>
                    <a:spcPct val="120000"/>
                  </a:lnSpc>
                  <a:spcAft>
                    <a:spcPts val="800"/>
                  </a:spcAft>
                  <a:buClr>
                    <a:schemeClr val="tx2"/>
                  </a:buClr>
                  <a:buFont typeface="Wingdings" panose="05000000000000000000" pitchFamily="2" charset="2"/>
                  <a:buChar char="§"/>
                  <a:defRPr kumimoji="1" sz="1600">
                    <a:solidFill>
                      <a:schemeClr val="tx1"/>
                    </a:solidFill>
                    <a:latin typeface="Arial" panose="020B0604020202020204" pitchFamily="34" charset="0"/>
                  </a:defRPr>
                </a:lvl2pPr>
                <a:lvl3pPr marL="1143000" indent="-228600">
                  <a:lnSpc>
                    <a:spcPct val="120000"/>
                  </a:lnSpc>
                  <a:spcAft>
                    <a:spcPts val="800"/>
                  </a:spcAft>
                  <a:buClr>
                    <a:schemeClr val="tx2"/>
                  </a:buClr>
                  <a:buFont typeface="Wingdings" panose="05000000000000000000" pitchFamily="2" charset="2"/>
                  <a:buChar char="§"/>
                  <a:defRPr kumimoji="1" sz="1600">
                    <a:solidFill>
                      <a:schemeClr val="tx1"/>
                    </a:solidFill>
                    <a:latin typeface="Arial" panose="020B0604020202020204" pitchFamily="34" charset="0"/>
                  </a:defRPr>
                </a:lvl3pPr>
                <a:lvl4pPr marL="1600200" indent="-228600">
                  <a:lnSpc>
                    <a:spcPct val="120000"/>
                  </a:lnSpc>
                  <a:spcAft>
                    <a:spcPts val="800"/>
                  </a:spcAft>
                  <a:buFont typeface="Symbol" panose="05050102010706020507" pitchFamily="18" charset="2"/>
                  <a:buChar char="-"/>
                  <a:defRPr kumimoji="1" sz="1600">
                    <a:solidFill>
                      <a:schemeClr val="tx1"/>
                    </a:solidFill>
                    <a:latin typeface="Arial" panose="020B0604020202020204" pitchFamily="34" charset="0"/>
                  </a:defRPr>
                </a:lvl4pPr>
                <a:lvl5pPr marL="2057400" indent="-228600">
                  <a:lnSpc>
                    <a:spcPct val="120000"/>
                  </a:lnSpc>
                  <a:spcAft>
                    <a:spcPts val="800"/>
                  </a:spcAft>
                  <a:buFont typeface="Symbol" panose="05050102010706020507" pitchFamily="18" charset="2"/>
                  <a:buChar char="-"/>
                  <a:defRPr kumimoji="1" sz="1600">
                    <a:solidFill>
                      <a:schemeClr val="tx1"/>
                    </a:solidFill>
                    <a:latin typeface="Arial" panose="020B0604020202020204" pitchFamily="34" charset="0"/>
                  </a:defRPr>
                </a:lvl5pPr>
                <a:lvl6pPr marL="2514600" indent="-228600" defTabSz="449263" eaLnBrk="0" fontAlgn="base" hangingPunct="0">
                  <a:lnSpc>
                    <a:spcPct val="120000"/>
                  </a:lnSpc>
                  <a:spcBef>
                    <a:spcPct val="0"/>
                  </a:spcBef>
                  <a:spcAft>
                    <a:spcPts val="800"/>
                  </a:spcAft>
                  <a:buFont typeface="Symbol" panose="05050102010706020507" pitchFamily="18" charset="2"/>
                  <a:buChar char="-"/>
                  <a:defRPr kumimoji="1" sz="1600">
                    <a:solidFill>
                      <a:schemeClr val="tx1"/>
                    </a:solidFill>
                    <a:latin typeface="Arial" panose="020B0604020202020204" pitchFamily="34" charset="0"/>
                  </a:defRPr>
                </a:lvl6pPr>
                <a:lvl7pPr marL="2971800" indent="-228600" defTabSz="449263" eaLnBrk="0" fontAlgn="base" hangingPunct="0">
                  <a:lnSpc>
                    <a:spcPct val="120000"/>
                  </a:lnSpc>
                  <a:spcBef>
                    <a:spcPct val="0"/>
                  </a:spcBef>
                  <a:spcAft>
                    <a:spcPts val="800"/>
                  </a:spcAft>
                  <a:buFont typeface="Symbol" panose="05050102010706020507" pitchFamily="18" charset="2"/>
                  <a:buChar char="-"/>
                  <a:defRPr kumimoji="1" sz="1600">
                    <a:solidFill>
                      <a:schemeClr val="tx1"/>
                    </a:solidFill>
                    <a:latin typeface="Arial" panose="020B0604020202020204" pitchFamily="34" charset="0"/>
                  </a:defRPr>
                </a:lvl7pPr>
                <a:lvl8pPr marL="3429000" indent="-228600" defTabSz="449263" eaLnBrk="0" fontAlgn="base" hangingPunct="0">
                  <a:lnSpc>
                    <a:spcPct val="120000"/>
                  </a:lnSpc>
                  <a:spcBef>
                    <a:spcPct val="0"/>
                  </a:spcBef>
                  <a:spcAft>
                    <a:spcPts val="800"/>
                  </a:spcAft>
                  <a:buFont typeface="Symbol" panose="05050102010706020507" pitchFamily="18" charset="2"/>
                  <a:buChar char="-"/>
                  <a:defRPr kumimoji="1" sz="1600">
                    <a:solidFill>
                      <a:schemeClr val="tx1"/>
                    </a:solidFill>
                    <a:latin typeface="Arial" panose="020B0604020202020204" pitchFamily="34" charset="0"/>
                  </a:defRPr>
                </a:lvl8pPr>
                <a:lvl9pPr marL="3886200" indent="-228600" defTabSz="449263" eaLnBrk="0" fontAlgn="base" hangingPunct="0">
                  <a:lnSpc>
                    <a:spcPct val="120000"/>
                  </a:lnSpc>
                  <a:spcBef>
                    <a:spcPct val="0"/>
                  </a:spcBef>
                  <a:spcAft>
                    <a:spcPts val="800"/>
                  </a:spcAft>
                  <a:buFont typeface="Symbol" panose="05050102010706020507" pitchFamily="18" charset="2"/>
                  <a:buChar char="-"/>
                  <a:defRPr kumimoji="1" sz="1600">
                    <a:solidFill>
                      <a:schemeClr val="tx1"/>
                    </a:solidFill>
                    <a:latin typeface="Arial" panose="020B0604020202020204" pitchFamily="34" charset="0"/>
                  </a:defRPr>
                </a:lvl9pPr>
              </a:lstStyle>
              <a:p>
                <a:pPr eaLnBrk="1" hangingPunct="1">
                  <a:lnSpc>
                    <a:spcPct val="87000"/>
                  </a:lnSpc>
                  <a:spcAft>
                    <a:spcPct val="0"/>
                  </a:spcAft>
                  <a:buClr>
                    <a:srgbClr val="000000"/>
                  </a:buClr>
                </a:pPr>
                <a:r>
                  <a:rPr kumimoji="0" lang="en-US" altLang="ja-JP" sz="1200" b="1" dirty="0">
                    <a:solidFill>
                      <a:srgbClr val="FF0000"/>
                    </a:solidFill>
                    <a:latin typeface="Calibri" panose="020F0502020204030204" pitchFamily="34" charset="0"/>
                    <a:cs typeface="Calibri" panose="020F0502020204030204" pitchFamily="34" charset="0"/>
                  </a:rPr>
                  <a:t>2021, Dec</a:t>
                </a:r>
              </a:p>
            </p:txBody>
          </p:sp>
          <p:sp>
            <p:nvSpPr>
              <p:cNvPr id="81" name="Isosceles Triangle 80">
                <a:extLst>
                  <a:ext uri="{FF2B5EF4-FFF2-40B4-BE49-F238E27FC236}">
                    <a16:creationId xmlns:a16="http://schemas.microsoft.com/office/drawing/2014/main" id="{302DE69D-B5D8-4E6D-AEDC-2A2816023344}"/>
                  </a:ext>
                </a:extLst>
              </p:cNvPr>
              <p:cNvSpPr>
                <a:spLocks noChangeArrowheads="1"/>
              </p:cNvSpPr>
              <p:nvPr/>
            </p:nvSpPr>
            <p:spPr bwMode="auto">
              <a:xfrm rot="10800000">
                <a:off x="8298194" y="3535700"/>
                <a:ext cx="153987" cy="444500"/>
              </a:xfrm>
              <a:prstGeom prst="triangle">
                <a:avLst>
                  <a:gd name="adj" fmla="val 50000"/>
                </a:avLst>
              </a:prstGeom>
              <a:solidFill>
                <a:schemeClr val="tx1"/>
              </a:solidFill>
              <a:ln w="9525" algn="ctr">
                <a:solidFill>
                  <a:schemeClr val="tx1"/>
                </a:solidFill>
                <a:round/>
                <a:headEnd/>
                <a:tailEnd/>
              </a:ln>
            </p:spPr>
            <p:txBody>
              <a:bodyPr lIns="18000" tIns="18000" rIns="18000" bIns="18000" anchor="ctr">
                <a:spAutoFit/>
              </a:bodyPr>
              <a:lstStyle>
                <a:lvl1pPr marL="355600" indent="-355600">
                  <a:lnSpc>
                    <a:spcPct val="120000"/>
                  </a:lnSpc>
                  <a:spcAft>
                    <a:spcPts val="800"/>
                  </a:spcAft>
                  <a:buFont typeface="Arial" panose="020B0604020202020204" pitchFamily="34" charset="0"/>
                  <a:tabLst>
                    <a:tab pos="355600" algn="l"/>
                    <a:tab pos="803275" algn="l"/>
                    <a:tab pos="1252538" algn="l"/>
                    <a:tab pos="1701800" algn="l"/>
                    <a:tab pos="2151063" algn="l"/>
                    <a:tab pos="2600325" algn="l"/>
                    <a:tab pos="3049588" algn="l"/>
                    <a:tab pos="3498850" algn="l"/>
                    <a:tab pos="3948113" algn="l"/>
                    <a:tab pos="4397375" algn="l"/>
                    <a:tab pos="4846638" algn="l"/>
                    <a:tab pos="5295900" algn="l"/>
                    <a:tab pos="5745163" algn="l"/>
                    <a:tab pos="6194425" algn="l"/>
                    <a:tab pos="6643688" algn="l"/>
                    <a:tab pos="7092950" algn="l"/>
                    <a:tab pos="7542213" algn="l"/>
                    <a:tab pos="7991475" algn="l"/>
                    <a:tab pos="8440738" algn="l"/>
                    <a:tab pos="8890000" algn="l"/>
                    <a:tab pos="9339263" algn="l"/>
                  </a:tabLst>
                  <a:defRPr kumimoji="1" sz="1600">
                    <a:solidFill>
                      <a:schemeClr val="tx1"/>
                    </a:solidFill>
                    <a:latin typeface="Arial" panose="020B0604020202020204" pitchFamily="34" charset="0"/>
                  </a:defRPr>
                </a:lvl1pPr>
                <a:lvl2pPr marL="742950" indent="-285750">
                  <a:lnSpc>
                    <a:spcPct val="120000"/>
                  </a:lnSpc>
                  <a:spcAft>
                    <a:spcPts val="800"/>
                  </a:spcAft>
                  <a:buClr>
                    <a:schemeClr val="tx2"/>
                  </a:buClr>
                  <a:buFont typeface="Wingdings" panose="05000000000000000000" pitchFamily="2" charset="2"/>
                  <a:buChar char="§"/>
                  <a:tabLst>
                    <a:tab pos="355600" algn="l"/>
                    <a:tab pos="803275" algn="l"/>
                    <a:tab pos="1252538" algn="l"/>
                    <a:tab pos="1701800" algn="l"/>
                    <a:tab pos="2151063" algn="l"/>
                    <a:tab pos="2600325" algn="l"/>
                    <a:tab pos="3049588" algn="l"/>
                    <a:tab pos="3498850" algn="l"/>
                    <a:tab pos="3948113" algn="l"/>
                    <a:tab pos="4397375" algn="l"/>
                    <a:tab pos="4846638" algn="l"/>
                    <a:tab pos="5295900" algn="l"/>
                    <a:tab pos="5745163" algn="l"/>
                    <a:tab pos="6194425" algn="l"/>
                    <a:tab pos="6643688" algn="l"/>
                    <a:tab pos="7092950" algn="l"/>
                    <a:tab pos="7542213" algn="l"/>
                    <a:tab pos="7991475" algn="l"/>
                    <a:tab pos="8440738" algn="l"/>
                    <a:tab pos="8890000" algn="l"/>
                    <a:tab pos="9339263" algn="l"/>
                  </a:tabLst>
                  <a:defRPr kumimoji="1" sz="1600">
                    <a:solidFill>
                      <a:schemeClr val="tx1"/>
                    </a:solidFill>
                    <a:latin typeface="Arial" panose="020B0604020202020204" pitchFamily="34" charset="0"/>
                  </a:defRPr>
                </a:lvl2pPr>
                <a:lvl3pPr marL="1143000" indent="-228600">
                  <a:lnSpc>
                    <a:spcPct val="120000"/>
                  </a:lnSpc>
                  <a:spcAft>
                    <a:spcPts val="800"/>
                  </a:spcAft>
                  <a:buClr>
                    <a:schemeClr val="tx2"/>
                  </a:buClr>
                  <a:buFont typeface="Wingdings" panose="05000000000000000000" pitchFamily="2" charset="2"/>
                  <a:buChar char="§"/>
                  <a:tabLst>
                    <a:tab pos="355600" algn="l"/>
                    <a:tab pos="803275" algn="l"/>
                    <a:tab pos="1252538" algn="l"/>
                    <a:tab pos="1701800" algn="l"/>
                    <a:tab pos="2151063" algn="l"/>
                    <a:tab pos="2600325" algn="l"/>
                    <a:tab pos="3049588" algn="l"/>
                    <a:tab pos="3498850" algn="l"/>
                    <a:tab pos="3948113" algn="l"/>
                    <a:tab pos="4397375" algn="l"/>
                    <a:tab pos="4846638" algn="l"/>
                    <a:tab pos="5295900" algn="l"/>
                    <a:tab pos="5745163" algn="l"/>
                    <a:tab pos="6194425" algn="l"/>
                    <a:tab pos="6643688" algn="l"/>
                    <a:tab pos="7092950" algn="l"/>
                    <a:tab pos="7542213" algn="l"/>
                    <a:tab pos="7991475" algn="l"/>
                    <a:tab pos="8440738" algn="l"/>
                    <a:tab pos="8890000" algn="l"/>
                    <a:tab pos="9339263" algn="l"/>
                  </a:tabLst>
                  <a:defRPr kumimoji="1" sz="1600">
                    <a:solidFill>
                      <a:schemeClr val="tx1"/>
                    </a:solidFill>
                    <a:latin typeface="Arial" panose="020B0604020202020204" pitchFamily="34" charset="0"/>
                  </a:defRPr>
                </a:lvl3pPr>
                <a:lvl4pPr marL="1600200" indent="-228600">
                  <a:lnSpc>
                    <a:spcPct val="120000"/>
                  </a:lnSpc>
                  <a:spcAft>
                    <a:spcPts val="800"/>
                  </a:spcAft>
                  <a:buFont typeface="Symbol" panose="05050102010706020507" pitchFamily="18" charset="2"/>
                  <a:buChar char="-"/>
                  <a:tabLst>
                    <a:tab pos="355600" algn="l"/>
                    <a:tab pos="803275" algn="l"/>
                    <a:tab pos="1252538" algn="l"/>
                    <a:tab pos="1701800" algn="l"/>
                    <a:tab pos="2151063" algn="l"/>
                    <a:tab pos="2600325" algn="l"/>
                    <a:tab pos="3049588" algn="l"/>
                    <a:tab pos="3498850" algn="l"/>
                    <a:tab pos="3948113" algn="l"/>
                    <a:tab pos="4397375" algn="l"/>
                    <a:tab pos="4846638" algn="l"/>
                    <a:tab pos="5295900" algn="l"/>
                    <a:tab pos="5745163" algn="l"/>
                    <a:tab pos="6194425" algn="l"/>
                    <a:tab pos="6643688" algn="l"/>
                    <a:tab pos="7092950" algn="l"/>
                    <a:tab pos="7542213" algn="l"/>
                    <a:tab pos="7991475" algn="l"/>
                    <a:tab pos="8440738" algn="l"/>
                    <a:tab pos="8890000" algn="l"/>
                    <a:tab pos="9339263" algn="l"/>
                  </a:tabLst>
                  <a:defRPr kumimoji="1" sz="1600">
                    <a:solidFill>
                      <a:schemeClr val="tx1"/>
                    </a:solidFill>
                    <a:latin typeface="Arial" panose="020B0604020202020204" pitchFamily="34" charset="0"/>
                  </a:defRPr>
                </a:lvl4pPr>
                <a:lvl5pPr marL="2057400" indent="-228600">
                  <a:lnSpc>
                    <a:spcPct val="120000"/>
                  </a:lnSpc>
                  <a:spcAft>
                    <a:spcPts val="800"/>
                  </a:spcAft>
                  <a:buFont typeface="Symbol" panose="05050102010706020507" pitchFamily="18" charset="2"/>
                  <a:buChar char="-"/>
                  <a:tabLst>
                    <a:tab pos="355600" algn="l"/>
                    <a:tab pos="803275" algn="l"/>
                    <a:tab pos="1252538" algn="l"/>
                    <a:tab pos="1701800" algn="l"/>
                    <a:tab pos="2151063" algn="l"/>
                    <a:tab pos="2600325" algn="l"/>
                    <a:tab pos="3049588" algn="l"/>
                    <a:tab pos="3498850" algn="l"/>
                    <a:tab pos="3948113" algn="l"/>
                    <a:tab pos="4397375" algn="l"/>
                    <a:tab pos="4846638" algn="l"/>
                    <a:tab pos="5295900" algn="l"/>
                    <a:tab pos="5745163" algn="l"/>
                    <a:tab pos="6194425" algn="l"/>
                    <a:tab pos="6643688" algn="l"/>
                    <a:tab pos="7092950" algn="l"/>
                    <a:tab pos="7542213" algn="l"/>
                    <a:tab pos="7991475" algn="l"/>
                    <a:tab pos="8440738" algn="l"/>
                    <a:tab pos="8890000" algn="l"/>
                    <a:tab pos="9339263" algn="l"/>
                  </a:tabLst>
                  <a:defRPr kumimoji="1" sz="1600">
                    <a:solidFill>
                      <a:schemeClr val="tx1"/>
                    </a:solidFill>
                    <a:latin typeface="Arial" panose="020B0604020202020204" pitchFamily="34" charset="0"/>
                  </a:defRPr>
                </a:lvl5pPr>
                <a:lvl6pPr marL="2514600" indent="-228600" defTabSz="449263" eaLnBrk="0" fontAlgn="base" hangingPunct="0">
                  <a:lnSpc>
                    <a:spcPct val="120000"/>
                  </a:lnSpc>
                  <a:spcBef>
                    <a:spcPct val="0"/>
                  </a:spcBef>
                  <a:spcAft>
                    <a:spcPts val="800"/>
                  </a:spcAft>
                  <a:buFont typeface="Symbol" panose="05050102010706020507" pitchFamily="18" charset="2"/>
                  <a:buChar char="-"/>
                  <a:tabLst>
                    <a:tab pos="355600" algn="l"/>
                    <a:tab pos="803275" algn="l"/>
                    <a:tab pos="1252538" algn="l"/>
                    <a:tab pos="1701800" algn="l"/>
                    <a:tab pos="2151063" algn="l"/>
                    <a:tab pos="2600325" algn="l"/>
                    <a:tab pos="3049588" algn="l"/>
                    <a:tab pos="3498850" algn="l"/>
                    <a:tab pos="3948113" algn="l"/>
                    <a:tab pos="4397375" algn="l"/>
                    <a:tab pos="4846638" algn="l"/>
                    <a:tab pos="5295900" algn="l"/>
                    <a:tab pos="5745163" algn="l"/>
                    <a:tab pos="6194425" algn="l"/>
                    <a:tab pos="6643688" algn="l"/>
                    <a:tab pos="7092950" algn="l"/>
                    <a:tab pos="7542213" algn="l"/>
                    <a:tab pos="7991475" algn="l"/>
                    <a:tab pos="8440738" algn="l"/>
                    <a:tab pos="8890000" algn="l"/>
                    <a:tab pos="9339263" algn="l"/>
                  </a:tabLst>
                  <a:defRPr kumimoji="1" sz="1600">
                    <a:solidFill>
                      <a:schemeClr val="tx1"/>
                    </a:solidFill>
                    <a:latin typeface="Arial" panose="020B0604020202020204" pitchFamily="34" charset="0"/>
                  </a:defRPr>
                </a:lvl6pPr>
                <a:lvl7pPr marL="2971800" indent="-228600" defTabSz="449263" eaLnBrk="0" fontAlgn="base" hangingPunct="0">
                  <a:lnSpc>
                    <a:spcPct val="120000"/>
                  </a:lnSpc>
                  <a:spcBef>
                    <a:spcPct val="0"/>
                  </a:spcBef>
                  <a:spcAft>
                    <a:spcPts val="800"/>
                  </a:spcAft>
                  <a:buFont typeface="Symbol" panose="05050102010706020507" pitchFamily="18" charset="2"/>
                  <a:buChar char="-"/>
                  <a:tabLst>
                    <a:tab pos="355600" algn="l"/>
                    <a:tab pos="803275" algn="l"/>
                    <a:tab pos="1252538" algn="l"/>
                    <a:tab pos="1701800" algn="l"/>
                    <a:tab pos="2151063" algn="l"/>
                    <a:tab pos="2600325" algn="l"/>
                    <a:tab pos="3049588" algn="l"/>
                    <a:tab pos="3498850" algn="l"/>
                    <a:tab pos="3948113" algn="l"/>
                    <a:tab pos="4397375" algn="l"/>
                    <a:tab pos="4846638" algn="l"/>
                    <a:tab pos="5295900" algn="l"/>
                    <a:tab pos="5745163" algn="l"/>
                    <a:tab pos="6194425" algn="l"/>
                    <a:tab pos="6643688" algn="l"/>
                    <a:tab pos="7092950" algn="l"/>
                    <a:tab pos="7542213" algn="l"/>
                    <a:tab pos="7991475" algn="l"/>
                    <a:tab pos="8440738" algn="l"/>
                    <a:tab pos="8890000" algn="l"/>
                    <a:tab pos="9339263" algn="l"/>
                  </a:tabLst>
                  <a:defRPr kumimoji="1" sz="1600">
                    <a:solidFill>
                      <a:schemeClr val="tx1"/>
                    </a:solidFill>
                    <a:latin typeface="Arial" panose="020B0604020202020204" pitchFamily="34" charset="0"/>
                  </a:defRPr>
                </a:lvl7pPr>
                <a:lvl8pPr marL="3429000" indent="-228600" defTabSz="449263" eaLnBrk="0" fontAlgn="base" hangingPunct="0">
                  <a:lnSpc>
                    <a:spcPct val="120000"/>
                  </a:lnSpc>
                  <a:spcBef>
                    <a:spcPct val="0"/>
                  </a:spcBef>
                  <a:spcAft>
                    <a:spcPts val="800"/>
                  </a:spcAft>
                  <a:buFont typeface="Symbol" panose="05050102010706020507" pitchFamily="18" charset="2"/>
                  <a:buChar char="-"/>
                  <a:tabLst>
                    <a:tab pos="355600" algn="l"/>
                    <a:tab pos="803275" algn="l"/>
                    <a:tab pos="1252538" algn="l"/>
                    <a:tab pos="1701800" algn="l"/>
                    <a:tab pos="2151063" algn="l"/>
                    <a:tab pos="2600325" algn="l"/>
                    <a:tab pos="3049588" algn="l"/>
                    <a:tab pos="3498850" algn="l"/>
                    <a:tab pos="3948113" algn="l"/>
                    <a:tab pos="4397375" algn="l"/>
                    <a:tab pos="4846638" algn="l"/>
                    <a:tab pos="5295900" algn="l"/>
                    <a:tab pos="5745163" algn="l"/>
                    <a:tab pos="6194425" algn="l"/>
                    <a:tab pos="6643688" algn="l"/>
                    <a:tab pos="7092950" algn="l"/>
                    <a:tab pos="7542213" algn="l"/>
                    <a:tab pos="7991475" algn="l"/>
                    <a:tab pos="8440738" algn="l"/>
                    <a:tab pos="8890000" algn="l"/>
                    <a:tab pos="9339263" algn="l"/>
                  </a:tabLst>
                  <a:defRPr kumimoji="1" sz="1600">
                    <a:solidFill>
                      <a:schemeClr val="tx1"/>
                    </a:solidFill>
                    <a:latin typeface="Arial" panose="020B0604020202020204" pitchFamily="34" charset="0"/>
                  </a:defRPr>
                </a:lvl8pPr>
                <a:lvl9pPr marL="3886200" indent="-228600" defTabSz="449263" eaLnBrk="0" fontAlgn="base" hangingPunct="0">
                  <a:lnSpc>
                    <a:spcPct val="120000"/>
                  </a:lnSpc>
                  <a:spcBef>
                    <a:spcPct val="0"/>
                  </a:spcBef>
                  <a:spcAft>
                    <a:spcPts val="800"/>
                  </a:spcAft>
                  <a:buFont typeface="Symbol" panose="05050102010706020507" pitchFamily="18" charset="2"/>
                  <a:buChar char="-"/>
                  <a:tabLst>
                    <a:tab pos="355600" algn="l"/>
                    <a:tab pos="803275" algn="l"/>
                    <a:tab pos="1252538" algn="l"/>
                    <a:tab pos="1701800" algn="l"/>
                    <a:tab pos="2151063" algn="l"/>
                    <a:tab pos="2600325" algn="l"/>
                    <a:tab pos="3049588" algn="l"/>
                    <a:tab pos="3498850" algn="l"/>
                    <a:tab pos="3948113" algn="l"/>
                    <a:tab pos="4397375" algn="l"/>
                    <a:tab pos="4846638" algn="l"/>
                    <a:tab pos="5295900" algn="l"/>
                    <a:tab pos="5745163" algn="l"/>
                    <a:tab pos="6194425" algn="l"/>
                    <a:tab pos="6643688" algn="l"/>
                    <a:tab pos="7092950" algn="l"/>
                    <a:tab pos="7542213" algn="l"/>
                    <a:tab pos="7991475" algn="l"/>
                    <a:tab pos="8440738" algn="l"/>
                    <a:tab pos="8890000" algn="l"/>
                    <a:tab pos="9339263" algn="l"/>
                  </a:tabLst>
                  <a:defRPr kumimoji="1" sz="1600">
                    <a:solidFill>
                      <a:schemeClr val="tx1"/>
                    </a:solidFill>
                    <a:latin typeface="Arial" panose="020B0604020202020204" pitchFamily="34" charset="0"/>
                  </a:defRPr>
                </a:lvl9pPr>
              </a:lstStyle>
              <a:p>
                <a:pPr algn="ctr" eaLnBrk="1" hangingPunct="1">
                  <a:lnSpc>
                    <a:spcPct val="87000"/>
                  </a:lnSpc>
                  <a:spcAft>
                    <a:spcPct val="0"/>
                  </a:spcAft>
                  <a:buClr>
                    <a:srgbClr val="000000"/>
                  </a:buClr>
                </a:pPr>
                <a:endParaRPr kumimoji="0" lang="en-US" altLang="en-US" sz="1400" dirty="0">
                  <a:solidFill>
                    <a:srgbClr val="000000"/>
                  </a:solidFill>
                  <a:latin typeface="Calibri" panose="020F0502020204030204" pitchFamily="34" charset="0"/>
                  <a:cs typeface="Calibri" panose="020F0502020204030204" pitchFamily="34" charset="0"/>
                </a:endParaRPr>
              </a:p>
            </p:txBody>
          </p:sp>
          <p:sp>
            <p:nvSpPr>
              <p:cNvPr id="83" name="TextBox 11">
                <a:extLst>
                  <a:ext uri="{FF2B5EF4-FFF2-40B4-BE49-F238E27FC236}">
                    <a16:creationId xmlns:a16="http://schemas.microsoft.com/office/drawing/2014/main" id="{487ECC0B-DAD6-4B32-A5C9-11F0DF591C8F}"/>
                  </a:ext>
                </a:extLst>
              </p:cNvPr>
              <p:cNvSpPr txBox="1">
                <a:spLocks noChangeArrowheads="1"/>
              </p:cNvSpPr>
              <p:nvPr/>
            </p:nvSpPr>
            <p:spPr bwMode="auto">
              <a:xfrm>
                <a:off x="3792249" y="3331376"/>
                <a:ext cx="1782094" cy="207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120000"/>
                  </a:lnSpc>
                  <a:spcAft>
                    <a:spcPts val="800"/>
                  </a:spcAft>
                  <a:buFont typeface="Arial" panose="020B0604020202020204" pitchFamily="34" charset="0"/>
                  <a:defRPr kumimoji="1" sz="1600">
                    <a:solidFill>
                      <a:schemeClr val="tx1"/>
                    </a:solidFill>
                    <a:latin typeface="Arial" panose="020B0604020202020204" pitchFamily="34" charset="0"/>
                  </a:defRPr>
                </a:lvl1pPr>
                <a:lvl2pPr marL="742950" indent="-285750">
                  <a:lnSpc>
                    <a:spcPct val="120000"/>
                  </a:lnSpc>
                  <a:spcAft>
                    <a:spcPts val="800"/>
                  </a:spcAft>
                  <a:buClr>
                    <a:schemeClr val="tx2"/>
                  </a:buClr>
                  <a:buFont typeface="Wingdings" panose="05000000000000000000" pitchFamily="2" charset="2"/>
                  <a:buChar char="§"/>
                  <a:defRPr kumimoji="1" sz="1600">
                    <a:solidFill>
                      <a:schemeClr val="tx1"/>
                    </a:solidFill>
                    <a:latin typeface="Arial" panose="020B0604020202020204" pitchFamily="34" charset="0"/>
                  </a:defRPr>
                </a:lvl2pPr>
                <a:lvl3pPr marL="1143000" indent="-228600">
                  <a:lnSpc>
                    <a:spcPct val="120000"/>
                  </a:lnSpc>
                  <a:spcAft>
                    <a:spcPts val="800"/>
                  </a:spcAft>
                  <a:buClr>
                    <a:schemeClr val="tx2"/>
                  </a:buClr>
                  <a:buFont typeface="Wingdings" panose="05000000000000000000" pitchFamily="2" charset="2"/>
                  <a:buChar char="§"/>
                  <a:defRPr kumimoji="1" sz="1600">
                    <a:solidFill>
                      <a:schemeClr val="tx1"/>
                    </a:solidFill>
                    <a:latin typeface="Arial" panose="020B0604020202020204" pitchFamily="34" charset="0"/>
                  </a:defRPr>
                </a:lvl3pPr>
                <a:lvl4pPr marL="1600200" indent="-228600">
                  <a:lnSpc>
                    <a:spcPct val="120000"/>
                  </a:lnSpc>
                  <a:spcAft>
                    <a:spcPts val="800"/>
                  </a:spcAft>
                  <a:buFont typeface="Symbol" panose="05050102010706020507" pitchFamily="18" charset="2"/>
                  <a:buChar char="-"/>
                  <a:defRPr kumimoji="1" sz="1600">
                    <a:solidFill>
                      <a:schemeClr val="tx1"/>
                    </a:solidFill>
                    <a:latin typeface="Arial" panose="020B0604020202020204" pitchFamily="34" charset="0"/>
                  </a:defRPr>
                </a:lvl4pPr>
                <a:lvl5pPr marL="2057400" indent="-228600">
                  <a:lnSpc>
                    <a:spcPct val="120000"/>
                  </a:lnSpc>
                  <a:spcAft>
                    <a:spcPts val="800"/>
                  </a:spcAft>
                  <a:buFont typeface="Symbol" panose="05050102010706020507" pitchFamily="18" charset="2"/>
                  <a:buChar char="-"/>
                  <a:defRPr kumimoji="1" sz="1600">
                    <a:solidFill>
                      <a:schemeClr val="tx1"/>
                    </a:solidFill>
                    <a:latin typeface="Arial" panose="020B0604020202020204" pitchFamily="34" charset="0"/>
                  </a:defRPr>
                </a:lvl5pPr>
                <a:lvl6pPr marL="2514600" indent="-228600" defTabSz="449263" eaLnBrk="0" fontAlgn="base" hangingPunct="0">
                  <a:lnSpc>
                    <a:spcPct val="120000"/>
                  </a:lnSpc>
                  <a:spcBef>
                    <a:spcPct val="0"/>
                  </a:spcBef>
                  <a:spcAft>
                    <a:spcPts val="800"/>
                  </a:spcAft>
                  <a:buFont typeface="Symbol" panose="05050102010706020507" pitchFamily="18" charset="2"/>
                  <a:buChar char="-"/>
                  <a:defRPr kumimoji="1" sz="1600">
                    <a:solidFill>
                      <a:schemeClr val="tx1"/>
                    </a:solidFill>
                    <a:latin typeface="Arial" panose="020B0604020202020204" pitchFamily="34" charset="0"/>
                  </a:defRPr>
                </a:lvl6pPr>
                <a:lvl7pPr marL="2971800" indent="-228600" defTabSz="449263" eaLnBrk="0" fontAlgn="base" hangingPunct="0">
                  <a:lnSpc>
                    <a:spcPct val="120000"/>
                  </a:lnSpc>
                  <a:spcBef>
                    <a:spcPct val="0"/>
                  </a:spcBef>
                  <a:spcAft>
                    <a:spcPts val="800"/>
                  </a:spcAft>
                  <a:buFont typeface="Symbol" panose="05050102010706020507" pitchFamily="18" charset="2"/>
                  <a:buChar char="-"/>
                  <a:defRPr kumimoji="1" sz="1600">
                    <a:solidFill>
                      <a:schemeClr val="tx1"/>
                    </a:solidFill>
                    <a:latin typeface="Arial" panose="020B0604020202020204" pitchFamily="34" charset="0"/>
                  </a:defRPr>
                </a:lvl7pPr>
                <a:lvl8pPr marL="3429000" indent="-228600" defTabSz="449263" eaLnBrk="0" fontAlgn="base" hangingPunct="0">
                  <a:lnSpc>
                    <a:spcPct val="120000"/>
                  </a:lnSpc>
                  <a:spcBef>
                    <a:spcPct val="0"/>
                  </a:spcBef>
                  <a:spcAft>
                    <a:spcPts val="800"/>
                  </a:spcAft>
                  <a:buFont typeface="Symbol" panose="05050102010706020507" pitchFamily="18" charset="2"/>
                  <a:buChar char="-"/>
                  <a:defRPr kumimoji="1" sz="1600">
                    <a:solidFill>
                      <a:schemeClr val="tx1"/>
                    </a:solidFill>
                    <a:latin typeface="Arial" panose="020B0604020202020204" pitchFamily="34" charset="0"/>
                  </a:defRPr>
                </a:lvl8pPr>
                <a:lvl9pPr marL="3886200" indent="-228600" defTabSz="449263" eaLnBrk="0" fontAlgn="base" hangingPunct="0">
                  <a:lnSpc>
                    <a:spcPct val="120000"/>
                  </a:lnSpc>
                  <a:spcBef>
                    <a:spcPct val="0"/>
                  </a:spcBef>
                  <a:spcAft>
                    <a:spcPts val="800"/>
                  </a:spcAft>
                  <a:buFont typeface="Symbol" panose="05050102010706020507" pitchFamily="18" charset="2"/>
                  <a:buChar char="-"/>
                  <a:defRPr kumimoji="1" sz="1600">
                    <a:solidFill>
                      <a:schemeClr val="tx1"/>
                    </a:solidFill>
                    <a:latin typeface="Arial" panose="020B0604020202020204" pitchFamily="34" charset="0"/>
                  </a:defRPr>
                </a:lvl9pPr>
              </a:lstStyle>
              <a:p>
                <a:pPr eaLnBrk="1" hangingPunct="1">
                  <a:lnSpc>
                    <a:spcPct val="87000"/>
                  </a:lnSpc>
                  <a:spcAft>
                    <a:spcPct val="0"/>
                  </a:spcAft>
                  <a:buClr>
                    <a:srgbClr val="000000"/>
                  </a:buClr>
                </a:pPr>
                <a:r>
                  <a:rPr kumimoji="0" lang="en-US" altLang="ja-JP" sz="1200" b="1" dirty="0">
                    <a:solidFill>
                      <a:schemeClr val="tx2">
                        <a:lumMod val="60000"/>
                        <a:lumOff val="40000"/>
                      </a:schemeClr>
                    </a:solidFill>
                    <a:latin typeface="Calibri" panose="020F0502020204030204" pitchFamily="34" charset="0"/>
                    <a:cs typeface="Calibri" panose="020F0502020204030204" pitchFamily="34" charset="0"/>
                  </a:rPr>
                  <a:t>Focus on MCU product</a:t>
                </a:r>
              </a:p>
            </p:txBody>
          </p:sp>
        </p:grpSp>
        <p:grpSp>
          <p:nvGrpSpPr>
            <p:cNvPr id="4" name="Group 3">
              <a:extLst>
                <a:ext uri="{FF2B5EF4-FFF2-40B4-BE49-F238E27FC236}">
                  <a16:creationId xmlns:a16="http://schemas.microsoft.com/office/drawing/2014/main" id="{00344458-98F1-4F66-B42B-72928879360E}"/>
                </a:ext>
              </a:extLst>
            </p:cNvPr>
            <p:cNvGrpSpPr/>
            <p:nvPr/>
          </p:nvGrpSpPr>
          <p:grpSpPr>
            <a:xfrm>
              <a:off x="849174" y="2895719"/>
              <a:ext cx="9438885" cy="2382158"/>
              <a:chOff x="849174" y="2895719"/>
              <a:chExt cx="9438885" cy="2382158"/>
            </a:xfrm>
          </p:grpSpPr>
          <p:sp>
            <p:nvSpPr>
              <p:cNvPr id="73" name="Arrow: Left-Right 72">
                <a:extLst>
                  <a:ext uri="{FF2B5EF4-FFF2-40B4-BE49-F238E27FC236}">
                    <a16:creationId xmlns:a16="http://schemas.microsoft.com/office/drawing/2014/main" id="{D0CC3CAB-FF8B-4D0E-8CFD-416E6DCCCD6D}"/>
                  </a:ext>
                </a:extLst>
              </p:cNvPr>
              <p:cNvSpPr/>
              <p:nvPr/>
            </p:nvSpPr>
            <p:spPr>
              <a:xfrm>
                <a:off x="960952" y="2895719"/>
                <a:ext cx="4192023" cy="302075"/>
              </a:xfrm>
              <a:prstGeom prst="leftRightArrow">
                <a:avLst>
                  <a:gd name="adj1" fmla="val 100000"/>
                  <a:gd name="adj2" fmla="val 50000"/>
                </a:avLst>
              </a:prstGeom>
              <a:solidFill>
                <a:schemeClr val="bg2">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b="1" dirty="0"/>
                  <a:t>MCU Product</a:t>
                </a:r>
                <a:endParaRPr lang="en-US" b="1" dirty="0"/>
              </a:p>
            </p:txBody>
          </p:sp>
          <p:grpSp>
            <p:nvGrpSpPr>
              <p:cNvPr id="3" name="Group 2">
                <a:extLst>
                  <a:ext uri="{FF2B5EF4-FFF2-40B4-BE49-F238E27FC236}">
                    <a16:creationId xmlns:a16="http://schemas.microsoft.com/office/drawing/2014/main" id="{D4457610-0206-43D9-8B6C-EEF415D42775}"/>
                  </a:ext>
                </a:extLst>
              </p:cNvPr>
              <p:cNvGrpSpPr/>
              <p:nvPr/>
            </p:nvGrpSpPr>
            <p:grpSpPr>
              <a:xfrm>
                <a:off x="849174" y="3831224"/>
                <a:ext cx="9438885" cy="1446653"/>
                <a:chOff x="1023292" y="2844640"/>
                <a:chExt cx="9438885" cy="1446653"/>
              </a:xfrm>
            </p:grpSpPr>
            <p:sp>
              <p:nvSpPr>
                <p:cNvPr id="78" name="Chevron 24">
                  <a:extLst>
                    <a:ext uri="{FF2B5EF4-FFF2-40B4-BE49-F238E27FC236}">
                      <a16:creationId xmlns:a16="http://schemas.microsoft.com/office/drawing/2014/main" id="{2DF5E9E8-02E5-4638-A9E3-6F98D11B4C8A}"/>
                    </a:ext>
                  </a:extLst>
                </p:cNvPr>
                <p:cNvSpPr/>
                <p:nvPr/>
              </p:nvSpPr>
              <p:spPr>
                <a:xfrm>
                  <a:off x="1023292" y="2844640"/>
                  <a:ext cx="5297357" cy="1425251"/>
                </a:xfrm>
                <a:prstGeom prst="chevron">
                  <a:avLst/>
                </a:prstGeom>
                <a:solidFill>
                  <a:schemeClr val="bg2">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defRPr/>
                  </a:pPr>
                  <a:endParaRPr lang="en-US" sz="1100" b="1" dirty="0">
                    <a:solidFill>
                      <a:schemeClr val="tx1"/>
                    </a:solidFill>
                    <a:latin typeface="Calibri" panose="020F0502020204030204" pitchFamily="34" charset="0"/>
                    <a:cs typeface="Calibri" panose="020F0502020204030204" pitchFamily="34" charset="0"/>
                  </a:endParaRPr>
                </a:p>
                <a:p>
                  <a:pPr>
                    <a:defRPr/>
                  </a:pPr>
                  <a:r>
                    <a:rPr lang="vi-VN" sz="1100" b="1" dirty="0">
                      <a:solidFill>
                        <a:schemeClr val="tx1"/>
                      </a:solidFill>
                      <a:latin typeface="Calibri" panose="020F0502020204030204" pitchFamily="34" charset="0"/>
                      <a:cs typeface="Calibri" panose="020F0502020204030204" pitchFamily="34" charset="0"/>
                    </a:rPr>
                    <a:t> U2A6 Project:</a:t>
                  </a:r>
                </a:p>
                <a:p>
                  <a:pPr marL="171450" indent="-171450">
                    <a:buFont typeface="Wingdings" panose="05000000000000000000" pitchFamily="2" charset="2"/>
                    <a:buChar char="ü"/>
                    <a:defRPr/>
                  </a:pPr>
                  <a:r>
                    <a:rPr lang="en-US" sz="1100" dirty="0">
                      <a:solidFill>
                        <a:schemeClr val="tx1"/>
                      </a:solidFill>
                      <a:latin typeface="Calibri" panose="020F0502020204030204" pitchFamily="34" charset="0"/>
                      <a:cs typeface="Calibri" panose="020F0502020204030204" pitchFamily="34" charset="0"/>
                    </a:rPr>
                    <a:t> I can Design</a:t>
                  </a:r>
                  <a:r>
                    <a:rPr lang="vi-VN" sz="1100" dirty="0">
                      <a:solidFill>
                        <a:schemeClr val="tx1"/>
                      </a:solidFill>
                      <a:latin typeface="Calibri" panose="020F0502020204030204" pitchFamily="34" charset="0"/>
                      <a:cs typeface="Calibri" panose="020F0502020204030204" pitchFamily="34" charset="0"/>
                    </a:rPr>
                    <a:t> analog PG</a:t>
                  </a:r>
                  <a:r>
                    <a:rPr lang="en-US" sz="1100" dirty="0">
                      <a:solidFill>
                        <a:schemeClr val="tx1"/>
                      </a:solidFill>
                      <a:latin typeface="Calibri" panose="020F0502020204030204" pitchFamily="34" charset="0"/>
                      <a:cs typeface="Calibri" panose="020F0502020204030204" pitchFamily="34" charset="0"/>
                    </a:rPr>
                    <a:t> for analog HMs (PLL modules, AWOVDC, HOCOVDC, HOCO, LOCO, </a:t>
                  </a:r>
                  <a:r>
                    <a:rPr lang="en-US" sz="1100" dirty="0" err="1">
                      <a:solidFill>
                        <a:schemeClr val="tx1"/>
                      </a:solidFill>
                      <a:latin typeface="Calibri" panose="020F0502020204030204" pitchFamily="34" charset="0"/>
                      <a:cs typeface="Calibri" panose="020F0502020204030204" pitchFamily="34" charset="0"/>
                    </a:rPr>
                    <a:t>MainOSC</a:t>
                  </a:r>
                  <a:r>
                    <a:rPr lang="en-US" sz="1100" dirty="0">
                      <a:solidFill>
                        <a:schemeClr val="tx1"/>
                      </a:solidFill>
                      <a:latin typeface="Calibri" panose="020F0502020204030204" pitchFamily="34" charset="0"/>
                      <a:cs typeface="Calibri" panose="020F0502020204030204" pitchFamily="34" charset="0"/>
                    </a:rPr>
                    <a:t>, THS).</a:t>
                  </a:r>
                </a:p>
                <a:p>
                  <a:pPr marL="171450" indent="-171450">
                    <a:buFont typeface="Wingdings" panose="05000000000000000000" pitchFamily="2" charset="2"/>
                    <a:buChar char="ü"/>
                    <a:defRPr/>
                  </a:pPr>
                  <a:r>
                    <a:rPr lang="vi-VN" sz="1100" dirty="0">
                      <a:solidFill>
                        <a:schemeClr val="tx1"/>
                      </a:solidFill>
                      <a:latin typeface="Calibri" panose="020F0502020204030204" pitchFamily="34" charset="0"/>
                      <a:cs typeface="Calibri" panose="020F0502020204030204" pitchFamily="34" charset="0"/>
                    </a:rPr>
                    <a:t>Verify</a:t>
                  </a:r>
                  <a:r>
                    <a:rPr lang="en-US" sz="1100" dirty="0">
                      <a:solidFill>
                        <a:schemeClr val="tx1"/>
                      </a:solidFill>
                      <a:latin typeface="Calibri" panose="020F0502020204030204" pitchFamily="34" charset="0"/>
                      <a:cs typeface="Calibri" panose="020F0502020204030204" pitchFamily="34" charset="0"/>
                    </a:rPr>
                    <a:t> </a:t>
                  </a:r>
                  <a:r>
                    <a:rPr lang="vi-VN" sz="1100" dirty="0">
                      <a:solidFill>
                        <a:schemeClr val="tx1"/>
                      </a:solidFill>
                      <a:latin typeface="Calibri" panose="020F0502020204030204" pitchFamily="34" charset="0"/>
                      <a:cs typeface="Calibri" panose="020F0502020204030204" pitchFamily="34" charset="0"/>
                    </a:rPr>
                    <a:t>open, short</a:t>
                  </a:r>
                  <a:r>
                    <a:rPr lang="en-US" sz="1100" dirty="0">
                      <a:solidFill>
                        <a:schemeClr val="tx1"/>
                      </a:solidFill>
                      <a:latin typeface="Calibri" panose="020F0502020204030204" pitchFamily="34" charset="0"/>
                      <a:cs typeface="Calibri" panose="020F0502020204030204" pitchFamily="34" charset="0"/>
                    </a:rPr>
                    <a:t>, DRC</a:t>
                  </a:r>
                  <a:r>
                    <a:rPr lang="vi-VN" sz="1100" dirty="0">
                      <a:solidFill>
                        <a:schemeClr val="tx1"/>
                      </a:solidFill>
                      <a:latin typeface="Calibri" panose="020F0502020204030204" pitchFamily="34" charset="0"/>
                      <a:cs typeface="Calibri" panose="020F0502020204030204" pitchFamily="34" charset="0"/>
                    </a:rPr>
                    <a:t> for analog PG.</a:t>
                  </a:r>
                  <a:endParaRPr lang="en-US" sz="1100" dirty="0">
                    <a:solidFill>
                      <a:schemeClr val="tx1"/>
                    </a:solidFill>
                    <a:latin typeface="Calibri" panose="020F0502020204030204" pitchFamily="34" charset="0"/>
                    <a:cs typeface="Calibri" panose="020F0502020204030204" pitchFamily="34" charset="0"/>
                  </a:endParaRPr>
                </a:p>
                <a:p>
                  <a:pPr marL="171450" indent="-171450">
                    <a:buFont typeface="Wingdings" panose="05000000000000000000" pitchFamily="2" charset="2"/>
                    <a:buChar char="ü"/>
                    <a:defRPr/>
                  </a:pPr>
                  <a:r>
                    <a:rPr lang="vi-VN" sz="1100" dirty="0">
                      <a:solidFill>
                        <a:schemeClr val="tx1"/>
                      </a:solidFill>
                      <a:latin typeface="Calibri" panose="020F0502020204030204" pitchFamily="34" charset="0"/>
                      <a:cs typeface="Calibri" panose="020F0502020204030204" pitchFamily="34" charset="0"/>
                    </a:rPr>
                    <a:t>Execute and fix </a:t>
                  </a:r>
                  <a:r>
                    <a:rPr lang="en-US" sz="1100" dirty="0">
                      <a:solidFill>
                        <a:schemeClr val="tx1"/>
                      </a:solidFill>
                      <a:latin typeface="Calibri" panose="020F0502020204030204" pitchFamily="34" charset="0"/>
                      <a:cs typeface="Calibri" panose="020F0502020204030204" pitchFamily="34" charset="0"/>
                    </a:rPr>
                    <a:t>ESD resistance by HSSC tool.</a:t>
                  </a:r>
                  <a:endParaRPr lang="vi-VN" sz="1100" dirty="0">
                    <a:solidFill>
                      <a:schemeClr val="tx1"/>
                    </a:solidFill>
                    <a:latin typeface="Calibri" panose="020F0502020204030204" pitchFamily="34" charset="0"/>
                    <a:cs typeface="Calibri" panose="020F0502020204030204" pitchFamily="34" charset="0"/>
                  </a:endParaRPr>
                </a:p>
                <a:p>
                  <a:pPr marL="171450" indent="-171450">
                    <a:buFont typeface="Wingdings" panose="05000000000000000000" pitchFamily="2" charset="2"/>
                    <a:buChar char="ü"/>
                    <a:defRPr/>
                  </a:pPr>
                  <a:r>
                    <a:rPr lang="vi-VN" sz="1100" dirty="0">
                      <a:solidFill>
                        <a:schemeClr val="tx1"/>
                      </a:solidFill>
                      <a:latin typeface="Calibri" panose="020F0502020204030204" pitchFamily="34" charset="0"/>
                      <a:cs typeface="Calibri" panose="020F0502020204030204" pitchFamily="34" charset="0"/>
                    </a:rPr>
                    <a:t>Building HSSC environment automatically to check resistance.</a:t>
                  </a:r>
                  <a:endParaRPr lang="en-US" sz="1100" dirty="0">
                    <a:solidFill>
                      <a:schemeClr val="tx1"/>
                    </a:solidFill>
                    <a:latin typeface="Calibri" panose="020F0502020204030204" pitchFamily="34" charset="0"/>
                    <a:cs typeface="Calibri" panose="020F0502020204030204" pitchFamily="34" charset="0"/>
                  </a:endParaRPr>
                </a:p>
                <a:p>
                  <a:pPr marL="171450" indent="-171450">
                    <a:buFont typeface="Wingdings" panose="05000000000000000000" pitchFamily="2" charset="2"/>
                    <a:buChar char="ü"/>
                    <a:defRPr/>
                  </a:pPr>
                  <a:r>
                    <a:rPr lang="vi-VN" sz="1100" dirty="0">
                      <a:solidFill>
                        <a:schemeClr val="tx1"/>
                      </a:solidFill>
                      <a:latin typeface="Calibri" panose="020F0502020204030204" pitchFamily="34" charset="0"/>
                      <a:cs typeface="Calibri" panose="020F0502020204030204" pitchFamily="34" charset="0"/>
                    </a:rPr>
                    <a:t>Develop script to </a:t>
                  </a:r>
                  <a:r>
                    <a:rPr lang="en-US" sz="1100" dirty="0">
                      <a:solidFill>
                        <a:schemeClr val="tx1"/>
                      </a:solidFill>
                      <a:latin typeface="Calibri" panose="020F0502020204030204" pitchFamily="34" charset="0"/>
                      <a:cs typeface="Calibri" panose="020F0502020204030204" pitchFamily="34" charset="0"/>
                    </a:rPr>
                    <a:t>generate</a:t>
                  </a:r>
                  <a:r>
                    <a:rPr lang="vi-VN" sz="1100" dirty="0">
                      <a:solidFill>
                        <a:schemeClr val="tx1"/>
                      </a:solidFill>
                      <a:latin typeface="Calibri" panose="020F0502020204030204" pitchFamily="34" charset="0"/>
                      <a:cs typeface="Calibri" panose="020F0502020204030204" pitchFamily="34" charset="0"/>
                    </a:rPr>
                    <a:t> report of</a:t>
                  </a:r>
                  <a:r>
                    <a:rPr lang="en-US" sz="1100" dirty="0">
                      <a:solidFill>
                        <a:schemeClr val="tx1"/>
                      </a:solidFill>
                      <a:latin typeface="Calibri" panose="020F0502020204030204" pitchFamily="34" charset="0"/>
                      <a:cs typeface="Calibri" panose="020F0502020204030204" pitchFamily="34" charset="0"/>
                    </a:rPr>
                    <a:t> </a:t>
                  </a:r>
                  <a:r>
                    <a:rPr lang="en-US" sz="1100" dirty="0" err="1">
                      <a:solidFill>
                        <a:schemeClr val="tx1"/>
                      </a:solidFill>
                      <a:latin typeface="Calibri" panose="020F0502020204030204" pitchFamily="34" charset="0"/>
                      <a:cs typeface="Calibri" panose="020F0502020204030204" pitchFamily="34" charset="0"/>
                    </a:rPr>
                    <a:t>RedHawk</a:t>
                  </a:r>
                  <a:r>
                    <a:rPr lang="en-US" sz="1100" dirty="0">
                      <a:solidFill>
                        <a:schemeClr val="tx1"/>
                      </a:solidFill>
                      <a:latin typeface="Calibri" panose="020F0502020204030204" pitchFamily="34" charset="0"/>
                      <a:cs typeface="Calibri" panose="020F0502020204030204" pitchFamily="34" charset="0"/>
                    </a:rPr>
                    <a:t> result automatically.</a:t>
                  </a:r>
                  <a:endParaRPr lang="vi-VN" sz="1100" dirty="0">
                    <a:solidFill>
                      <a:schemeClr val="tx1"/>
                    </a:solidFill>
                    <a:latin typeface="Calibri" panose="020F0502020204030204" pitchFamily="34" charset="0"/>
                    <a:cs typeface="Calibri" panose="020F0502020204030204" pitchFamily="34" charset="0"/>
                  </a:endParaRPr>
                </a:p>
                <a:p>
                  <a:pPr algn="ctr"/>
                  <a:endParaRPr lang="en-US" b="1" dirty="0"/>
                </a:p>
              </p:txBody>
            </p:sp>
            <p:sp>
              <p:nvSpPr>
                <p:cNvPr id="79" name="Chevron 24">
                  <a:extLst>
                    <a:ext uri="{FF2B5EF4-FFF2-40B4-BE49-F238E27FC236}">
                      <a16:creationId xmlns:a16="http://schemas.microsoft.com/office/drawing/2014/main" id="{6FB379CC-F14C-4B01-8C5A-E8A447A7D33C}"/>
                    </a:ext>
                  </a:extLst>
                </p:cNvPr>
                <p:cNvSpPr/>
                <p:nvPr/>
              </p:nvSpPr>
              <p:spPr>
                <a:xfrm>
                  <a:off x="5599803" y="2891371"/>
                  <a:ext cx="4862374" cy="1399922"/>
                </a:xfrm>
                <a:prstGeom prst="chevron">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defRPr/>
                  </a:pPr>
                  <a:endParaRPr lang="en-US" sz="1100" b="1" dirty="0">
                    <a:solidFill>
                      <a:schemeClr val="tx1"/>
                    </a:solidFill>
                    <a:latin typeface="Calibri" panose="020F0502020204030204" pitchFamily="34" charset="0"/>
                    <a:cs typeface="Calibri" panose="020F0502020204030204" pitchFamily="34" charset="0"/>
                  </a:endParaRPr>
                </a:p>
                <a:p>
                  <a:pPr>
                    <a:defRPr/>
                  </a:pPr>
                  <a:endParaRPr lang="en-US" sz="1100" b="1" dirty="0">
                    <a:solidFill>
                      <a:schemeClr val="tx1"/>
                    </a:solidFill>
                    <a:latin typeface="Calibri" panose="020F0502020204030204" pitchFamily="34" charset="0"/>
                    <a:cs typeface="Calibri" panose="020F0502020204030204" pitchFamily="34" charset="0"/>
                  </a:endParaRPr>
                </a:p>
                <a:p>
                  <a:pPr>
                    <a:defRPr/>
                  </a:pPr>
                  <a:r>
                    <a:rPr lang="vi-VN" sz="1100" b="1" dirty="0">
                      <a:solidFill>
                        <a:schemeClr val="tx1"/>
                      </a:solidFill>
                      <a:latin typeface="Calibri" panose="020F0502020204030204" pitchFamily="34" charset="0"/>
                      <a:cs typeface="Calibri" panose="020F0502020204030204" pitchFamily="34" charset="0"/>
                    </a:rPr>
                    <a:t>U2</a:t>
                  </a:r>
                  <a:r>
                    <a:rPr lang="en-US" sz="1100" b="1" dirty="0">
                      <a:solidFill>
                        <a:schemeClr val="tx1"/>
                      </a:solidFill>
                      <a:latin typeface="Calibri" panose="020F0502020204030204" pitchFamily="34" charset="0"/>
                      <a:cs typeface="Calibri" panose="020F0502020204030204" pitchFamily="34" charset="0"/>
                    </a:rPr>
                    <a:t>B</a:t>
                  </a:r>
                  <a:r>
                    <a:rPr lang="vi-VN" sz="1100" b="1" dirty="0">
                      <a:solidFill>
                        <a:schemeClr val="tx1"/>
                      </a:solidFill>
                      <a:latin typeface="Calibri" panose="020F0502020204030204" pitchFamily="34" charset="0"/>
                      <a:cs typeface="Calibri" panose="020F0502020204030204" pitchFamily="34" charset="0"/>
                    </a:rPr>
                    <a:t>6 Project:</a:t>
                  </a:r>
                </a:p>
                <a:p>
                  <a:pPr marL="171450" indent="-171450">
                    <a:buFont typeface="Wingdings" panose="05000000000000000000" pitchFamily="2" charset="2"/>
                    <a:buChar char="ü"/>
                    <a:defRPr/>
                  </a:pPr>
                  <a:r>
                    <a:rPr lang="en-US" sz="1100" dirty="0">
                      <a:solidFill>
                        <a:schemeClr val="tx1"/>
                      </a:solidFill>
                      <a:latin typeface="Calibri" panose="020F0502020204030204" pitchFamily="34" charset="0"/>
                      <a:cs typeface="Calibri" panose="020F0502020204030204" pitchFamily="34" charset="0"/>
                    </a:rPr>
                    <a:t>Implement for analog signal wiring full chip (analog module FLI, analog module SYS,AD0/1/2, ADS,RDC,THS, FCMP).</a:t>
                  </a:r>
                </a:p>
                <a:p>
                  <a:pPr marL="171450" indent="-171450">
                    <a:buFont typeface="Wingdings" panose="05000000000000000000" pitchFamily="2" charset="2"/>
                    <a:buChar char="ü"/>
                    <a:defRPr/>
                  </a:pPr>
                  <a:r>
                    <a:rPr lang="en-US" sz="1100" dirty="0">
                      <a:solidFill>
                        <a:schemeClr val="tx1"/>
                      </a:solidFill>
                      <a:latin typeface="Calibri" panose="020F0502020204030204" pitchFamily="34" charset="0"/>
                      <a:cs typeface="Calibri" panose="020F0502020204030204" pitchFamily="34" charset="0"/>
                    </a:rPr>
                    <a:t>Verify LVS (ICC2), DRC, </a:t>
                  </a:r>
                  <a:r>
                    <a:rPr lang="en-US" sz="1100" dirty="0" err="1">
                      <a:solidFill>
                        <a:schemeClr val="tx1"/>
                      </a:solidFill>
                      <a:latin typeface="Calibri" panose="020F0502020204030204" pitchFamily="34" charset="0"/>
                      <a:cs typeface="Calibri" panose="020F0502020204030204" pitchFamily="34" charset="0"/>
                    </a:rPr>
                    <a:t>StarRC</a:t>
                  </a:r>
                  <a:r>
                    <a:rPr lang="en-US" sz="1100" dirty="0">
                      <a:solidFill>
                        <a:schemeClr val="tx1"/>
                      </a:solidFill>
                      <a:latin typeface="Calibri" panose="020F0502020204030204" pitchFamily="34" charset="0"/>
                      <a:cs typeface="Calibri" panose="020F0502020204030204" pitchFamily="34" charset="0"/>
                    </a:rPr>
                    <a:t>, Eagle.</a:t>
                  </a:r>
                </a:p>
                <a:p>
                  <a:pPr marL="171450" indent="-171450">
                    <a:buFont typeface="Wingdings" panose="05000000000000000000" pitchFamily="2" charset="2"/>
                    <a:buChar char="ü"/>
                    <a:defRPr/>
                  </a:pPr>
                  <a:endParaRPr lang="en-US" sz="1100" dirty="0">
                    <a:solidFill>
                      <a:schemeClr val="tx1"/>
                    </a:solidFill>
                    <a:latin typeface="Calibri" panose="020F0502020204030204" pitchFamily="34" charset="0"/>
                    <a:cs typeface="Calibri" panose="020F0502020204030204" pitchFamily="34" charset="0"/>
                  </a:endParaRPr>
                </a:p>
                <a:p>
                  <a:pPr>
                    <a:defRPr/>
                  </a:pPr>
                  <a:endParaRPr lang="vi-VN" sz="1100" dirty="0">
                    <a:solidFill>
                      <a:schemeClr val="tx1"/>
                    </a:solidFill>
                    <a:latin typeface="Calibri" panose="020F0502020204030204" pitchFamily="34" charset="0"/>
                    <a:cs typeface="Calibri" panose="020F0502020204030204" pitchFamily="34" charset="0"/>
                  </a:endParaRPr>
                </a:p>
                <a:p>
                  <a:pPr>
                    <a:defRPr/>
                  </a:pPr>
                  <a:endParaRPr lang="vi-VN" sz="1100" dirty="0">
                    <a:solidFill>
                      <a:schemeClr val="tx1"/>
                    </a:solidFill>
                    <a:latin typeface="Calibri" panose="020F0502020204030204" pitchFamily="34" charset="0"/>
                    <a:cs typeface="Calibri" panose="020F0502020204030204" pitchFamily="34" charset="0"/>
                  </a:endParaRPr>
                </a:p>
                <a:p>
                  <a:pPr algn="ctr"/>
                  <a:endParaRPr lang="en-US" dirty="0">
                    <a:solidFill>
                      <a:schemeClr val="tx1"/>
                    </a:solidFill>
                  </a:endParaRPr>
                </a:p>
              </p:txBody>
            </p:sp>
          </p:grpSp>
          <p:sp>
            <p:nvSpPr>
              <p:cNvPr id="82" name="Arrow: Left-Right 81">
                <a:extLst>
                  <a:ext uri="{FF2B5EF4-FFF2-40B4-BE49-F238E27FC236}">
                    <a16:creationId xmlns:a16="http://schemas.microsoft.com/office/drawing/2014/main" id="{8343FA73-72C4-4922-B4AA-64825C444DE1}"/>
                  </a:ext>
                </a:extLst>
              </p:cNvPr>
              <p:cNvSpPr/>
              <p:nvPr/>
            </p:nvSpPr>
            <p:spPr>
              <a:xfrm>
                <a:off x="5313788" y="2926615"/>
                <a:ext cx="4068119" cy="302075"/>
              </a:xfrm>
              <a:prstGeom prst="leftRightArrow">
                <a:avLst>
                  <a:gd name="adj1" fmla="val 100000"/>
                  <a:gd name="adj2" fmla="val 50000"/>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b="1" dirty="0"/>
                  <a:t>MCU Product</a:t>
                </a:r>
                <a:endParaRPr lang="en-US" b="1" dirty="0"/>
              </a:p>
            </p:txBody>
          </p:sp>
        </p:grpSp>
      </p:grpSp>
      <p:sp>
        <p:nvSpPr>
          <p:cNvPr id="21" name="Text Placeholder 4">
            <a:extLst>
              <a:ext uri="{FF2B5EF4-FFF2-40B4-BE49-F238E27FC236}">
                <a16:creationId xmlns:a16="http://schemas.microsoft.com/office/drawing/2014/main" id="{C008747E-EC06-46F2-937B-9664AC3FE459}"/>
              </a:ext>
            </a:extLst>
          </p:cNvPr>
          <p:cNvSpPr txBox="1">
            <a:spLocks/>
          </p:cNvSpPr>
          <p:nvPr/>
        </p:nvSpPr>
        <p:spPr>
          <a:xfrm>
            <a:off x="657258" y="1108658"/>
            <a:ext cx="10210800" cy="1617418"/>
          </a:xfrm>
          <a:prstGeom prst="rect">
            <a:avLst/>
          </a:prstGeom>
          <a:noFill/>
        </p:spPr>
        <p:txBody>
          <a:bodyPr/>
          <a:lstStyle>
            <a:lvl1pPr marL="0" indent="0" algn="l" defTabSz="914400" rtl="0" eaLnBrk="1" latinLnBrk="0" hangingPunct="1">
              <a:lnSpc>
                <a:spcPct val="120000"/>
              </a:lnSpc>
              <a:spcBef>
                <a:spcPts val="0"/>
              </a:spcBef>
              <a:spcAft>
                <a:spcPts val="800"/>
              </a:spcAft>
              <a:buFont typeface="Arial" panose="020B0604020202020204" pitchFamily="34" charset="0"/>
              <a:buNone/>
              <a:defRPr kumimoji="1" sz="1600" kern="1200">
                <a:solidFill>
                  <a:schemeClr val="tx1"/>
                </a:solidFill>
                <a:latin typeface="+mn-lt"/>
                <a:ea typeface="+mn-ea"/>
                <a:cs typeface="+mn-cs"/>
              </a:defRPr>
            </a:lvl1pPr>
            <a:lvl2pPr marL="1778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2pPr>
            <a:lvl3pPr marL="3556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3pPr>
            <a:lvl4pPr marL="539750" indent="-184150"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4pPr>
            <a:lvl5pPr marL="719138" indent="-179388"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r>
              <a:rPr lang="vi-VN" sz="1800" b="1" i="1" u="sng" dirty="0">
                <a:latin typeface="Times New Roman" panose="02020603050405020304" pitchFamily="18" charset="0"/>
                <a:cs typeface="Times New Roman" panose="02020603050405020304" pitchFamily="18" charset="0"/>
              </a:rPr>
              <a:t>From the secondlly of Achievemend and detail status:</a:t>
            </a:r>
          </a:p>
          <a:p>
            <a:r>
              <a:rPr lang="vi-VN" sz="1800" i="1" dirty="0">
                <a:latin typeface="Times New Roman" panose="02020603050405020304" pitchFamily="18" charset="0"/>
                <a:cs typeface="Times New Roman" panose="02020603050405020304" pitchFamily="18" charset="0"/>
              </a:rPr>
              <a:t>The table show of my technical skill during 2 projects.</a:t>
            </a:r>
          </a:p>
          <a:p>
            <a:r>
              <a:rPr lang="vi-VN" sz="1800" i="1" dirty="0">
                <a:latin typeface="Times New Roman" panose="02020603050405020304" pitchFamily="18" charset="0"/>
                <a:cs typeface="Times New Roman" panose="02020603050405020304" pitchFamily="18" charset="0"/>
              </a:rPr>
              <a:t>I achieved lv2 of PG design and verification in U2A6 project </a:t>
            </a:r>
            <a:br>
              <a:rPr lang="en-US" sz="1800" i="1" dirty="0">
                <a:latin typeface="Times New Roman" panose="02020603050405020304" pitchFamily="18" charset="0"/>
                <a:cs typeface="Times New Roman" panose="02020603050405020304" pitchFamily="18" charset="0"/>
              </a:rPr>
            </a:br>
            <a:r>
              <a:rPr lang="vi-VN" sz="1800" i="1" dirty="0">
                <a:latin typeface="Times New Roman" panose="02020603050405020304" pitchFamily="18" charset="0"/>
                <a:cs typeface="Times New Roman" panose="02020603050405020304" pitchFamily="18" charset="0"/>
              </a:rPr>
              <a:t>and Analog implement in U2B6 project</a:t>
            </a:r>
            <a:br>
              <a:rPr lang="vi-VN" sz="1800" i="1" dirty="0">
                <a:latin typeface="Times New Roman" panose="02020603050405020304" pitchFamily="18" charset="0"/>
                <a:cs typeface="Times New Roman" panose="02020603050405020304" pitchFamily="18" charset="0"/>
              </a:rPr>
            </a:br>
            <a:br>
              <a:rPr lang="vi-VN" sz="1800" b="1" i="1" u="sng" dirty="0">
                <a:latin typeface="Times New Roman" panose="02020603050405020304" pitchFamily="18" charset="0"/>
                <a:cs typeface="Times New Roman" panose="02020603050405020304" pitchFamily="18" charset="0"/>
              </a:rPr>
            </a:b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5995292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1">
                                            <p:txEl>
                                              <p:pRg st="0" end="0"/>
                                            </p:txEl>
                                          </p:spTgt>
                                        </p:tgtEl>
                                        <p:attrNameLst>
                                          <p:attrName>style.visibility</p:attrName>
                                        </p:attrNameLst>
                                      </p:cBhvr>
                                      <p:to>
                                        <p:strVal val="visible"/>
                                      </p:to>
                                    </p:set>
                                    <p:anim calcmode="lin" valueType="num">
                                      <p:cBhvr additive="base">
                                        <p:cTn id="7" dur="500" fill="hold"/>
                                        <p:tgtEl>
                                          <p:spTgt spid="2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1">
                                            <p:txEl>
                                              <p:pRg st="1" end="1"/>
                                            </p:txEl>
                                          </p:spTgt>
                                        </p:tgtEl>
                                        <p:attrNameLst>
                                          <p:attrName>style.visibility</p:attrName>
                                        </p:attrNameLst>
                                      </p:cBhvr>
                                      <p:to>
                                        <p:strVal val="visible"/>
                                      </p:to>
                                    </p:set>
                                    <p:anim calcmode="lin" valueType="num">
                                      <p:cBhvr additive="base">
                                        <p:cTn id="13" dur="500" fill="hold"/>
                                        <p:tgtEl>
                                          <p:spTgt spid="2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1">
                                            <p:txEl>
                                              <p:pRg st="2" end="2"/>
                                            </p:txEl>
                                          </p:spTgt>
                                        </p:tgtEl>
                                        <p:attrNameLst>
                                          <p:attrName>style.visibility</p:attrName>
                                        </p:attrNameLst>
                                      </p:cBhvr>
                                      <p:to>
                                        <p:strVal val="visible"/>
                                      </p:to>
                                    </p:set>
                                    <p:anim calcmode="lin" valueType="num">
                                      <p:cBhvr additive="base">
                                        <p:cTn id="19" dur="500" fill="hold"/>
                                        <p:tgtEl>
                                          <p:spTgt spid="21">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1">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73712" y="303921"/>
            <a:ext cx="11244575" cy="720197"/>
          </a:xfrm>
        </p:spPr>
        <p:txBody>
          <a:bodyPr>
            <a:normAutofit fontScale="90000"/>
          </a:bodyPr>
          <a:lstStyle/>
          <a:p>
            <a:r>
              <a:rPr lang="en-US" dirty="0"/>
              <a:t>2</a:t>
            </a:r>
            <a:r>
              <a:rPr kumimoji="1" lang="vi-VN" dirty="0"/>
              <a:t>. </a:t>
            </a:r>
            <a:r>
              <a:rPr lang="en-US" b="1" dirty="0"/>
              <a:t>Achievement and detail status</a:t>
            </a:r>
            <a:br>
              <a:rPr kumimoji="1" lang="vi-VN" dirty="0"/>
            </a:br>
            <a:r>
              <a:rPr kumimoji="1" lang="en-US" sz="2000" dirty="0"/>
              <a:t>2</a:t>
            </a:r>
            <a:r>
              <a:rPr lang="en-US" sz="2000" dirty="0"/>
              <a:t>.</a:t>
            </a:r>
            <a:r>
              <a:rPr lang="vi-VN" sz="2000" dirty="0"/>
              <a:t>2</a:t>
            </a:r>
            <a:r>
              <a:rPr lang="en-US" sz="2000" dirty="0"/>
              <a:t> PG design and verification</a:t>
            </a:r>
          </a:p>
        </p:txBody>
      </p:sp>
      <p:sp>
        <p:nvSpPr>
          <p:cNvPr id="6" name="Text Placeholder 4">
            <a:extLst>
              <a:ext uri="{FF2B5EF4-FFF2-40B4-BE49-F238E27FC236}">
                <a16:creationId xmlns:a16="http://schemas.microsoft.com/office/drawing/2014/main" id="{DCDF7058-2B48-4DFD-B84D-27E2877B551C}"/>
              </a:ext>
            </a:extLst>
          </p:cNvPr>
          <p:cNvSpPr txBox="1">
            <a:spLocks/>
          </p:cNvSpPr>
          <p:nvPr/>
        </p:nvSpPr>
        <p:spPr>
          <a:xfrm>
            <a:off x="426190" y="3048000"/>
            <a:ext cx="8218803" cy="2514600"/>
          </a:xfrm>
          <a:prstGeom prst="rect">
            <a:avLst/>
          </a:prstGeom>
          <a:noFill/>
        </p:spPr>
        <p:txBody>
          <a:bodyPr/>
          <a:lstStyle>
            <a:lvl1pPr marL="0" indent="0" algn="l" defTabSz="914400" rtl="0" eaLnBrk="1" latinLnBrk="0" hangingPunct="1">
              <a:lnSpc>
                <a:spcPct val="120000"/>
              </a:lnSpc>
              <a:spcBef>
                <a:spcPts val="0"/>
              </a:spcBef>
              <a:spcAft>
                <a:spcPts val="800"/>
              </a:spcAft>
              <a:buFont typeface="Arial" panose="020B0604020202020204" pitchFamily="34" charset="0"/>
              <a:buNone/>
              <a:defRPr kumimoji="1" sz="1600" kern="1200">
                <a:solidFill>
                  <a:schemeClr val="tx1"/>
                </a:solidFill>
                <a:latin typeface="+mn-lt"/>
                <a:ea typeface="+mn-ea"/>
                <a:cs typeface="+mn-cs"/>
              </a:defRPr>
            </a:lvl1pPr>
            <a:lvl2pPr marL="1778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2pPr>
            <a:lvl3pPr marL="3556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3pPr>
            <a:lvl4pPr marL="539750" indent="-184150"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4pPr>
            <a:lvl5pPr marL="719138" indent="-179388"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endParaRPr lang="en-US" sz="1400" b="1" dirty="0"/>
          </a:p>
        </p:txBody>
      </p:sp>
      <p:sp>
        <p:nvSpPr>
          <p:cNvPr id="7" name="Google Shape;125;p21">
            <a:extLst>
              <a:ext uri="{FF2B5EF4-FFF2-40B4-BE49-F238E27FC236}">
                <a16:creationId xmlns:a16="http://schemas.microsoft.com/office/drawing/2014/main" id="{4E21D58E-9305-4C60-AC8D-C5E9B22FE212}"/>
              </a:ext>
            </a:extLst>
          </p:cNvPr>
          <p:cNvSpPr txBox="1">
            <a:spLocks/>
          </p:cNvSpPr>
          <p:nvPr/>
        </p:nvSpPr>
        <p:spPr>
          <a:xfrm>
            <a:off x="439158" y="1100529"/>
            <a:ext cx="4965804" cy="547464"/>
          </a:xfrm>
          <a:prstGeom prst="rect">
            <a:avLst/>
          </a:prstGeom>
        </p:spPr>
        <p:txBody>
          <a:bodyPr spcFirstLastPara="1" vert="horz" wrap="square" lIns="0" tIns="0" rIns="0" bIns="0" rtlCol="0" anchor="t" anchorCtr="0">
            <a:noAutofit/>
            <a:scene3d>
              <a:camera prst="orthographicFront"/>
              <a:lightRig rig="harsh" dir="t"/>
            </a:scene3d>
            <a:sp3d extrusionH="57150" prstMaterial="matte">
              <a:bevelT w="63500" h="12700" prst="angle"/>
              <a:contourClr>
                <a:schemeClr val="bg1">
                  <a:lumMod val="65000"/>
                </a:schemeClr>
              </a:contourClr>
            </a:sp3d>
          </a:bodyPr>
          <a:lstStyle>
            <a:lvl1pPr marL="609585" lvl="0" indent="-440256" algn="l" defTabSz="914400" rtl="0" eaLnBrk="1" latinLnBrk="0" hangingPunct="1">
              <a:lnSpc>
                <a:spcPct val="120000"/>
              </a:lnSpc>
              <a:spcBef>
                <a:spcPts val="800"/>
              </a:spcBef>
              <a:spcAft>
                <a:spcPts val="0"/>
              </a:spcAft>
              <a:buSzPts val="1600"/>
              <a:buFont typeface="Arial" panose="020B0604020202020204" pitchFamily="34" charset="0"/>
              <a:buChar char="●"/>
              <a:defRPr kumimoji="1" sz="2133" kern="1200">
                <a:solidFill>
                  <a:schemeClr val="tx1"/>
                </a:solidFill>
                <a:latin typeface="+mn-lt"/>
                <a:ea typeface="+mn-ea"/>
                <a:cs typeface="+mn-cs"/>
              </a:defRPr>
            </a:lvl1pPr>
            <a:lvl2pPr marL="1219170" lvl="1" indent="-440256" algn="l" defTabSz="914400" rtl="0" eaLnBrk="1" latinLnBrk="0" hangingPunct="1">
              <a:lnSpc>
                <a:spcPct val="120000"/>
              </a:lnSpc>
              <a:spcBef>
                <a:spcPts val="0"/>
              </a:spcBef>
              <a:spcAft>
                <a:spcPts val="0"/>
              </a:spcAft>
              <a:buClr>
                <a:schemeClr val="tx2"/>
              </a:buClr>
              <a:buSzPts val="1600"/>
              <a:buFont typeface="Wingdings" panose="05000000000000000000" pitchFamily="2" charset="2"/>
              <a:buChar char="○"/>
              <a:defRPr kumimoji="1" sz="2133" kern="1200">
                <a:solidFill>
                  <a:schemeClr val="tx1"/>
                </a:solidFill>
                <a:latin typeface="+mn-lt"/>
                <a:ea typeface="+mn-ea"/>
                <a:cs typeface="+mn-cs"/>
              </a:defRPr>
            </a:lvl2pPr>
            <a:lvl3pPr marL="1828754" lvl="2" indent="-440256" algn="l" defTabSz="914400" rtl="0" eaLnBrk="1" latinLnBrk="0" hangingPunct="1">
              <a:lnSpc>
                <a:spcPct val="120000"/>
              </a:lnSpc>
              <a:spcBef>
                <a:spcPts val="0"/>
              </a:spcBef>
              <a:spcAft>
                <a:spcPts val="0"/>
              </a:spcAft>
              <a:buClr>
                <a:schemeClr val="tx2"/>
              </a:buClr>
              <a:buSzPts val="1600"/>
              <a:buFont typeface="Wingdings" panose="05000000000000000000" pitchFamily="2" charset="2"/>
              <a:buChar char="■"/>
              <a:defRPr kumimoji="1" sz="2133" kern="1200">
                <a:solidFill>
                  <a:schemeClr val="tx1"/>
                </a:solidFill>
                <a:latin typeface="+mn-lt"/>
                <a:ea typeface="+mn-ea"/>
                <a:cs typeface="+mn-cs"/>
              </a:defRPr>
            </a:lvl3pPr>
            <a:lvl4pPr marL="2438339" lvl="3" indent="-440256" algn="l" defTabSz="914400" rtl="0" eaLnBrk="1" latinLnBrk="0" hangingPunct="1">
              <a:lnSpc>
                <a:spcPct val="120000"/>
              </a:lnSpc>
              <a:spcBef>
                <a:spcPts val="0"/>
              </a:spcBef>
              <a:spcAft>
                <a:spcPts val="0"/>
              </a:spcAft>
              <a:buSzPts val="1600"/>
              <a:buFont typeface="Symbol" panose="05050102010706020507" pitchFamily="18" charset="2"/>
              <a:buChar char="●"/>
              <a:defRPr kumimoji="1" sz="2133" kern="1200">
                <a:solidFill>
                  <a:schemeClr val="tx1"/>
                </a:solidFill>
                <a:latin typeface="+mn-lt"/>
                <a:ea typeface="+mn-ea"/>
                <a:cs typeface="+mn-cs"/>
              </a:defRPr>
            </a:lvl4pPr>
            <a:lvl5pPr marL="3047924" lvl="4" indent="-440256" algn="l" defTabSz="914400" rtl="0" eaLnBrk="1" latinLnBrk="0" hangingPunct="1">
              <a:lnSpc>
                <a:spcPct val="120000"/>
              </a:lnSpc>
              <a:spcBef>
                <a:spcPts val="0"/>
              </a:spcBef>
              <a:spcAft>
                <a:spcPts val="0"/>
              </a:spcAft>
              <a:buSzPts val="1600"/>
              <a:buFont typeface="Symbol" panose="05050102010706020507" pitchFamily="18" charset="2"/>
              <a:buChar char="○"/>
              <a:defRPr kumimoji="1" sz="2133" kern="1200">
                <a:solidFill>
                  <a:schemeClr val="tx1"/>
                </a:solidFill>
                <a:latin typeface="+mn-lt"/>
                <a:ea typeface="+mn-ea"/>
                <a:cs typeface="+mn-cs"/>
              </a:defRPr>
            </a:lvl5pPr>
            <a:lvl6pPr marL="3657509" lvl="5" indent="-440256" algn="l" defTabSz="914400" rtl="0" eaLnBrk="1" latinLnBrk="0" hangingPunct="1">
              <a:spcBef>
                <a:spcPts val="0"/>
              </a:spcBef>
              <a:spcAft>
                <a:spcPts val="0"/>
              </a:spcAft>
              <a:buSzPts val="1600"/>
              <a:buFont typeface="Arial" panose="020B0604020202020204" pitchFamily="34" charset="0"/>
              <a:buChar char="■"/>
              <a:defRPr kumimoji="1" sz="2133" kern="1200">
                <a:solidFill>
                  <a:schemeClr val="tx1"/>
                </a:solidFill>
                <a:latin typeface="+mn-lt"/>
                <a:ea typeface="+mn-ea"/>
                <a:cs typeface="+mn-cs"/>
              </a:defRPr>
            </a:lvl6pPr>
            <a:lvl7pPr marL="4267093" lvl="6" indent="-440256" algn="l" defTabSz="914400" rtl="0" eaLnBrk="1" latinLnBrk="0" hangingPunct="1">
              <a:spcBef>
                <a:spcPts val="0"/>
              </a:spcBef>
              <a:spcAft>
                <a:spcPts val="0"/>
              </a:spcAft>
              <a:buSzPts val="1600"/>
              <a:buFont typeface="Arial" panose="020B0604020202020204" pitchFamily="34" charset="0"/>
              <a:buChar char="●"/>
              <a:defRPr kumimoji="1" sz="2133" kern="1200">
                <a:solidFill>
                  <a:schemeClr val="tx1"/>
                </a:solidFill>
                <a:latin typeface="+mn-lt"/>
                <a:ea typeface="+mn-ea"/>
                <a:cs typeface="+mn-cs"/>
              </a:defRPr>
            </a:lvl7pPr>
            <a:lvl8pPr marL="4876678" lvl="7" indent="-440256" algn="l" defTabSz="914400" rtl="0" eaLnBrk="1" latinLnBrk="0" hangingPunct="1">
              <a:spcBef>
                <a:spcPts val="0"/>
              </a:spcBef>
              <a:spcAft>
                <a:spcPts val="0"/>
              </a:spcAft>
              <a:buSzPts val="1600"/>
              <a:buFont typeface="Arial" panose="020B0604020202020204" pitchFamily="34" charset="0"/>
              <a:buChar char="○"/>
              <a:defRPr kumimoji="1" sz="2133" kern="1200">
                <a:solidFill>
                  <a:schemeClr val="tx1"/>
                </a:solidFill>
                <a:latin typeface="+mn-lt"/>
                <a:ea typeface="+mn-ea"/>
                <a:cs typeface="+mn-cs"/>
              </a:defRPr>
            </a:lvl8pPr>
            <a:lvl9pPr marL="5486263" lvl="8" indent="-440256" algn="l" defTabSz="914400" rtl="0" eaLnBrk="1" latinLnBrk="0" hangingPunct="1">
              <a:spcBef>
                <a:spcPts val="0"/>
              </a:spcBef>
              <a:spcAft>
                <a:spcPts val="0"/>
              </a:spcAft>
              <a:buSzPts val="1600"/>
              <a:buFont typeface="Arial" panose="020B0604020202020204" pitchFamily="34" charset="0"/>
              <a:buChar char="■"/>
              <a:defRPr kumimoji="1" sz="2133" kern="1200">
                <a:solidFill>
                  <a:schemeClr val="tx1"/>
                </a:solidFill>
                <a:latin typeface="+mn-lt"/>
                <a:ea typeface="+mn-ea"/>
                <a:cs typeface="+mn-cs"/>
              </a:defRPr>
            </a:lvl9pPr>
          </a:lstStyle>
          <a:p>
            <a:pPr marL="0" indent="0">
              <a:buFont typeface="Arial" panose="020B0604020202020204" pitchFamily="34" charset="0"/>
              <a:buNone/>
            </a:pPr>
            <a:r>
              <a:rPr lang="vi-VN" b="1" dirty="0">
                <a:ln/>
                <a:solidFill>
                  <a:schemeClr val="accent3"/>
                </a:solidFill>
              </a:rPr>
              <a:t>Achievement of </a:t>
            </a:r>
            <a:r>
              <a:rPr lang="en-US" b="1" dirty="0">
                <a:ln/>
                <a:solidFill>
                  <a:schemeClr val="accent3"/>
                </a:solidFill>
                <a:latin typeface="Tahoma (Body)"/>
              </a:rPr>
              <a:t>the U2A6 project</a:t>
            </a:r>
            <a:r>
              <a:rPr lang="vi-VN" b="1" dirty="0">
                <a:ln/>
                <a:solidFill>
                  <a:schemeClr val="accent3"/>
                </a:solidFill>
                <a:latin typeface="Tahoma (Body)"/>
              </a:rPr>
              <a:t> </a:t>
            </a:r>
            <a:r>
              <a:rPr lang="en-US" b="1" dirty="0">
                <a:ln/>
                <a:solidFill>
                  <a:schemeClr val="accent3"/>
                </a:solidFill>
                <a:latin typeface="Tahoma (Body)"/>
              </a:rPr>
              <a:t>: </a:t>
            </a:r>
          </a:p>
        </p:txBody>
      </p:sp>
      <p:sp>
        <p:nvSpPr>
          <p:cNvPr id="8" name="Google Shape;125;p21">
            <a:extLst>
              <a:ext uri="{FF2B5EF4-FFF2-40B4-BE49-F238E27FC236}">
                <a16:creationId xmlns:a16="http://schemas.microsoft.com/office/drawing/2014/main" id="{59EDC1B7-E1F5-4FD8-AED6-D6D38240106A}"/>
              </a:ext>
            </a:extLst>
          </p:cNvPr>
          <p:cNvSpPr txBox="1">
            <a:spLocks/>
          </p:cNvSpPr>
          <p:nvPr/>
        </p:nvSpPr>
        <p:spPr>
          <a:xfrm>
            <a:off x="426189" y="1527082"/>
            <a:ext cx="10394211" cy="2435318"/>
          </a:xfrm>
          <a:prstGeom prst="rect">
            <a:avLst/>
          </a:prstGeom>
        </p:spPr>
        <p:txBody>
          <a:bodyPr spcFirstLastPara="1" vert="horz" wrap="square" lIns="0" tIns="0" rIns="0" bIns="0" rtlCol="0" anchor="t" anchorCtr="0">
            <a:noAutofit/>
          </a:bodyPr>
          <a:lstStyle>
            <a:lvl1pPr marL="609585" lvl="0" indent="-440256" algn="l" defTabSz="914400" rtl="0" eaLnBrk="1" latinLnBrk="0" hangingPunct="1">
              <a:lnSpc>
                <a:spcPct val="120000"/>
              </a:lnSpc>
              <a:spcBef>
                <a:spcPts val="800"/>
              </a:spcBef>
              <a:spcAft>
                <a:spcPts val="0"/>
              </a:spcAft>
              <a:buSzPts val="1600"/>
              <a:buFont typeface="Arial" panose="020B0604020202020204" pitchFamily="34" charset="0"/>
              <a:buChar char="●"/>
              <a:defRPr kumimoji="1" sz="2133" kern="1200">
                <a:solidFill>
                  <a:schemeClr val="tx1"/>
                </a:solidFill>
                <a:latin typeface="+mn-lt"/>
                <a:ea typeface="+mn-ea"/>
                <a:cs typeface="+mn-cs"/>
              </a:defRPr>
            </a:lvl1pPr>
            <a:lvl2pPr marL="1219170" lvl="1" indent="-440256" algn="l" defTabSz="914400" rtl="0" eaLnBrk="1" latinLnBrk="0" hangingPunct="1">
              <a:lnSpc>
                <a:spcPct val="120000"/>
              </a:lnSpc>
              <a:spcBef>
                <a:spcPts val="0"/>
              </a:spcBef>
              <a:spcAft>
                <a:spcPts val="0"/>
              </a:spcAft>
              <a:buClr>
                <a:schemeClr val="tx2"/>
              </a:buClr>
              <a:buSzPts val="1600"/>
              <a:buFont typeface="Wingdings" panose="05000000000000000000" pitchFamily="2" charset="2"/>
              <a:buChar char="○"/>
              <a:defRPr kumimoji="1" sz="2133" kern="1200">
                <a:solidFill>
                  <a:schemeClr val="tx1"/>
                </a:solidFill>
                <a:latin typeface="+mn-lt"/>
                <a:ea typeface="+mn-ea"/>
                <a:cs typeface="+mn-cs"/>
              </a:defRPr>
            </a:lvl2pPr>
            <a:lvl3pPr marL="1828754" lvl="2" indent="-440256" algn="l" defTabSz="914400" rtl="0" eaLnBrk="1" latinLnBrk="0" hangingPunct="1">
              <a:lnSpc>
                <a:spcPct val="120000"/>
              </a:lnSpc>
              <a:spcBef>
                <a:spcPts val="0"/>
              </a:spcBef>
              <a:spcAft>
                <a:spcPts val="0"/>
              </a:spcAft>
              <a:buClr>
                <a:schemeClr val="tx2"/>
              </a:buClr>
              <a:buSzPts val="1600"/>
              <a:buFont typeface="Wingdings" panose="05000000000000000000" pitchFamily="2" charset="2"/>
              <a:buChar char="■"/>
              <a:defRPr kumimoji="1" sz="2133" kern="1200">
                <a:solidFill>
                  <a:schemeClr val="tx1"/>
                </a:solidFill>
                <a:latin typeface="+mn-lt"/>
                <a:ea typeface="+mn-ea"/>
                <a:cs typeface="+mn-cs"/>
              </a:defRPr>
            </a:lvl3pPr>
            <a:lvl4pPr marL="2438339" lvl="3" indent="-440256" algn="l" defTabSz="914400" rtl="0" eaLnBrk="1" latinLnBrk="0" hangingPunct="1">
              <a:lnSpc>
                <a:spcPct val="120000"/>
              </a:lnSpc>
              <a:spcBef>
                <a:spcPts val="0"/>
              </a:spcBef>
              <a:spcAft>
                <a:spcPts val="0"/>
              </a:spcAft>
              <a:buSzPts val="1600"/>
              <a:buFont typeface="Symbol" panose="05050102010706020507" pitchFamily="18" charset="2"/>
              <a:buChar char="●"/>
              <a:defRPr kumimoji="1" sz="2133" kern="1200">
                <a:solidFill>
                  <a:schemeClr val="tx1"/>
                </a:solidFill>
                <a:latin typeface="+mn-lt"/>
                <a:ea typeface="+mn-ea"/>
                <a:cs typeface="+mn-cs"/>
              </a:defRPr>
            </a:lvl4pPr>
            <a:lvl5pPr marL="3047924" lvl="4" indent="-440256" algn="l" defTabSz="914400" rtl="0" eaLnBrk="1" latinLnBrk="0" hangingPunct="1">
              <a:lnSpc>
                <a:spcPct val="120000"/>
              </a:lnSpc>
              <a:spcBef>
                <a:spcPts val="0"/>
              </a:spcBef>
              <a:spcAft>
                <a:spcPts val="0"/>
              </a:spcAft>
              <a:buSzPts val="1600"/>
              <a:buFont typeface="Symbol" panose="05050102010706020507" pitchFamily="18" charset="2"/>
              <a:buChar char="○"/>
              <a:defRPr kumimoji="1" sz="2133" kern="1200">
                <a:solidFill>
                  <a:schemeClr val="tx1"/>
                </a:solidFill>
                <a:latin typeface="+mn-lt"/>
                <a:ea typeface="+mn-ea"/>
                <a:cs typeface="+mn-cs"/>
              </a:defRPr>
            </a:lvl5pPr>
            <a:lvl6pPr marL="3657509" lvl="5" indent="-440256" algn="l" defTabSz="914400" rtl="0" eaLnBrk="1" latinLnBrk="0" hangingPunct="1">
              <a:spcBef>
                <a:spcPts val="0"/>
              </a:spcBef>
              <a:spcAft>
                <a:spcPts val="0"/>
              </a:spcAft>
              <a:buSzPts val="1600"/>
              <a:buFont typeface="Arial" panose="020B0604020202020204" pitchFamily="34" charset="0"/>
              <a:buChar char="■"/>
              <a:defRPr kumimoji="1" sz="2133" kern="1200">
                <a:solidFill>
                  <a:schemeClr val="tx1"/>
                </a:solidFill>
                <a:latin typeface="+mn-lt"/>
                <a:ea typeface="+mn-ea"/>
                <a:cs typeface="+mn-cs"/>
              </a:defRPr>
            </a:lvl6pPr>
            <a:lvl7pPr marL="4267093" lvl="6" indent="-440256" algn="l" defTabSz="914400" rtl="0" eaLnBrk="1" latinLnBrk="0" hangingPunct="1">
              <a:spcBef>
                <a:spcPts val="0"/>
              </a:spcBef>
              <a:spcAft>
                <a:spcPts val="0"/>
              </a:spcAft>
              <a:buSzPts val="1600"/>
              <a:buFont typeface="Arial" panose="020B0604020202020204" pitchFamily="34" charset="0"/>
              <a:buChar char="●"/>
              <a:defRPr kumimoji="1" sz="2133" kern="1200">
                <a:solidFill>
                  <a:schemeClr val="tx1"/>
                </a:solidFill>
                <a:latin typeface="+mn-lt"/>
                <a:ea typeface="+mn-ea"/>
                <a:cs typeface="+mn-cs"/>
              </a:defRPr>
            </a:lvl7pPr>
            <a:lvl8pPr marL="4876678" lvl="7" indent="-440256" algn="l" defTabSz="914400" rtl="0" eaLnBrk="1" latinLnBrk="0" hangingPunct="1">
              <a:spcBef>
                <a:spcPts val="0"/>
              </a:spcBef>
              <a:spcAft>
                <a:spcPts val="0"/>
              </a:spcAft>
              <a:buSzPts val="1600"/>
              <a:buFont typeface="Arial" panose="020B0604020202020204" pitchFamily="34" charset="0"/>
              <a:buChar char="○"/>
              <a:defRPr kumimoji="1" sz="2133" kern="1200">
                <a:solidFill>
                  <a:schemeClr val="tx1"/>
                </a:solidFill>
                <a:latin typeface="+mn-lt"/>
                <a:ea typeface="+mn-ea"/>
                <a:cs typeface="+mn-cs"/>
              </a:defRPr>
            </a:lvl8pPr>
            <a:lvl9pPr marL="5486263" lvl="8" indent="-440256" algn="l" defTabSz="914400" rtl="0" eaLnBrk="1" latinLnBrk="0" hangingPunct="1">
              <a:spcBef>
                <a:spcPts val="0"/>
              </a:spcBef>
              <a:spcAft>
                <a:spcPts val="0"/>
              </a:spcAft>
              <a:buSzPts val="1600"/>
              <a:buFont typeface="Arial" panose="020B0604020202020204" pitchFamily="34" charset="0"/>
              <a:buChar char="■"/>
              <a:defRPr kumimoji="1" sz="2133" kern="1200">
                <a:solidFill>
                  <a:schemeClr val="tx1"/>
                </a:solidFill>
                <a:latin typeface="+mn-lt"/>
                <a:ea typeface="+mn-ea"/>
                <a:cs typeface="+mn-cs"/>
              </a:defRPr>
            </a:lvl9pPr>
          </a:lstStyle>
          <a:p>
            <a:pPr marL="0" indent="0">
              <a:buNone/>
            </a:pPr>
            <a:r>
              <a:rPr lang="vi-VN" sz="1350" dirty="0">
                <a:latin typeface="Times New Roman" panose="02020603050405020304" pitchFamily="18" charset="0"/>
                <a:cs typeface="Times New Roman" panose="02020603050405020304" pitchFamily="18" charset="0"/>
              </a:rPr>
              <a:t>Come to detail status of PG design and verification in U2A6 project:</a:t>
            </a:r>
          </a:p>
          <a:p>
            <a:pPr marL="342900" indent="-342900"/>
            <a:r>
              <a:rPr lang="vi-VN" sz="1350" dirty="0">
                <a:latin typeface="Times New Roman" panose="02020603050405020304" pitchFamily="18" charset="0"/>
                <a:cs typeface="Times New Roman" panose="02020603050405020304" pitchFamily="18" charset="0"/>
              </a:rPr>
              <a:t>Understanding </a:t>
            </a:r>
            <a:r>
              <a:rPr lang="en-US" sz="1350" dirty="0">
                <a:latin typeface="Times New Roman" panose="02020603050405020304" pitchFamily="18" charset="0"/>
                <a:cs typeface="Times New Roman" panose="02020603050405020304" pitchFamily="18" charset="0"/>
              </a:rPr>
              <a:t>specification document of analog hard macro.</a:t>
            </a:r>
          </a:p>
          <a:p>
            <a:pPr marL="342900" indent="-342900"/>
            <a:r>
              <a:rPr lang="en-US" sz="1350" dirty="0">
                <a:latin typeface="Times New Roman" panose="02020603050405020304" pitchFamily="18" charset="0"/>
                <a:cs typeface="Times New Roman" panose="02020603050405020304" pitchFamily="18" charset="0"/>
              </a:rPr>
              <a:t>Can</a:t>
            </a:r>
            <a:r>
              <a:rPr lang="vi-VN" sz="1350" dirty="0">
                <a:latin typeface="Times New Roman" panose="02020603050405020304" pitchFamily="18" charset="0"/>
                <a:cs typeface="Times New Roman" panose="02020603050405020304" pitchFamily="18" charset="0"/>
              </a:rPr>
              <a:t> create</a:t>
            </a:r>
            <a:r>
              <a:rPr lang="en-US" sz="1350" dirty="0">
                <a:latin typeface="Times New Roman" panose="02020603050405020304" pitchFamily="18" charset="0"/>
                <a:cs typeface="Times New Roman" panose="02020603050405020304" pitchFamily="18" charset="0"/>
              </a:rPr>
              <a:t> some </a:t>
            </a:r>
            <a:r>
              <a:rPr lang="vi-VN" sz="1350" dirty="0">
                <a:latin typeface="Times New Roman" panose="02020603050405020304" pitchFamily="18" charset="0"/>
                <a:cs typeface="Times New Roman" panose="02020603050405020304" pitchFamily="18" charset="0"/>
              </a:rPr>
              <a:t>script (TCL) in order to make routing more convenient.</a:t>
            </a:r>
          </a:p>
          <a:p>
            <a:pPr marL="342900" indent="-342900"/>
            <a:r>
              <a:rPr lang="vi-VN" sz="1350" dirty="0">
                <a:latin typeface="Times New Roman" panose="02020603050405020304" pitchFamily="18" charset="0"/>
                <a:cs typeface="Times New Roman" panose="02020603050405020304" pitchFamily="18" charset="0"/>
              </a:rPr>
              <a:t>Can </a:t>
            </a:r>
            <a:r>
              <a:rPr lang="en-US" sz="1350" dirty="0">
                <a:latin typeface="Times New Roman" panose="02020603050405020304" pitchFamily="18" charset="0"/>
                <a:cs typeface="Times New Roman" panose="02020603050405020304" pitchFamily="18" charset="0"/>
              </a:rPr>
              <a:t>use</a:t>
            </a:r>
            <a:r>
              <a:rPr lang="vi-VN" sz="1350" dirty="0">
                <a:latin typeface="Times New Roman" panose="02020603050405020304" pitchFamily="18" charset="0"/>
                <a:cs typeface="Times New Roman" panose="02020603050405020304" pitchFamily="18" charset="0"/>
              </a:rPr>
              <a:t> HSSC environment to analyze and measure resistance value.</a:t>
            </a:r>
          </a:p>
          <a:p>
            <a:pPr marL="342900" indent="-342900"/>
            <a:r>
              <a:rPr lang="en-US" sz="1350" dirty="0">
                <a:latin typeface="Times New Roman" panose="02020603050405020304" pitchFamily="18" charset="0"/>
                <a:cs typeface="Times New Roman" panose="02020603050405020304" pitchFamily="18" charset="0"/>
              </a:rPr>
              <a:t>Having the knowledge how to</a:t>
            </a:r>
            <a:r>
              <a:rPr lang="vi-VN" sz="1350" dirty="0">
                <a:latin typeface="Times New Roman" panose="02020603050405020304" pitchFamily="18" charset="0"/>
                <a:cs typeface="Times New Roman" panose="02020603050405020304" pitchFamily="18" charset="0"/>
              </a:rPr>
              <a:t> reduce resistance </a:t>
            </a:r>
            <a:r>
              <a:rPr lang="en-US" sz="1350" dirty="0">
                <a:latin typeface="Times New Roman" panose="02020603050405020304" pitchFamily="18" charset="0"/>
                <a:cs typeface="Times New Roman" panose="02020603050405020304" pitchFamily="18" charset="0"/>
              </a:rPr>
              <a:t>in order to</a:t>
            </a:r>
            <a:r>
              <a:rPr lang="vi-VN" sz="1350" dirty="0">
                <a:latin typeface="Times New Roman" panose="02020603050405020304" pitchFamily="18" charset="0"/>
                <a:cs typeface="Times New Roman" panose="02020603050405020304" pitchFamily="18" charset="0"/>
              </a:rPr>
              <a:t> save </a:t>
            </a:r>
            <a:r>
              <a:rPr lang="en-US" sz="1350" dirty="0">
                <a:latin typeface="Times New Roman" panose="02020603050405020304" pitchFamily="18" charset="0"/>
                <a:cs typeface="Times New Roman" panose="02020603050405020304" pitchFamily="18" charset="0"/>
              </a:rPr>
              <a:t>routing resource that </a:t>
            </a:r>
            <a:r>
              <a:rPr lang="vi-VN" sz="1350" dirty="0">
                <a:latin typeface="Times New Roman" panose="02020603050405020304" pitchFamily="18" charset="0"/>
                <a:cs typeface="Times New Roman" panose="02020603050405020304" pitchFamily="18" charset="0"/>
              </a:rPr>
              <a:t>contribute Floorplan target and satisfy design constraints.</a:t>
            </a:r>
          </a:p>
          <a:p>
            <a:pPr marL="0" indent="0">
              <a:buNone/>
            </a:pPr>
            <a:r>
              <a:rPr lang="vi-VN" sz="1300" dirty="0">
                <a:latin typeface="Times New Roman" panose="02020603050405020304" pitchFamily="18" charset="0"/>
                <a:cs typeface="Times New Roman" panose="02020603050405020304" pitchFamily="18" charset="0"/>
              </a:rPr>
              <a:t>The picture in the left handside:This is patterns I base on the specification and routing as instruction, and there is no more spcing so I should route as narrowas possible in order to leave resource for other HM and right handside It’s show P2P measurement and result resistance.</a:t>
            </a:r>
          </a:p>
          <a:p>
            <a:pPr marL="342900" indent="-342900"/>
            <a:endParaRPr lang="vi-VN" sz="1300" dirty="0">
              <a:latin typeface="Times New Roman" panose="02020603050405020304" pitchFamily="18" charset="0"/>
              <a:cs typeface="Times New Roman" panose="02020603050405020304" pitchFamily="18" charset="0"/>
            </a:endParaRPr>
          </a:p>
          <a:p>
            <a:pPr marL="342900" indent="-342900"/>
            <a:endParaRPr lang="vi-VN" sz="1300" dirty="0">
              <a:latin typeface="Times New Roman" panose="02020603050405020304" pitchFamily="18" charset="0"/>
              <a:cs typeface="Times New Roman" panose="02020603050405020304" pitchFamily="18" charset="0"/>
            </a:endParaRPr>
          </a:p>
          <a:p>
            <a:pPr marL="342900" indent="-342900"/>
            <a:endParaRPr lang="vi-VN" sz="1300" dirty="0">
              <a:latin typeface="Times New Roman" panose="02020603050405020304" pitchFamily="18" charset="0"/>
              <a:cs typeface="Times New Roman" panose="02020603050405020304" pitchFamily="18" charset="0"/>
            </a:endParaRPr>
          </a:p>
          <a:p>
            <a:pPr marL="342900" indent="-342900"/>
            <a:endParaRPr lang="en-US" sz="1300" dirty="0"/>
          </a:p>
        </p:txBody>
      </p:sp>
      <p:pic>
        <p:nvPicPr>
          <p:cNvPr id="4" name="Picture 3">
            <a:extLst>
              <a:ext uri="{FF2B5EF4-FFF2-40B4-BE49-F238E27FC236}">
                <a16:creationId xmlns:a16="http://schemas.microsoft.com/office/drawing/2014/main" id="{93879DD4-69CB-4CF3-BC76-2FFC23C95E43}"/>
              </a:ext>
            </a:extLst>
          </p:cNvPr>
          <p:cNvPicPr>
            <a:picLocks noChangeAspect="1"/>
          </p:cNvPicPr>
          <p:nvPr/>
        </p:nvPicPr>
        <p:blipFill>
          <a:blip r:embed="rId2"/>
          <a:stretch>
            <a:fillRect/>
          </a:stretch>
        </p:blipFill>
        <p:spPr>
          <a:xfrm>
            <a:off x="473712" y="4448007"/>
            <a:ext cx="6203210" cy="3357563"/>
          </a:xfrm>
          <a:prstGeom prst="rect">
            <a:avLst/>
          </a:prstGeom>
        </p:spPr>
      </p:pic>
      <p:pic>
        <p:nvPicPr>
          <p:cNvPr id="10" name="Picture 9">
            <a:extLst>
              <a:ext uri="{FF2B5EF4-FFF2-40B4-BE49-F238E27FC236}">
                <a16:creationId xmlns:a16="http://schemas.microsoft.com/office/drawing/2014/main" id="{D5939F07-06D9-4714-8EBE-D1B60B3D2FC6}"/>
              </a:ext>
            </a:extLst>
          </p:cNvPr>
          <p:cNvPicPr>
            <a:picLocks noChangeAspect="1"/>
          </p:cNvPicPr>
          <p:nvPr/>
        </p:nvPicPr>
        <p:blipFill>
          <a:blip r:embed="rId3"/>
          <a:stretch>
            <a:fillRect/>
          </a:stretch>
        </p:blipFill>
        <p:spPr>
          <a:xfrm>
            <a:off x="6667544" y="4536113"/>
            <a:ext cx="5683138" cy="3181350"/>
          </a:xfrm>
          <a:prstGeom prst="rect">
            <a:avLst/>
          </a:prstGeom>
        </p:spPr>
      </p:pic>
    </p:spTree>
    <p:extLst>
      <p:ext uri="{BB962C8B-B14F-4D97-AF65-F5344CB8AC3E}">
        <p14:creationId xmlns:p14="http://schemas.microsoft.com/office/powerpoint/2010/main" val="425025037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anim calcmode="lin" valueType="num">
                                      <p:cBhvr additive="base">
                                        <p:cTn id="23" dur="500" fill="hold"/>
                                        <p:tgtEl>
                                          <p:spTgt spid="10"/>
                                        </p:tgtEl>
                                        <p:attrNameLst>
                                          <p:attrName>ppt_x</p:attrName>
                                        </p:attrNameLst>
                                      </p:cBhvr>
                                      <p:tavLst>
                                        <p:tav tm="0">
                                          <p:val>
                                            <p:strVal val="#ppt_x"/>
                                          </p:val>
                                        </p:tav>
                                        <p:tav tm="100000">
                                          <p:val>
                                            <p:strVal val="#ppt_x"/>
                                          </p:val>
                                        </p:tav>
                                      </p:tavLst>
                                    </p:anim>
                                    <p:anim calcmode="lin" valueType="num">
                                      <p:cBhvr additive="base">
                                        <p:cTn id="2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67999" y="332539"/>
            <a:ext cx="11244575" cy="720197"/>
          </a:xfrm>
        </p:spPr>
        <p:txBody>
          <a:bodyPr>
            <a:normAutofit fontScale="90000"/>
          </a:bodyPr>
          <a:lstStyle/>
          <a:p>
            <a:r>
              <a:rPr lang="en-US" dirty="0"/>
              <a:t>2</a:t>
            </a:r>
            <a:r>
              <a:rPr kumimoji="1" lang="vi-VN" dirty="0"/>
              <a:t>. </a:t>
            </a:r>
            <a:r>
              <a:rPr lang="en-US" sz="3200" b="1" dirty="0"/>
              <a:t>Achievement and current status</a:t>
            </a:r>
            <a:br>
              <a:rPr kumimoji="1" lang="vi-VN" dirty="0"/>
            </a:br>
            <a:r>
              <a:rPr kumimoji="1" lang="en-US" sz="2000" dirty="0"/>
              <a:t>2</a:t>
            </a:r>
            <a:r>
              <a:rPr lang="en-US" sz="2000" dirty="0"/>
              <a:t>.</a:t>
            </a:r>
            <a:r>
              <a:rPr lang="vi-VN" sz="2000" dirty="0"/>
              <a:t>2</a:t>
            </a:r>
            <a:r>
              <a:rPr lang="en-US" sz="2000" dirty="0"/>
              <a:t> PG design and verification</a:t>
            </a:r>
          </a:p>
        </p:txBody>
      </p:sp>
      <p:sp>
        <p:nvSpPr>
          <p:cNvPr id="7" name="Google Shape;125;p21">
            <a:extLst>
              <a:ext uri="{FF2B5EF4-FFF2-40B4-BE49-F238E27FC236}">
                <a16:creationId xmlns:a16="http://schemas.microsoft.com/office/drawing/2014/main" id="{4E21D58E-9305-4C60-AC8D-C5E9B22FE212}"/>
              </a:ext>
            </a:extLst>
          </p:cNvPr>
          <p:cNvSpPr txBox="1">
            <a:spLocks/>
          </p:cNvSpPr>
          <p:nvPr/>
        </p:nvSpPr>
        <p:spPr>
          <a:xfrm>
            <a:off x="444396" y="1052736"/>
            <a:ext cx="5001100" cy="599420"/>
          </a:xfrm>
          <a:prstGeom prst="rect">
            <a:avLst/>
          </a:prstGeom>
        </p:spPr>
        <p:txBody>
          <a:bodyPr spcFirstLastPara="1" vert="horz" wrap="square" lIns="0" tIns="0" rIns="0" bIns="0" rtlCol="0" anchor="t" anchorCtr="0">
            <a:noAutofit/>
            <a:scene3d>
              <a:camera prst="orthographicFront"/>
              <a:lightRig rig="harsh" dir="t"/>
            </a:scene3d>
            <a:sp3d extrusionH="57150" prstMaterial="matte">
              <a:bevelT w="63500" h="12700" prst="angle"/>
              <a:contourClr>
                <a:schemeClr val="bg1">
                  <a:lumMod val="65000"/>
                </a:schemeClr>
              </a:contourClr>
            </a:sp3d>
          </a:bodyPr>
          <a:lstStyle>
            <a:lvl1pPr marL="609585" lvl="0" indent="-440256" algn="l" defTabSz="914400" rtl="0" eaLnBrk="1" latinLnBrk="0" hangingPunct="1">
              <a:lnSpc>
                <a:spcPct val="120000"/>
              </a:lnSpc>
              <a:spcBef>
                <a:spcPts val="800"/>
              </a:spcBef>
              <a:spcAft>
                <a:spcPts val="0"/>
              </a:spcAft>
              <a:buSzPts val="1600"/>
              <a:buFont typeface="Arial" panose="020B0604020202020204" pitchFamily="34" charset="0"/>
              <a:buChar char="●"/>
              <a:defRPr kumimoji="1" sz="2133" kern="1200">
                <a:solidFill>
                  <a:schemeClr val="tx1"/>
                </a:solidFill>
                <a:latin typeface="+mn-lt"/>
                <a:ea typeface="+mn-ea"/>
                <a:cs typeface="+mn-cs"/>
              </a:defRPr>
            </a:lvl1pPr>
            <a:lvl2pPr marL="1219170" lvl="1" indent="-440256" algn="l" defTabSz="914400" rtl="0" eaLnBrk="1" latinLnBrk="0" hangingPunct="1">
              <a:lnSpc>
                <a:spcPct val="120000"/>
              </a:lnSpc>
              <a:spcBef>
                <a:spcPts val="0"/>
              </a:spcBef>
              <a:spcAft>
                <a:spcPts val="0"/>
              </a:spcAft>
              <a:buClr>
                <a:schemeClr val="tx2"/>
              </a:buClr>
              <a:buSzPts val="1600"/>
              <a:buFont typeface="Wingdings" panose="05000000000000000000" pitchFamily="2" charset="2"/>
              <a:buChar char="○"/>
              <a:defRPr kumimoji="1" sz="2133" kern="1200">
                <a:solidFill>
                  <a:schemeClr val="tx1"/>
                </a:solidFill>
                <a:latin typeface="+mn-lt"/>
                <a:ea typeface="+mn-ea"/>
                <a:cs typeface="+mn-cs"/>
              </a:defRPr>
            </a:lvl2pPr>
            <a:lvl3pPr marL="1828754" lvl="2" indent="-440256" algn="l" defTabSz="914400" rtl="0" eaLnBrk="1" latinLnBrk="0" hangingPunct="1">
              <a:lnSpc>
                <a:spcPct val="120000"/>
              </a:lnSpc>
              <a:spcBef>
                <a:spcPts val="0"/>
              </a:spcBef>
              <a:spcAft>
                <a:spcPts val="0"/>
              </a:spcAft>
              <a:buClr>
                <a:schemeClr val="tx2"/>
              </a:buClr>
              <a:buSzPts val="1600"/>
              <a:buFont typeface="Wingdings" panose="05000000000000000000" pitchFamily="2" charset="2"/>
              <a:buChar char="■"/>
              <a:defRPr kumimoji="1" sz="2133" kern="1200">
                <a:solidFill>
                  <a:schemeClr val="tx1"/>
                </a:solidFill>
                <a:latin typeface="+mn-lt"/>
                <a:ea typeface="+mn-ea"/>
                <a:cs typeface="+mn-cs"/>
              </a:defRPr>
            </a:lvl3pPr>
            <a:lvl4pPr marL="2438339" lvl="3" indent="-440256" algn="l" defTabSz="914400" rtl="0" eaLnBrk="1" latinLnBrk="0" hangingPunct="1">
              <a:lnSpc>
                <a:spcPct val="120000"/>
              </a:lnSpc>
              <a:spcBef>
                <a:spcPts val="0"/>
              </a:spcBef>
              <a:spcAft>
                <a:spcPts val="0"/>
              </a:spcAft>
              <a:buSzPts val="1600"/>
              <a:buFont typeface="Symbol" panose="05050102010706020507" pitchFamily="18" charset="2"/>
              <a:buChar char="●"/>
              <a:defRPr kumimoji="1" sz="2133" kern="1200">
                <a:solidFill>
                  <a:schemeClr val="tx1"/>
                </a:solidFill>
                <a:latin typeface="+mn-lt"/>
                <a:ea typeface="+mn-ea"/>
                <a:cs typeface="+mn-cs"/>
              </a:defRPr>
            </a:lvl4pPr>
            <a:lvl5pPr marL="3047924" lvl="4" indent="-440256" algn="l" defTabSz="914400" rtl="0" eaLnBrk="1" latinLnBrk="0" hangingPunct="1">
              <a:lnSpc>
                <a:spcPct val="120000"/>
              </a:lnSpc>
              <a:spcBef>
                <a:spcPts val="0"/>
              </a:spcBef>
              <a:spcAft>
                <a:spcPts val="0"/>
              </a:spcAft>
              <a:buSzPts val="1600"/>
              <a:buFont typeface="Symbol" panose="05050102010706020507" pitchFamily="18" charset="2"/>
              <a:buChar char="○"/>
              <a:defRPr kumimoji="1" sz="2133" kern="1200">
                <a:solidFill>
                  <a:schemeClr val="tx1"/>
                </a:solidFill>
                <a:latin typeface="+mn-lt"/>
                <a:ea typeface="+mn-ea"/>
                <a:cs typeface="+mn-cs"/>
              </a:defRPr>
            </a:lvl5pPr>
            <a:lvl6pPr marL="3657509" lvl="5" indent="-440256" algn="l" defTabSz="914400" rtl="0" eaLnBrk="1" latinLnBrk="0" hangingPunct="1">
              <a:spcBef>
                <a:spcPts val="0"/>
              </a:spcBef>
              <a:spcAft>
                <a:spcPts val="0"/>
              </a:spcAft>
              <a:buSzPts val="1600"/>
              <a:buFont typeface="Arial" panose="020B0604020202020204" pitchFamily="34" charset="0"/>
              <a:buChar char="■"/>
              <a:defRPr kumimoji="1" sz="2133" kern="1200">
                <a:solidFill>
                  <a:schemeClr val="tx1"/>
                </a:solidFill>
                <a:latin typeface="+mn-lt"/>
                <a:ea typeface="+mn-ea"/>
                <a:cs typeface="+mn-cs"/>
              </a:defRPr>
            </a:lvl6pPr>
            <a:lvl7pPr marL="4267093" lvl="6" indent="-440256" algn="l" defTabSz="914400" rtl="0" eaLnBrk="1" latinLnBrk="0" hangingPunct="1">
              <a:spcBef>
                <a:spcPts val="0"/>
              </a:spcBef>
              <a:spcAft>
                <a:spcPts val="0"/>
              </a:spcAft>
              <a:buSzPts val="1600"/>
              <a:buFont typeface="Arial" panose="020B0604020202020204" pitchFamily="34" charset="0"/>
              <a:buChar char="●"/>
              <a:defRPr kumimoji="1" sz="2133" kern="1200">
                <a:solidFill>
                  <a:schemeClr val="tx1"/>
                </a:solidFill>
                <a:latin typeface="+mn-lt"/>
                <a:ea typeface="+mn-ea"/>
                <a:cs typeface="+mn-cs"/>
              </a:defRPr>
            </a:lvl7pPr>
            <a:lvl8pPr marL="4876678" lvl="7" indent="-440256" algn="l" defTabSz="914400" rtl="0" eaLnBrk="1" latinLnBrk="0" hangingPunct="1">
              <a:spcBef>
                <a:spcPts val="0"/>
              </a:spcBef>
              <a:spcAft>
                <a:spcPts val="0"/>
              </a:spcAft>
              <a:buSzPts val="1600"/>
              <a:buFont typeface="Arial" panose="020B0604020202020204" pitchFamily="34" charset="0"/>
              <a:buChar char="○"/>
              <a:defRPr kumimoji="1" sz="2133" kern="1200">
                <a:solidFill>
                  <a:schemeClr val="tx1"/>
                </a:solidFill>
                <a:latin typeface="+mn-lt"/>
                <a:ea typeface="+mn-ea"/>
                <a:cs typeface="+mn-cs"/>
              </a:defRPr>
            </a:lvl8pPr>
            <a:lvl9pPr marL="5486263" lvl="8" indent="-440256" algn="l" defTabSz="914400" rtl="0" eaLnBrk="1" latinLnBrk="0" hangingPunct="1">
              <a:spcBef>
                <a:spcPts val="0"/>
              </a:spcBef>
              <a:spcAft>
                <a:spcPts val="0"/>
              </a:spcAft>
              <a:buSzPts val="1600"/>
              <a:buFont typeface="Arial" panose="020B0604020202020204" pitchFamily="34" charset="0"/>
              <a:buChar char="■"/>
              <a:defRPr kumimoji="1" sz="2133" kern="1200">
                <a:solidFill>
                  <a:schemeClr val="tx1"/>
                </a:solidFill>
                <a:latin typeface="+mn-lt"/>
                <a:ea typeface="+mn-ea"/>
                <a:cs typeface="+mn-cs"/>
              </a:defRPr>
            </a:lvl9pPr>
          </a:lstStyle>
          <a:p>
            <a:pPr marL="0" indent="0">
              <a:buFont typeface="Arial" panose="020B0604020202020204" pitchFamily="34" charset="0"/>
              <a:buNone/>
            </a:pPr>
            <a:r>
              <a:rPr lang="vi-VN" b="1" dirty="0">
                <a:ln/>
                <a:solidFill>
                  <a:schemeClr val="accent3"/>
                </a:solidFill>
              </a:rPr>
              <a:t>Achievement </a:t>
            </a:r>
            <a:r>
              <a:rPr lang="en-US" b="1" dirty="0">
                <a:ln/>
                <a:solidFill>
                  <a:schemeClr val="accent3"/>
                </a:solidFill>
              </a:rPr>
              <a:t>of the U2A6 project: </a:t>
            </a:r>
          </a:p>
        </p:txBody>
      </p:sp>
      <p:sp>
        <p:nvSpPr>
          <p:cNvPr id="8" name="Google Shape;125;p21">
            <a:extLst>
              <a:ext uri="{FF2B5EF4-FFF2-40B4-BE49-F238E27FC236}">
                <a16:creationId xmlns:a16="http://schemas.microsoft.com/office/drawing/2014/main" id="{59EDC1B7-E1F5-4FD8-AED6-D6D38240106A}"/>
              </a:ext>
            </a:extLst>
          </p:cNvPr>
          <p:cNvSpPr txBox="1">
            <a:spLocks/>
          </p:cNvSpPr>
          <p:nvPr/>
        </p:nvSpPr>
        <p:spPr>
          <a:xfrm>
            <a:off x="426189" y="1527081"/>
            <a:ext cx="10775211" cy="1468300"/>
          </a:xfrm>
          <a:prstGeom prst="rect">
            <a:avLst/>
          </a:prstGeom>
        </p:spPr>
        <p:txBody>
          <a:bodyPr spcFirstLastPara="1" vert="horz" wrap="square" lIns="0" tIns="0" rIns="0" bIns="0" rtlCol="0" anchor="t" anchorCtr="0">
            <a:noAutofit/>
          </a:bodyPr>
          <a:lstStyle>
            <a:lvl1pPr marL="609585" lvl="0" indent="-440256" algn="l" defTabSz="914400" rtl="0" eaLnBrk="1" latinLnBrk="0" hangingPunct="1">
              <a:lnSpc>
                <a:spcPct val="120000"/>
              </a:lnSpc>
              <a:spcBef>
                <a:spcPts val="800"/>
              </a:spcBef>
              <a:spcAft>
                <a:spcPts val="0"/>
              </a:spcAft>
              <a:buSzPts val="1600"/>
              <a:buFont typeface="Arial" panose="020B0604020202020204" pitchFamily="34" charset="0"/>
              <a:buChar char="●"/>
              <a:defRPr kumimoji="1" sz="2133" kern="1200">
                <a:solidFill>
                  <a:schemeClr val="tx1"/>
                </a:solidFill>
                <a:latin typeface="+mn-lt"/>
                <a:ea typeface="+mn-ea"/>
                <a:cs typeface="+mn-cs"/>
              </a:defRPr>
            </a:lvl1pPr>
            <a:lvl2pPr marL="1219170" lvl="1" indent="-440256" algn="l" defTabSz="914400" rtl="0" eaLnBrk="1" latinLnBrk="0" hangingPunct="1">
              <a:lnSpc>
                <a:spcPct val="120000"/>
              </a:lnSpc>
              <a:spcBef>
                <a:spcPts val="0"/>
              </a:spcBef>
              <a:spcAft>
                <a:spcPts val="0"/>
              </a:spcAft>
              <a:buClr>
                <a:schemeClr val="tx2"/>
              </a:buClr>
              <a:buSzPts val="1600"/>
              <a:buFont typeface="Wingdings" panose="05000000000000000000" pitchFamily="2" charset="2"/>
              <a:buChar char="○"/>
              <a:defRPr kumimoji="1" sz="2133" kern="1200">
                <a:solidFill>
                  <a:schemeClr val="tx1"/>
                </a:solidFill>
                <a:latin typeface="+mn-lt"/>
                <a:ea typeface="+mn-ea"/>
                <a:cs typeface="+mn-cs"/>
              </a:defRPr>
            </a:lvl2pPr>
            <a:lvl3pPr marL="1828754" lvl="2" indent="-440256" algn="l" defTabSz="914400" rtl="0" eaLnBrk="1" latinLnBrk="0" hangingPunct="1">
              <a:lnSpc>
                <a:spcPct val="120000"/>
              </a:lnSpc>
              <a:spcBef>
                <a:spcPts val="0"/>
              </a:spcBef>
              <a:spcAft>
                <a:spcPts val="0"/>
              </a:spcAft>
              <a:buClr>
                <a:schemeClr val="tx2"/>
              </a:buClr>
              <a:buSzPts val="1600"/>
              <a:buFont typeface="Wingdings" panose="05000000000000000000" pitchFamily="2" charset="2"/>
              <a:buChar char="■"/>
              <a:defRPr kumimoji="1" sz="2133" kern="1200">
                <a:solidFill>
                  <a:schemeClr val="tx1"/>
                </a:solidFill>
                <a:latin typeface="+mn-lt"/>
                <a:ea typeface="+mn-ea"/>
                <a:cs typeface="+mn-cs"/>
              </a:defRPr>
            </a:lvl3pPr>
            <a:lvl4pPr marL="2438339" lvl="3" indent="-440256" algn="l" defTabSz="914400" rtl="0" eaLnBrk="1" latinLnBrk="0" hangingPunct="1">
              <a:lnSpc>
                <a:spcPct val="120000"/>
              </a:lnSpc>
              <a:spcBef>
                <a:spcPts val="0"/>
              </a:spcBef>
              <a:spcAft>
                <a:spcPts val="0"/>
              </a:spcAft>
              <a:buSzPts val="1600"/>
              <a:buFont typeface="Symbol" panose="05050102010706020507" pitchFamily="18" charset="2"/>
              <a:buChar char="●"/>
              <a:defRPr kumimoji="1" sz="2133" kern="1200">
                <a:solidFill>
                  <a:schemeClr val="tx1"/>
                </a:solidFill>
                <a:latin typeface="+mn-lt"/>
                <a:ea typeface="+mn-ea"/>
                <a:cs typeface="+mn-cs"/>
              </a:defRPr>
            </a:lvl4pPr>
            <a:lvl5pPr marL="3047924" lvl="4" indent="-440256" algn="l" defTabSz="914400" rtl="0" eaLnBrk="1" latinLnBrk="0" hangingPunct="1">
              <a:lnSpc>
                <a:spcPct val="120000"/>
              </a:lnSpc>
              <a:spcBef>
                <a:spcPts val="0"/>
              </a:spcBef>
              <a:spcAft>
                <a:spcPts val="0"/>
              </a:spcAft>
              <a:buSzPts val="1600"/>
              <a:buFont typeface="Symbol" panose="05050102010706020507" pitchFamily="18" charset="2"/>
              <a:buChar char="○"/>
              <a:defRPr kumimoji="1" sz="2133" kern="1200">
                <a:solidFill>
                  <a:schemeClr val="tx1"/>
                </a:solidFill>
                <a:latin typeface="+mn-lt"/>
                <a:ea typeface="+mn-ea"/>
                <a:cs typeface="+mn-cs"/>
              </a:defRPr>
            </a:lvl5pPr>
            <a:lvl6pPr marL="3657509" lvl="5" indent="-440256" algn="l" defTabSz="914400" rtl="0" eaLnBrk="1" latinLnBrk="0" hangingPunct="1">
              <a:spcBef>
                <a:spcPts val="0"/>
              </a:spcBef>
              <a:spcAft>
                <a:spcPts val="0"/>
              </a:spcAft>
              <a:buSzPts val="1600"/>
              <a:buFont typeface="Arial" panose="020B0604020202020204" pitchFamily="34" charset="0"/>
              <a:buChar char="■"/>
              <a:defRPr kumimoji="1" sz="2133" kern="1200">
                <a:solidFill>
                  <a:schemeClr val="tx1"/>
                </a:solidFill>
                <a:latin typeface="+mn-lt"/>
                <a:ea typeface="+mn-ea"/>
                <a:cs typeface="+mn-cs"/>
              </a:defRPr>
            </a:lvl6pPr>
            <a:lvl7pPr marL="4267093" lvl="6" indent="-440256" algn="l" defTabSz="914400" rtl="0" eaLnBrk="1" latinLnBrk="0" hangingPunct="1">
              <a:spcBef>
                <a:spcPts val="0"/>
              </a:spcBef>
              <a:spcAft>
                <a:spcPts val="0"/>
              </a:spcAft>
              <a:buSzPts val="1600"/>
              <a:buFont typeface="Arial" panose="020B0604020202020204" pitchFamily="34" charset="0"/>
              <a:buChar char="●"/>
              <a:defRPr kumimoji="1" sz="2133" kern="1200">
                <a:solidFill>
                  <a:schemeClr val="tx1"/>
                </a:solidFill>
                <a:latin typeface="+mn-lt"/>
                <a:ea typeface="+mn-ea"/>
                <a:cs typeface="+mn-cs"/>
              </a:defRPr>
            </a:lvl7pPr>
            <a:lvl8pPr marL="4876678" lvl="7" indent="-440256" algn="l" defTabSz="914400" rtl="0" eaLnBrk="1" latinLnBrk="0" hangingPunct="1">
              <a:spcBef>
                <a:spcPts val="0"/>
              </a:spcBef>
              <a:spcAft>
                <a:spcPts val="0"/>
              </a:spcAft>
              <a:buSzPts val="1600"/>
              <a:buFont typeface="Arial" panose="020B0604020202020204" pitchFamily="34" charset="0"/>
              <a:buChar char="○"/>
              <a:defRPr kumimoji="1" sz="2133" kern="1200">
                <a:solidFill>
                  <a:schemeClr val="tx1"/>
                </a:solidFill>
                <a:latin typeface="+mn-lt"/>
                <a:ea typeface="+mn-ea"/>
                <a:cs typeface="+mn-cs"/>
              </a:defRPr>
            </a:lvl8pPr>
            <a:lvl9pPr marL="5486263" lvl="8" indent="-440256" algn="l" defTabSz="914400" rtl="0" eaLnBrk="1" latinLnBrk="0" hangingPunct="1">
              <a:spcBef>
                <a:spcPts val="0"/>
              </a:spcBef>
              <a:spcAft>
                <a:spcPts val="0"/>
              </a:spcAft>
              <a:buSzPts val="1600"/>
              <a:buFont typeface="Arial" panose="020B0604020202020204" pitchFamily="34" charset="0"/>
              <a:buChar char="■"/>
              <a:defRPr kumimoji="1" sz="2133" kern="1200">
                <a:solidFill>
                  <a:schemeClr val="tx1"/>
                </a:solidFill>
                <a:latin typeface="+mn-lt"/>
                <a:ea typeface="+mn-ea"/>
                <a:cs typeface="+mn-cs"/>
              </a:defRPr>
            </a:lvl9pPr>
          </a:lstStyle>
          <a:p>
            <a:pPr marL="342900" indent="-342900"/>
            <a:r>
              <a:rPr lang="vi-VN" sz="1300" dirty="0">
                <a:latin typeface="Times New Roman" panose="02020603050405020304" pitchFamily="18" charset="0"/>
                <a:cs typeface="Times New Roman" panose="02020603050405020304" pitchFamily="18" charset="0"/>
              </a:rPr>
              <a:t>From HSSC environment I Base on knowledge about HSSC </a:t>
            </a:r>
            <a:r>
              <a:rPr lang="en-US" sz="1300" dirty="0">
                <a:latin typeface="Times New Roman" panose="02020603050405020304" pitchFamily="18" charset="0"/>
                <a:cs typeface="Times New Roman" panose="02020603050405020304" pitchFamily="18" charset="0"/>
              </a:rPr>
              <a:t>verification</a:t>
            </a:r>
            <a:r>
              <a:rPr lang="vi-VN" sz="1300" dirty="0">
                <a:latin typeface="Times New Roman" panose="02020603050405020304" pitchFamily="18" charset="0"/>
                <a:cs typeface="Times New Roman" panose="02020603050405020304" pitchFamily="18" charset="0"/>
              </a:rPr>
              <a:t> flow. Before I had to setup each file and run manually for each process. So,</a:t>
            </a:r>
            <a:r>
              <a:rPr lang="en-US" sz="1300" dirty="0">
                <a:latin typeface="Times New Roman" panose="02020603050405020304" pitchFamily="18" charset="0"/>
                <a:cs typeface="Times New Roman" panose="02020603050405020304" pitchFamily="18" charset="0"/>
              </a:rPr>
              <a:t> I have </a:t>
            </a:r>
            <a:r>
              <a:rPr lang="vi-VN" sz="1300" dirty="0">
                <a:latin typeface="Times New Roman" panose="02020603050405020304" pitchFamily="18" charset="0"/>
                <a:cs typeface="Times New Roman" panose="02020603050405020304" pitchFamily="18" charset="0"/>
              </a:rPr>
              <a:t>build</a:t>
            </a:r>
            <a:r>
              <a:rPr lang="en-US" sz="1300" dirty="0">
                <a:latin typeface="Times New Roman" panose="02020603050405020304" pitchFamily="18" charset="0"/>
                <a:cs typeface="Times New Roman" panose="02020603050405020304" pitchFamily="18" charset="0"/>
              </a:rPr>
              <a:t>ed</a:t>
            </a:r>
            <a:r>
              <a:rPr lang="vi-VN" sz="1300" dirty="0">
                <a:latin typeface="Times New Roman" panose="02020603050405020304" pitchFamily="18" charset="0"/>
                <a:cs typeface="Times New Roman" panose="02020603050405020304" pitchFamily="18" charset="0"/>
              </a:rPr>
              <a:t> </a:t>
            </a:r>
            <a:r>
              <a:rPr lang="en-US" sz="1300" dirty="0">
                <a:latin typeface="Times New Roman" panose="02020603050405020304" pitchFamily="18" charset="0"/>
                <a:cs typeface="Times New Roman" panose="02020603050405020304" pitchFamily="18" charset="0"/>
              </a:rPr>
              <a:t>the</a:t>
            </a:r>
            <a:r>
              <a:rPr lang="vi-VN" sz="1300" dirty="0">
                <a:latin typeface="Times New Roman" panose="02020603050405020304" pitchFamily="18" charset="0"/>
                <a:cs typeface="Times New Roman" panose="02020603050405020304" pitchFamily="18" charset="0"/>
              </a:rPr>
              <a:t> automatically</a:t>
            </a:r>
            <a:r>
              <a:rPr lang="en-US" sz="1300" dirty="0">
                <a:latin typeface="Times New Roman" panose="02020603050405020304" pitchFamily="18" charset="0"/>
                <a:cs typeface="Times New Roman" panose="02020603050405020304" pitchFamily="18" charset="0"/>
              </a:rPr>
              <a:t> HSSC environment from ICC2 tool to </a:t>
            </a:r>
            <a:r>
              <a:rPr lang="vi-VN" sz="1300" dirty="0">
                <a:latin typeface="Times New Roman" panose="02020603050405020304" pitchFamily="18" charset="0"/>
                <a:cs typeface="Times New Roman" panose="02020603050405020304" pitchFamily="18" charset="0"/>
              </a:rPr>
              <a:t>measurment resistance</a:t>
            </a:r>
            <a:r>
              <a:rPr lang="en-US" sz="1300" dirty="0">
                <a:latin typeface="Times New Roman" panose="02020603050405020304" pitchFamily="18" charset="0"/>
                <a:cs typeface="Times New Roman" panose="02020603050405020304" pitchFamily="18" charset="0"/>
              </a:rPr>
              <a:t>.(one of Kaizen)</a:t>
            </a:r>
            <a:br>
              <a:rPr lang="en-US" sz="1300" dirty="0">
                <a:latin typeface="Times New Roman" panose="02020603050405020304" pitchFamily="18" charset="0"/>
                <a:cs typeface="Times New Roman" panose="02020603050405020304" pitchFamily="18" charset="0"/>
              </a:rPr>
            </a:br>
            <a:r>
              <a:rPr lang="en-US" sz="1300" dirty="0">
                <a:latin typeface="Times New Roman" panose="02020603050405020304" pitchFamily="18" charset="0"/>
                <a:cs typeface="Times New Roman" panose="02020603050405020304" pitchFamily="18" charset="0"/>
              </a:rPr>
              <a:t>The environment you need to prepare Input file before executing script, I will show the script operation.</a:t>
            </a:r>
          </a:p>
          <a:p>
            <a:pPr marL="342900" indent="-342900"/>
            <a:r>
              <a:rPr lang="en-US" sz="1300" dirty="0">
                <a:latin typeface="Times New Roman" panose="02020603050405020304" pitchFamily="18" charset="0"/>
                <a:cs typeface="Times New Roman" panose="02020603050405020304" pitchFamily="18" charset="0"/>
              </a:rPr>
              <a:t>This is option if we </a:t>
            </a:r>
            <a:r>
              <a:rPr lang="vi-VN" sz="1300" dirty="0">
                <a:latin typeface="Times New Roman" panose="02020603050405020304" pitchFamily="18" charset="0"/>
                <a:cs typeface="Times New Roman" panose="02020603050405020304" pitchFamily="18" charset="0"/>
              </a:rPr>
              <a:t>want to execute a certain funtion, In order to run auto and generate report, we should</a:t>
            </a:r>
          </a:p>
          <a:p>
            <a:pPr marL="342900" indent="-342900"/>
            <a:r>
              <a:rPr lang="vi-VN" sz="1300" dirty="0">
                <a:latin typeface="Times New Roman" panose="02020603050405020304" pitchFamily="18" charset="0"/>
                <a:cs typeface="Times New Roman" panose="02020603050405020304" pitchFamily="18" charset="0"/>
              </a:rPr>
              <a:t> choose option 4 and waiting for the final resul.</a:t>
            </a:r>
            <a:br>
              <a:rPr lang="en-US" sz="1300" dirty="0">
                <a:latin typeface="Times New Roman" panose="02020603050405020304" pitchFamily="18" charset="0"/>
                <a:cs typeface="Times New Roman" panose="02020603050405020304" pitchFamily="18" charset="0"/>
              </a:rPr>
            </a:br>
            <a:endParaRPr lang="en-US" sz="1300" dirty="0">
              <a:latin typeface="Times New Roman" panose="02020603050405020304" pitchFamily="18" charset="0"/>
              <a:cs typeface="Times New Roman" panose="02020603050405020304" pitchFamily="18" charset="0"/>
            </a:endParaRPr>
          </a:p>
          <a:p>
            <a:pPr marL="342900" indent="-342900"/>
            <a:endParaRPr lang="vi-VN" sz="1300" dirty="0">
              <a:latin typeface="Times New Roman" panose="02020603050405020304" pitchFamily="18" charset="0"/>
              <a:cs typeface="Times New Roman" panose="02020603050405020304" pitchFamily="18" charset="0"/>
            </a:endParaRPr>
          </a:p>
          <a:p>
            <a:pPr marL="0" indent="0">
              <a:buNone/>
            </a:pPr>
            <a:endParaRPr lang="vi-VN" sz="1300" dirty="0">
              <a:latin typeface="Times New Roman" panose="02020603050405020304" pitchFamily="18" charset="0"/>
              <a:cs typeface="Times New Roman" panose="02020603050405020304" pitchFamily="18" charset="0"/>
            </a:endParaRPr>
          </a:p>
          <a:p>
            <a:pPr marL="342900" indent="-342900"/>
            <a:endParaRPr lang="vi-VN" sz="1300" dirty="0">
              <a:latin typeface="Times New Roman" panose="02020603050405020304" pitchFamily="18" charset="0"/>
              <a:cs typeface="Times New Roman" panose="02020603050405020304" pitchFamily="18" charset="0"/>
            </a:endParaRPr>
          </a:p>
          <a:p>
            <a:pPr marL="342900" indent="-342900"/>
            <a:endParaRPr lang="vi-VN" sz="1300" dirty="0">
              <a:latin typeface="Times New Roman" panose="02020603050405020304" pitchFamily="18" charset="0"/>
              <a:cs typeface="Times New Roman" panose="02020603050405020304" pitchFamily="18" charset="0"/>
            </a:endParaRPr>
          </a:p>
          <a:p>
            <a:pPr marL="342900" indent="-342900"/>
            <a:endParaRPr lang="vi-VN" sz="1300" dirty="0">
              <a:latin typeface="Times New Roman" panose="02020603050405020304" pitchFamily="18" charset="0"/>
              <a:cs typeface="Times New Roman" panose="02020603050405020304" pitchFamily="18" charset="0"/>
            </a:endParaRPr>
          </a:p>
          <a:p>
            <a:pPr marL="342900" indent="-342900"/>
            <a:endParaRPr lang="en-US" sz="1300" dirty="0"/>
          </a:p>
        </p:txBody>
      </p:sp>
      <p:pic>
        <p:nvPicPr>
          <p:cNvPr id="11" name="Picture 10">
            <a:extLst>
              <a:ext uri="{FF2B5EF4-FFF2-40B4-BE49-F238E27FC236}">
                <a16:creationId xmlns:a16="http://schemas.microsoft.com/office/drawing/2014/main" id="{35592AFE-759E-4F21-9E89-7C949E113E39}"/>
              </a:ext>
            </a:extLst>
          </p:cNvPr>
          <p:cNvPicPr>
            <a:picLocks noChangeAspect="1"/>
          </p:cNvPicPr>
          <p:nvPr/>
        </p:nvPicPr>
        <p:blipFill>
          <a:blip r:embed="rId2"/>
          <a:stretch>
            <a:fillRect/>
          </a:stretch>
        </p:blipFill>
        <p:spPr>
          <a:xfrm>
            <a:off x="1152504" y="3050678"/>
            <a:ext cx="7848600" cy="4211940"/>
          </a:xfrm>
          <a:prstGeom prst="rect">
            <a:avLst/>
          </a:prstGeom>
        </p:spPr>
      </p:pic>
      <p:pic>
        <p:nvPicPr>
          <p:cNvPr id="12" name="Picture 11">
            <a:extLst>
              <a:ext uri="{FF2B5EF4-FFF2-40B4-BE49-F238E27FC236}">
                <a16:creationId xmlns:a16="http://schemas.microsoft.com/office/drawing/2014/main" id="{DC308685-1C27-4B07-AF87-7FE76F0DAEED}"/>
              </a:ext>
            </a:extLst>
          </p:cNvPr>
          <p:cNvPicPr>
            <a:picLocks noChangeAspect="1"/>
          </p:cNvPicPr>
          <p:nvPr/>
        </p:nvPicPr>
        <p:blipFill>
          <a:blip r:embed="rId3"/>
          <a:stretch>
            <a:fillRect/>
          </a:stretch>
        </p:blipFill>
        <p:spPr>
          <a:xfrm>
            <a:off x="1282668" y="3198904"/>
            <a:ext cx="5791200" cy="2029770"/>
          </a:xfrm>
          <a:prstGeom prst="rect">
            <a:avLst/>
          </a:prstGeom>
        </p:spPr>
      </p:pic>
      <p:pic>
        <p:nvPicPr>
          <p:cNvPr id="13" name="Picture 12">
            <a:extLst>
              <a:ext uri="{FF2B5EF4-FFF2-40B4-BE49-F238E27FC236}">
                <a16:creationId xmlns:a16="http://schemas.microsoft.com/office/drawing/2014/main" id="{51BE0563-C678-4B9F-87B2-A35136C50D8E}"/>
              </a:ext>
            </a:extLst>
          </p:cNvPr>
          <p:cNvPicPr>
            <a:picLocks noChangeAspect="1"/>
          </p:cNvPicPr>
          <p:nvPr/>
        </p:nvPicPr>
        <p:blipFill>
          <a:blip r:embed="rId4"/>
          <a:stretch>
            <a:fillRect/>
          </a:stretch>
        </p:blipFill>
        <p:spPr>
          <a:xfrm>
            <a:off x="1371600" y="3196226"/>
            <a:ext cx="7829550" cy="4269386"/>
          </a:xfrm>
          <a:prstGeom prst="rect">
            <a:avLst/>
          </a:prstGeom>
        </p:spPr>
      </p:pic>
      <p:pic>
        <p:nvPicPr>
          <p:cNvPr id="14" name="Picture 13">
            <a:extLst>
              <a:ext uri="{FF2B5EF4-FFF2-40B4-BE49-F238E27FC236}">
                <a16:creationId xmlns:a16="http://schemas.microsoft.com/office/drawing/2014/main" id="{F4373070-308C-4188-83D9-5B272F6AECB3}"/>
              </a:ext>
            </a:extLst>
          </p:cNvPr>
          <p:cNvPicPr>
            <a:picLocks noChangeAspect="1"/>
          </p:cNvPicPr>
          <p:nvPr/>
        </p:nvPicPr>
        <p:blipFill>
          <a:blip r:embed="rId5"/>
          <a:stretch>
            <a:fillRect/>
          </a:stretch>
        </p:blipFill>
        <p:spPr>
          <a:xfrm>
            <a:off x="1392406" y="3862619"/>
            <a:ext cx="7897676" cy="4102700"/>
          </a:xfrm>
          <a:prstGeom prst="rect">
            <a:avLst/>
          </a:prstGeom>
        </p:spPr>
      </p:pic>
      <p:pic>
        <p:nvPicPr>
          <p:cNvPr id="15" name="Picture 14">
            <a:extLst>
              <a:ext uri="{FF2B5EF4-FFF2-40B4-BE49-F238E27FC236}">
                <a16:creationId xmlns:a16="http://schemas.microsoft.com/office/drawing/2014/main" id="{21CA93AA-7C28-481D-A776-80522FA8730C}"/>
              </a:ext>
            </a:extLst>
          </p:cNvPr>
          <p:cNvPicPr>
            <a:picLocks noChangeAspect="1"/>
          </p:cNvPicPr>
          <p:nvPr/>
        </p:nvPicPr>
        <p:blipFill>
          <a:blip r:embed="rId6"/>
          <a:stretch>
            <a:fillRect/>
          </a:stretch>
        </p:blipFill>
        <p:spPr>
          <a:xfrm>
            <a:off x="1392406" y="3653902"/>
            <a:ext cx="8168356" cy="3858570"/>
          </a:xfrm>
          <a:prstGeom prst="rect">
            <a:avLst/>
          </a:prstGeom>
        </p:spPr>
      </p:pic>
    </p:spTree>
    <p:extLst>
      <p:ext uri="{BB962C8B-B14F-4D97-AF65-F5344CB8AC3E}">
        <p14:creationId xmlns:p14="http://schemas.microsoft.com/office/powerpoint/2010/main" val="279619211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xit" presetSubtype="0" fill="hold" nodeType="clickEffect">
                                  <p:stCondLst>
                                    <p:cond delay="0"/>
                                  </p:stCondLst>
                                  <p:childTnLst>
                                    <p:animEffect transition="out" filter="fade">
                                      <p:cBhvr>
                                        <p:cTn id="12" dur="1000"/>
                                        <p:tgtEl>
                                          <p:spTgt spid="11"/>
                                        </p:tgtEl>
                                      </p:cBhvr>
                                    </p:animEffect>
                                    <p:anim calcmode="lin" valueType="num">
                                      <p:cBhvr>
                                        <p:cTn id="13" dur="1000"/>
                                        <p:tgtEl>
                                          <p:spTgt spid="11"/>
                                        </p:tgtEl>
                                        <p:attrNameLst>
                                          <p:attrName>ppt_x</p:attrName>
                                        </p:attrNameLst>
                                      </p:cBhvr>
                                      <p:tavLst>
                                        <p:tav tm="0">
                                          <p:val>
                                            <p:strVal val="ppt_x"/>
                                          </p:val>
                                        </p:tav>
                                        <p:tav tm="100000">
                                          <p:val>
                                            <p:strVal val="ppt_x"/>
                                          </p:val>
                                        </p:tav>
                                      </p:tavLst>
                                    </p:anim>
                                    <p:anim calcmode="lin" valueType="num">
                                      <p:cBhvr>
                                        <p:cTn id="14" dur="1000"/>
                                        <p:tgtEl>
                                          <p:spTgt spid="11"/>
                                        </p:tgtEl>
                                        <p:attrNameLst>
                                          <p:attrName>ppt_y</p:attrName>
                                        </p:attrNameLst>
                                      </p:cBhvr>
                                      <p:tavLst>
                                        <p:tav tm="0">
                                          <p:val>
                                            <p:strVal val="ppt_y"/>
                                          </p:val>
                                        </p:tav>
                                        <p:tav tm="100000">
                                          <p:val>
                                            <p:strVal val="ppt_y+.1"/>
                                          </p:val>
                                        </p:tav>
                                      </p:tavLst>
                                    </p:anim>
                                    <p:set>
                                      <p:cBhvr>
                                        <p:cTn id="15" dur="1" fill="hold">
                                          <p:stCondLst>
                                            <p:cond delay="999"/>
                                          </p:stCondLst>
                                        </p:cTn>
                                        <p:tgtEl>
                                          <p:spTgt spid="11"/>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nodeType="click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fade">
                                      <p:cBhvr>
                                        <p:cTn id="20" dur="1000"/>
                                        <p:tgtEl>
                                          <p:spTgt spid="12"/>
                                        </p:tgtEl>
                                      </p:cBhvr>
                                    </p:animEffect>
                                    <p:anim calcmode="lin" valueType="num">
                                      <p:cBhvr>
                                        <p:cTn id="21" dur="1000" fill="hold"/>
                                        <p:tgtEl>
                                          <p:spTgt spid="12"/>
                                        </p:tgtEl>
                                        <p:attrNameLst>
                                          <p:attrName>ppt_x</p:attrName>
                                        </p:attrNameLst>
                                      </p:cBhvr>
                                      <p:tavLst>
                                        <p:tav tm="0">
                                          <p:val>
                                            <p:strVal val="#ppt_x"/>
                                          </p:val>
                                        </p:tav>
                                        <p:tav tm="100000">
                                          <p:val>
                                            <p:strVal val="#ppt_x"/>
                                          </p:val>
                                        </p:tav>
                                      </p:tavLst>
                                    </p:anim>
                                    <p:anim calcmode="lin" valueType="num">
                                      <p:cBhvr>
                                        <p:cTn id="22"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xit" presetSubtype="0" fill="hold" nodeType="clickEffect">
                                  <p:stCondLst>
                                    <p:cond delay="0"/>
                                  </p:stCondLst>
                                  <p:childTnLst>
                                    <p:animEffect transition="out" filter="fade">
                                      <p:cBhvr>
                                        <p:cTn id="26" dur="1000"/>
                                        <p:tgtEl>
                                          <p:spTgt spid="12"/>
                                        </p:tgtEl>
                                      </p:cBhvr>
                                    </p:animEffect>
                                    <p:anim calcmode="lin" valueType="num">
                                      <p:cBhvr>
                                        <p:cTn id="27" dur="1000"/>
                                        <p:tgtEl>
                                          <p:spTgt spid="12"/>
                                        </p:tgtEl>
                                        <p:attrNameLst>
                                          <p:attrName>ppt_x</p:attrName>
                                        </p:attrNameLst>
                                      </p:cBhvr>
                                      <p:tavLst>
                                        <p:tav tm="0">
                                          <p:val>
                                            <p:strVal val="ppt_x"/>
                                          </p:val>
                                        </p:tav>
                                        <p:tav tm="100000">
                                          <p:val>
                                            <p:strVal val="ppt_x"/>
                                          </p:val>
                                        </p:tav>
                                      </p:tavLst>
                                    </p:anim>
                                    <p:anim calcmode="lin" valueType="num">
                                      <p:cBhvr>
                                        <p:cTn id="28" dur="1000"/>
                                        <p:tgtEl>
                                          <p:spTgt spid="12"/>
                                        </p:tgtEl>
                                        <p:attrNameLst>
                                          <p:attrName>ppt_y</p:attrName>
                                        </p:attrNameLst>
                                      </p:cBhvr>
                                      <p:tavLst>
                                        <p:tav tm="0">
                                          <p:val>
                                            <p:strVal val="ppt_y"/>
                                          </p:val>
                                        </p:tav>
                                        <p:tav tm="100000">
                                          <p:val>
                                            <p:strVal val="ppt_y+.1"/>
                                          </p:val>
                                        </p:tav>
                                      </p:tavLst>
                                    </p:anim>
                                    <p:set>
                                      <p:cBhvr>
                                        <p:cTn id="29" dur="1" fill="hold">
                                          <p:stCondLst>
                                            <p:cond delay="999"/>
                                          </p:stCondLst>
                                        </p:cTn>
                                        <p:tgtEl>
                                          <p:spTgt spid="12"/>
                                        </p:tgtEl>
                                        <p:attrNameLst>
                                          <p:attrName>style.visibility</p:attrName>
                                        </p:attrNameLst>
                                      </p:cBhvr>
                                      <p:to>
                                        <p:strVal val="hidden"/>
                                      </p:to>
                                    </p:set>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nodeType="click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fade">
                                      <p:cBhvr>
                                        <p:cTn id="34" dur="1000"/>
                                        <p:tgtEl>
                                          <p:spTgt spid="13"/>
                                        </p:tgtEl>
                                      </p:cBhvr>
                                    </p:animEffect>
                                    <p:anim calcmode="lin" valueType="num">
                                      <p:cBhvr>
                                        <p:cTn id="35" dur="1000" fill="hold"/>
                                        <p:tgtEl>
                                          <p:spTgt spid="13"/>
                                        </p:tgtEl>
                                        <p:attrNameLst>
                                          <p:attrName>ppt_x</p:attrName>
                                        </p:attrNameLst>
                                      </p:cBhvr>
                                      <p:tavLst>
                                        <p:tav tm="0">
                                          <p:val>
                                            <p:strVal val="#ppt_x"/>
                                          </p:val>
                                        </p:tav>
                                        <p:tav tm="100000">
                                          <p:val>
                                            <p:strVal val="#ppt_x"/>
                                          </p:val>
                                        </p:tav>
                                      </p:tavLst>
                                    </p:anim>
                                    <p:anim calcmode="lin" valueType="num">
                                      <p:cBhvr>
                                        <p:cTn id="36"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xit" presetSubtype="0" fill="hold" nodeType="clickEffect">
                                  <p:stCondLst>
                                    <p:cond delay="0"/>
                                  </p:stCondLst>
                                  <p:childTnLst>
                                    <p:animEffect transition="out" filter="fade">
                                      <p:cBhvr>
                                        <p:cTn id="40" dur="1000"/>
                                        <p:tgtEl>
                                          <p:spTgt spid="13"/>
                                        </p:tgtEl>
                                      </p:cBhvr>
                                    </p:animEffect>
                                    <p:anim calcmode="lin" valueType="num">
                                      <p:cBhvr>
                                        <p:cTn id="41" dur="1000"/>
                                        <p:tgtEl>
                                          <p:spTgt spid="13"/>
                                        </p:tgtEl>
                                        <p:attrNameLst>
                                          <p:attrName>ppt_x</p:attrName>
                                        </p:attrNameLst>
                                      </p:cBhvr>
                                      <p:tavLst>
                                        <p:tav tm="0">
                                          <p:val>
                                            <p:strVal val="ppt_x"/>
                                          </p:val>
                                        </p:tav>
                                        <p:tav tm="100000">
                                          <p:val>
                                            <p:strVal val="ppt_x"/>
                                          </p:val>
                                        </p:tav>
                                      </p:tavLst>
                                    </p:anim>
                                    <p:anim calcmode="lin" valueType="num">
                                      <p:cBhvr>
                                        <p:cTn id="42" dur="1000"/>
                                        <p:tgtEl>
                                          <p:spTgt spid="13"/>
                                        </p:tgtEl>
                                        <p:attrNameLst>
                                          <p:attrName>ppt_y</p:attrName>
                                        </p:attrNameLst>
                                      </p:cBhvr>
                                      <p:tavLst>
                                        <p:tav tm="0">
                                          <p:val>
                                            <p:strVal val="ppt_y"/>
                                          </p:val>
                                        </p:tav>
                                        <p:tav tm="100000">
                                          <p:val>
                                            <p:strVal val="ppt_y+.1"/>
                                          </p:val>
                                        </p:tav>
                                      </p:tavLst>
                                    </p:anim>
                                    <p:set>
                                      <p:cBhvr>
                                        <p:cTn id="43" dur="1" fill="hold">
                                          <p:stCondLst>
                                            <p:cond delay="999"/>
                                          </p:stCondLst>
                                        </p:cTn>
                                        <p:tgtEl>
                                          <p:spTgt spid="13"/>
                                        </p:tgtEl>
                                        <p:attrNameLst>
                                          <p:attrName>style.visibility</p:attrName>
                                        </p:attrNameLst>
                                      </p:cBhvr>
                                      <p:to>
                                        <p:strVal val="hidden"/>
                                      </p:to>
                                    </p:set>
                                  </p:childTnLst>
                                </p:cTn>
                              </p:par>
                            </p:childTnLst>
                          </p:cTn>
                        </p:par>
                      </p:childTnLst>
                    </p:cTn>
                  </p:par>
                  <p:par>
                    <p:cTn id="44" fill="hold">
                      <p:stCondLst>
                        <p:cond delay="indefinite"/>
                      </p:stCondLst>
                      <p:childTnLst>
                        <p:par>
                          <p:cTn id="45" fill="hold">
                            <p:stCondLst>
                              <p:cond delay="0"/>
                            </p:stCondLst>
                            <p:childTnLst>
                              <p:par>
                                <p:cTn id="46" presetID="42" presetClass="entr" presetSubtype="0" fill="hold" nodeType="clickEffect">
                                  <p:stCondLst>
                                    <p:cond delay="0"/>
                                  </p:stCondLst>
                                  <p:childTnLst>
                                    <p:set>
                                      <p:cBhvr>
                                        <p:cTn id="47" dur="1" fill="hold">
                                          <p:stCondLst>
                                            <p:cond delay="0"/>
                                          </p:stCondLst>
                                        </p:cTn>
                                        <p:tgtEl>
                                          <p:spTgt spid="14"/>
                                        </p:tgtEl>
                                        <p:attrNameLst>
                                          <p:attrName>style.visibility</p:attrName>
                                        </p:attrNameLst>
                                      </p:cBhvr>
                                      <p:to>
                                        <p:strVal val="visible"/>
                                      </p:to>
                                    </p:set>
                                    <p:animEffect transition="in" filter="fade">
                                      <p:cBhvr>
                                        <p:cTn id="48" dur="1000"/>
                                        <p:tgtEl>
                                          <p:spTgt spid="14"/>
                                        </p:tgtEl>
                                      </p:cBhvr>
                                    </p:animEffect>
                                    <p:anim calcmode="lin" valueType="num">
                                      <p:cBhvr>
                                        <p:cTn id="49" dur="1000" fill="hold"/>
                                        <p:tgtEl>
                                          <p:spTgt spid="14"/>
                                        </p:tgtEl>
                                        <p:attrNameLst>
                                          <p:attrName>ppt_x</p:attrName>
                                        </p:attrNameLst>
                                      </p:cBhvr>
                                      <p:tavLst>
                                        <p:tav tm="0">
                                          <p:val>
                                            <p:strVal val="#ppt_x"/>
                                          </p:val>
                                        </p:tav>
                                        <p:tav tm="100000">
                                          <p:val>
                                            <p:strVal val="#ppt_x"/>
                                          </p:val>
                                        </p:tav>
                                      </p:tavLst>
                                    </p:anim>
                                    <p:anim calcmode="lin" valueType="num">
                                      <p:cBhvr>
                                        <p:cTn id="50"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42" presetClass="exit" presetSubtype="0" fill="hold" nodeType="clickEffect">
                                  <p:stCondLst>
                                    <p:cond delay="0"/>
                                  </p:stCondLst>
                                  <p:childTnLst>
                                    <p:animEffect transition="out" filter="fade">
                                      <p:cBhvr>
                                        <p:cTn id="54" dur="1000"/>
                                        <p:tgtEl>
                                          <p:spTgt spid="14"/>
                                        </p:tgtEl>
                                      </p:cBhvr>
                                    </p:animEffect>
                                    <p:anim calcmode="lin" valueType="num">
                                      <p:cBhvr>
                                        <p:cTn id="55" dur="1000"/>
                                        <p:tgtEl>
                                          <p:spTgt spid="14"/>
                                        </p:tgtEl>
                                        <p:attrNameLst>
                                          <p:attrName>ppt_x</p:attrName>
                                        </p:attrNameLst>
                                      </p:cBhvr>
                                      <p:tavLst>
                                        <p:tav tm="0">
                                          <p:val>
                                            <p:strVal val="ppt_x"/>
                                          </p:val>
                                        </p:tav>
                                        <p:tav tm="100000">
                                          <p:val>
                                            <p:strVal val="ppt_x"/>
                                          </p:val>
                                        </p:tav>
                                      </p:tavLst>
                                    </p:anim>
                                    <p:anim calcmode="lin" valueType="num">
                                      <p:cBhvr>
                                        <p:cTn id="56" dur="1000"/>
                                        <p:tgtEl>
                                          <p:spTgt spid="14"/>
                                        </p:tgtEl>
                                        <p:attrNameLst>
                                          <p:attrName>ppt_y</p:attrName>
                                        </p:attrNameLst>
                                      </p:cBhvr>
                                      <p:tavLst>
                                        <p:tav tm="0">
                                          <p:val>
                                            <p:strVal val="ppt_y"/>
                                          </p:val>
                                        </p:tav>
                                        <p:tav tm="100000">
                                          <p:val>
                                            <p:strVal val="ppt_y+.1"/>
                                          </p:val>
                                        </p:tav>
                                      </p:tavLst>
                                    </p:anim>
                                    <p:set>
                                      <p:cBhvr>
                                        <p:cTn id="57" dur="1" fill="hold">
                                          <p:stCondLst>
                                            <p:cond delay="999"/>
                                          </p:stCondLst>
                                        </p:cTn>
                                        <p:tgtEl>
                                          <p:spTgt spid="14"/>
                                        </p:tgtEl>
                                        <p:attrNameLst>
                                          <p:attrName>style.visibility</p:attrName>
                                        </p:attrNameLst>
                                      </p:cBhvr>
                                      <p:to>
                                        <p:strVal val="hidden"/>
                                      </p:to>
                                    </p:set>
                                  </p:childTnLst>
                                </p:cTn>
                              </p:par>
                            </p:childTnLst>
                          </p:cTn>
                        </p:par>
                      </p:childTnLst>
                    </p:cTn>
                  </p:par>
                  <p:par>
                    <p:cTn id="58" fill="hold">
                      <p:stCondLst>
                        <p:cond delay="indefinite"/>
                      </p:stCondLst>
                      <p:childTnLst>
                        <p:par>
                          <p:cTn id="59" fill="hold">
                            <p:stCondLst>
                              <p:cond delay="0"/>
                            </p:stCondLst>
                            <p:childTnLst>
                              <p:par>
                                <p:cTn id="60" presetID="42" presetClass="entr" presetSubtype="0" fill="hold" nodeType="clickEffect">
                                  <p:stCondLst>
                                    <p:cond delay="0"/>
                                  </p:stCondLst>
                                  <p:childTnLst>
                                    <p:set>
                                      <p:cBhvr>
                                        <p:cTn id="61" dur="1" fill="hold">
                                          <p:stCondLst>
                                            <p:cond delay="0"/>
                                          </p:stCondLst>
                                        </p:cTn>
                                        <p:tgtEl>
                                          <p:spTgt spid="15"/>
                                        </p:tgtEl>
                                        <p:attrNameLst>
                                          <p:attrName>style.visibility</p:attrName>
                                        </p:attrNameLst>
                                      </p:cBhvr>
                                      <p:to>
                                        <p:strVal val="visible"/>
                                      </p:to>
                                    </p:set>
                                    <p:animEffect transition="in" filter="fade">
                                      <p:cBhvr>
                                        <p:cTn id="62" dur="1000"/>
                                        <p:tgtEl>
                                          <p:spTgt spid="15"/>
                                        </p:tgtEl>
                                      </p:cBhvr>
                                    </p:animEffect>
                                    <p:anim calcmode="lin" valueType="num">
                                      <p:cBhvr>
                                        <p:cTn id="63" dur="1000" fill="hold"/>
                                        <p:tgtEl>
                                          <p:spTgt spid="15"/>
                                        </p:tgtEl>
                                        <p:attrNameLst>
                                          <p:attrName>ppt_x</p:attrName>
                                        </p:attrNameLst>
                                      </p:cBhvr>
                                      <p:tavLst>
                                        <p:tav tm="0">
                                          <p:val>
                                            <p:strVal val="#ppt_x"/>
                                          </p:val>
                                        </p:tav>
                                        <p:tav tm="100000">
                                          <p:val>
                                            <p:strVal val="#ppt_x"/>
                                          </p:val>
                                        </p:tav>
                                      </p:tavLst>
                                    </p:anim>
                                    <p:anim calcmode="lin" valueType="num">
                                      <p:cBhvr>
                                        <p:cTn id="64"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42" presetClass="exit" presetSubtype="0" fill="hold" nodeType="clickEffect">
                                  <p:stCondLst>
                                    <p:cond delay="0"/>
                                  </p:stCondLst>
                                  <p:childTnLst>
                                    <p:animEffect transition="out" filter="fade">
                                      <p:cBhvr>
                                        <p:cTn id="68" dur="1000"/>
                                        <p:tgtEl>
                                          <p:spTgt spid="15"/>
                                        </p:tgtEl>
                                      </p:cBhvr>
                                    </p:animEffect>
                                    <p:anim calcmode="lin" valueType="num">
                                      <p:cBhvr>
                                        <p:cTn id="69" dur="1000"/>
                                        <p:tgtEl>
                                          <p:spTgt spid="15"/>
                                        </p:tgtEl>
                                        <p:attrNameLst>
                                          <p:attrName>ppt_x</p:attrName>
                                        </p:attrNameLst>
                                      </p:cBhvr>
                                      <p:tavLst>
                                        <p:tav tm="0">
                                          <p:val>
                                            <p:strVal val="ppt_x"/>
                                          </p:val>
                                        </p:tav>
                                        <p:tav tm="100000">
                                          <p:val>
                                            <p:strVal val="ppt_x"/>
                                          </p:val>
                                        </p:tav>
                                      </p:tavLst>
                                    </p:anim>
                                    <p:anim calcmode="lin" valueType="num">
                                      <p:cBhvr>
                                        <p:cTn id="70" dur="1000"/>
                                        <p:tgtEl>
                                          <p:spTgt spid="15"/>
                                        </p:tgtEl>
                                        <p:attrNameLst>
                                          <p:attrName>ppt_y</p:attrName>
                                        </p:attrNameLst>
                                      </p:cBhvr>
                                      <p:tavLst>
                                        <p:tav tm="0">
                                          <p:val>
                                            <p:strVal val="ppt_y"/>
                                          </p:val>
                                        </p:tav>
                                        <p:tav tm="100000">
                                          <p:val>
                                            <p:strVal val="ppt_y+.1"/>
                                          </p:val>
                                        </p:tav>
                                      </p:tavLst>
                                    </p:anim>
                                    <p:set>
                                      <p:cBhvr>
                                        <p:cTn id="71" dur="1" fill="hold">
                                          <p:stCondLst>
                                            <p:cond delay="999"/>
                                          </p:stCondLst>
                                        </p:cTn>
                                        <p:tgtEl>
                                          <p:spTgt spid="1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67999" y="332539"/>
            <a:ext cx="11244575" cy="720197"/>
          </a:xfrm>
        </p:spPr>
        <p:txBody>
          <a:bodyPr>
            <a:normAutofit fontScale="90000"/>
          </a:bodyPr>
          <a:lstStyle/>
          <a:p>
            <a:r>
              <a:rPr lang="en-US" dirty="0"/>
              <a:t>2</a:t>
            </a:r>
            <a:r>
              <a:rPr kumimoji="1" lang="vi-VN" dirty="0"/>
              <a:t>. </a:t>
            </a:r>
            <a:r>
              <a:rPr lang="en-US" sz="3200" b="1" dirty="0"/>
              <a:t>Achievement and detail status</a:t>
            </a:r>
            <a:br>
              <a:rPr kumimoji="1" lang="vi-VN" dirty="0"/>
            </a:br>
            <a:r>
              <a:rPr kumimoji="1" lang="en-US" sz="2000" dirty="0"/>
              <a:t>2</a:t>
            </a:r>
            <a:r>
              <a:rPr lang="en-US" sz="2000" dirty="0"/>
              <a:t>.</a:t>
            </a:r>
            <a:r>
              <a:rPr lang="vi-VN" sz="2000" dirty="0"/>
              <a:t>2</a:t>
            </a:r>
            <a:r>
              <a:rPr lang="en-US" sz="2000" dirty="0"/>
              <a:t> PG design and verification</a:t>
            </a:r>
          </a:p>
        </p:txBody>
      </p:sp>
      <p:sp>
        <p:nvSpPr>
          <p:cNvPr id="7" name="Google Shape;125;p21">
            <a:extLst>
              <a:ext uri="{FF2B5EF4-FFF2-40B4-BE49-F238E27FC236}">
                <a16:creationId xmlns:a16="http://schemas.microsoft.com/office/drawing/2014/main" id="{4E21D58E-9305-4C60-AC8D-C5E9B22FE212}"/>
              </a:ext>
            </a:extLst>
          </p:cNvPr>
          <p:cNvSpPr txBox="1">
            <a:spLocks/>
          </p:cNvSpPr>
          <p:nvPr/>
        </p:nvSpPr>
        <p:spPr>
          <a:xfrm>
            <a:off x="452129" y="1146864"/>
            <a:ext cx="5042004" cy="720197"/>
          </a:xfrm>
          <a:prstGeom prst="rect">
            <a:avLst/>
          </a:prstGeom>
        </p:spPr>
        <p:txBody>
          <a:bodyPr spcFirstLastPara="1" vert="horz" wrap="square" lIns="0" tIns="0" rIns="0" bIns="0" rtlCol="0" anchor="t" anchorCtr="0">
            <a:noAutofit/>
            <a:scene3d>
              <a:camera prst="orthographicFront"/>
              <a:lightRig rig="harsh" dir="t"/>
            </a:scene3d>
            <a:sp3d extrusionH="57150" prstMaterial="matte">
              <a:bevelT w="63500" h="12700" prst="angle"/>
              <a:contourClr>
                <a:schemeClr val="bg1">
                  <a:lumMod val="65000"/>
                </a:schemeClr>
              </a:contourClr>
            </a:sp3d>
          </a:bodyPr>
          <a:lstStyle>
            <a:lvl1pPr marL="609585" lvl="0" indent="-440256" algn="l" defTabSz="914400" rtl="0" eaLnBrk="1" latinLnBrk="0" hangingPunct="1">
              <a:lnSpc>
                <a:spcPct val="120000"/>
              </a:lnSpc>
              <a:spcBef>
                <a:spcPts val="800"/>
              </a:spcBef>
              <a:spcAft>
                <a:spcPts val="0"/>
              </a:spcAft>
              <a:buSzPts val="1600"/>
              <a:buFont typeface="Arial" panose="020B0604020202020204" pitchFamily="34" charset="0"/>
              <a:buChar char="●"/>
              <a:defRPr kumimoji="1" sz="2133" kern="1200">
                <a:solidFill>
                  <a:schemeClr val="tx1"/>
                </a:solidFill>
                <a:latin typeface="+mn-lt"/>
                <a:ea typeface="+mn-ea"/>
                <a:cs typeface="+mn-cs"/>
              </a:defRPr>
            </a:lvl1pPr>
            <a:lvl2pPr marL="1219170" lvl="1" indent="-440256" algn="l" defTabSz="914400" rtl="0" eaLnBrk="1" latinLnBrk="0" hangingPunct="1">
              <a:lnSpc>
                <a:spcPct val="120000"/>
              </a:lnSpc>
              <a:spcBef>
                <a:spcPts val="0"/>
              </a:spcBef>
              <a:spcAft>
                <a:spcPts val="0"/>
              </a:spcAft>
              <a:buClr>
                <a:schemeClr val="tx2"/>
              </a:buClr>
              <a:buSzPts val="1600"/>
              <a:buFont typeface="Wingdings" panose="05000000000000000000" pitchFamily="2" charset="2"/>
              <a:buChar char="○"/>
              <a:defRPr kumimoji="1" sz="2133" kern="1200">
                <a:solidFill>
                  <a:schemeClr val="tx1"/>
                </a:solidFill>
                <a:latin typeface="+mn-lt"/>
                <a:ea typeface="+mn-ea"/>
                <a:cs typeface="+mn-cs"/>
              </a:defRPr>
            </a:lvl2pPr>
            <a:lvl3pPr marL="1828754" lvl="2" indent="-440256" algn="l" defTabSz="914400" rtl="0" eaLnBrk="1" latinLnBrk="0" hangingPunct="1">
              <a:lnSpc>
                <a:spcPct val="120000"/>
              </a:lnSpc>
              <a:spcBef>
                <a:spcPts val="0"/>
              </a:spcBef>
              <a:spcAft>
                <a:spcPts val="0"/>
              </a:spcAft>
              <a:buClr>
                <a:schemeClr val="tx2"/>
              </a:buClr>
              <a:buSzPts val="1600"/>
              <a:buFont typeface="Wingdings" panose="05000000000000000000" pitchFamily="2" charset="2"/>
              <a:buChar char="■"/>
              <a:defRPr kumimoji="1" sz="2133" kern="1200">
                <a:solidFill>
                  <a:schemeClr val="tx1"/>
                </a:solidFill>
                <a:latin typeface="+mn-lt"/>
                <a:ea typeface="+mn-ea"/>
                <a:cs typeface="+mn-cs"/>
              </a:defRPr>
            </a:lvl3pPr>
            <a:lvl4pPr marL="2438339" lvl="3" indent="-440256" algn="l" defTabSz="914400" rtl="0" eaLnBrk="1" latinLnBrk="0" hangingPunct="1">
              <a:lnSpc>
                <a:spcPct val="120000"/>
              </a:lnSpc>
              <a:spcBef>
                <a:spcPts val="0"/>
              </a:spcBef>
              <a:spcAft>
                <a:spcPts val="0"/>
              </a:spcAft>
              <a:buSzPts val="1600"/>
              <a:buFont typeface="Symbol" panose="05050102010706020507" pitchFamily="18" charset="2"/>
              <a:buChar char="●"/>
              <a:defRPr kumimoji="1" sz="2133" kern="1200">
                <a:solidFill>
                  <a:schemeClr val="tx1"/>
                </a:solidFill>
                <a:latin typeface="+mn-lt"/>
                <a:ea typeface="+mn-ea"/>
                <a:cs typeface="+mn-cs"/>
              </a:defRPr>
            </a:lvl4pPr>
            <a:lvl5pPr marL="3047924" lvl="4" indent="-440256" algn="l" defTabSz="914400" rtl="0" eaLnBrk="1" latinLnBrk="0" hangingPunct="1">
              <a:lnSpc>
                <a:spcPct val="120000"/>
              </a:lnSpc>
              <a:spcBef>
                <a:spcPts val="0"/>
              </a:spcBef>
              <a:spcAft>
                <a:spcPts val="0"/>
              </a:spcAft>
              <a:buSzPts val="1600"/>
              <a:buFont typeface="Symbol" panose="05050102010706020507" pitchFamily="18" charset="2"/>
              <a:buChar char="○"/>
              <a:defRPr kumimoji="1" sz="2133" kern="1200">
                <a:solidFill>
                  <a:schemeClr val="tx1"/>
                </a:solidFill>
                <a:latin typeface="+mn-lt"/>
                <a:ea typeface="+mn-ea"/>
                <a:cs typeface="+mn-cs"/>
              </a:defRPr>
            </a:lvl5pPr>
            <a:lvl6pPr marL="3657509" lvl="5" indent="-440256" algn="l" defTabSz="914400" rtl="0" eaLnBrk="1" latinLnBrk="0" hangingPunct="1">
              <a:spcBef>
                <a:spcPts val="0"/>
              </a:spcBef>
              <a:spcAft>
                <a:spcPts val="0"/>
              </a:spcAft>
              <a:buSzPts val="1600"/>
              <a:buFont typeface="Arial" panose="020B0604020202020204" pitchFamily="34" charset="0"/>
              <a:buChar char="■"/>
              <a:defRPr kumimoji="1" sz="2133" kern="1200">
                <a:solidFill>
                  <a:schemeClr val="tx1"/>
                </a:solidFill>
                <a:latin typeface="+mn-lt"/>
                <a:ea typeface="+mn-ea"/>
                <a:cs typeface="+mn-cs"/>
              </a:defRPr>
            </a:lvl6pPr>
            <a:lvl7pPr marL="4267093" lvl="6" indent="-440256" algn="l" defTabSz="914400" rtl="0" eaLnBrk="1" latinLnBrk="0" hangingPunct="1">
              <a:spcBef>
                <a:spcPts val="0"/>
              </a:spcBef>
              <a:spcAft>
                <a:spcPts val="0"/>
              </a:spcAft>
              <a:buSzPts val="1600"/>
              <a:buFont typeface="Arial" panose="020B0604020202020204" pitchFamily="34" charset="0"/>
              <a:buChar char="●"/>
              <a:defRPr kumimoji="1" sz="2133" kern="1200">
                <a:solidFill>
                  <a:schemeClr val="tx1"/>
                </a:solidFill>
                <a:latin typeface="+mn-lt"/>
                <a:ea typeface="+mn-ea"/>
                <a:cs typeface="+mn-cs"/>
              </a:defRPr>
            </a:lvl7pPr>
            <a:lvl8pPr marL="4876678" lvl="7" indent="-440256" algn="l" defTabSz="914400" rtl="0" eaLnBrk="1" latinLnBrk="0" hangingPunct="1">
              <a:spcBef>
                <a:spcPts val="0"/>
              </a:spcBef>
              <a:spcAft>
                <a:spcPts val="0"/>
              </a:spcAft>
              <a:buSzPts val="1600"/>
              <a:buFont typeface="Arial" panose="020B0604020202020204" pitchFamily="34" charset="0"/>
              <a:buChar char="○"/>
              <a:defRPr kumimoji="1" sz="2133" kern="1200">
                <a:solidFill>
                  <a:schemeClr val="tx1"/>
                </a:solidFill>
                <a:latin typeface="+mn-lt"/>
                <a:ea typeface="+mn-ea"/>
                <a:cs typeface="+mn-cs"/>
              </a:defRPr>
            </a:lvl8pPr>
            <a:lvl9pPr marL="5486263" lvl="8" indent="-440256" algn="l" defTabSz="914400" rtl="0" eaLnBrk="1" latinLnBrk="0" hangingPunct="1">
              <a:spcBef>
                <a:spcPts val="0"/>
              </a:spcBef>
              <a:spcAft>
                <a:spcPts val="0"/>
              </a:spcAft>
              <a:buSzPts val="1600"/>
              <a:buFont typeface="Arial" panose="020B0604020202020204" pitchFamily="34" charset="0"/>
              <a:buChar char="■"/>
              <a:defRPr kumimoji="1" sz="2133" kern="1200">
                <a:solidFill>
                  <a:schemeClr val="tx1"/>
                </a:solidFill>
                <a:latin typeface="+mn-lt"/>
                <a:ea typeface="+mn-ea"/>
                <a:cs typeface="+mn-cs"/>
              </a:defRPr>
            </a:lvl9pPr>
          </a:lstStyle>
          <a:p>
            <a:pPr marL="0" indent="0">
              <a:buFont typeface="Arial" panose="020B0604020202020204" pitchFamily="34" charset="0"/>
              <a:buNone/>
            </a:pPr>
            <a:r>
              <a:rPr lang="vi-VN" b="1" dirty="0">
                <a:ln/>
                <a:solidFill>
                  <a:schemeClr val="accent3"/>
                </a:solidFill>
              </a:rPr>
              <a:t>Achievement </a:t>
            </a:r>
            <a:r>
              <a:rPr lang="en-US" b="1" dirty="0">
                <a:ln/>
                <a:solidFill>
                  <a:schemeClr val="accent3"/>
                </a:solidFill>
                <a:latin typeface="Tahoma (Body)"/>
              </a:rPr>
              <a:t>of the U2A6 project</a:t>
            </a:r>
            <a:r>
              <a:rPr lang="en-US" b="1" dirty="0">
                <a:ln/>
                <a:solidFill>
                  <a:schemeClr val="accent3"/>
                </a:solidFill>
              </a:rPr>
              <a:t>: </a:t>
            </a:r>
          </a:p>
        </p:txBody>
      </p:sp>
      <p:sp>
        <p:nvSpPr>
          <p:cNvPr id="8" name="Google Shape;125;p21">
            <a:extLst>
              <a:ext uri="{FF2B5EF4-FFF2-40B4-BE49-F238E27FC236}">
                <a16:creationId xmlns:a16="http://schemas.microsoft.com/office/drawing/2014/main" id="{59EDC1B7-E1F5-4FD8-AED6-D6D38240106A}"/>
              </a:ext>
            </a:extLst>
          </p:cNvPr>
          <p:cNvSpPr txBox="1">
            <a:spLocks/>
          </p:cNvSpPr>
          <p:nvPr/>
        </p:nvSpPr>
        <p:spPr>
          <a:xfrm>
            <a:off x="426189" y="1527081"/>
            <a:ext cx="11765811" cy="1520919"/>
          </a:xfrm>
          <a:prstGeom prst="rect">
            <a:avLst/>
          </a:prstGeom>
        </p:spPr>
        <p:txBody>
          <a:bodyPr spcFirstLastPara="1" vert="horz" wrap="square" lIns="0" tIns="0" rIns="0" bIns="0" rtlCol="0" anchor="t" anchorCtr="0">
            <a:noAutofit/>
          </a:bodyPr>
          <a:lstStyle>
            <a:lvl1pPr marL="609585" lvl="0" indent="-440256" algn="l" defTabSz="914400" rtl="0" eaLnBrk="1" latinLnBrk="0" hangingPunct="1">
              <a:lnSpc>
                <a:spcPct val="120000"/>
              </a:lnSpc>
              <a:spcBef>
                <a:spcPts val="800"/>
              </a:spcBef>
              <a:spcAft>
                <a:spcPts val="0"/>
              </a:spcAft>
              <a:buSzPts val="1600"/>
              <a:buFont typeface="Arial" panose="020B0604020202020204" pitchFamily="34" charset="0"/>
              <a:buChar char="●"/>
              <a:defRPr kumimoji="1" sz="2133" kern="1200">
                <a:solidFill>
                  <a:schemeClr val="tx1"/>
                </a:solidFill>
                <a:latin typeface="+mn-lt"/>
                <a:ea typeface="+mn-ea"/>
                <a:cs typeface="+mn-cs"/>
              </a:defRPr>
            </a:lvl1pPr>
            <a:lvl2pPr marL="1219170" lvl="1" indent="-440256" algn="l" defTabSz="914400" rtl="0" eaLnBrk="1" latinLnBrk="0" hangingPunct="1">
              <a:lnSpc>
                <a:spcPct val="120000"/>
              </a:lnSpc>
              <a:spcBef>
                <a:spcPts val="0"/>
              </a:spcBef>
              <a:spcAft>
                <a:spcPts val="0"/>
              </a:spcAft>
              <a:buClr>
                <a:schemeClr val="tx2"/>
              </a:buClr>
              <a:buSzPts val="1600"/>
              <a:buFont typeface="Wingdings" panose="05000000000000000000" pitchFamily="2" charset="2"/>
              <a:buChar char="○"/>
              <a:defRPr kumimoji="1" sz="2133" kern="1200">
                <a:solidFill>
                  <a:schemeClr val="tx1"/>
                </a:solidFill>
                <a:latin typeface="+mn-lt"/>
                <a:ea typeface="+mn-ea"/>
                <a:cs typeface="+mn-cs"/>
              </a:defRPr>
            </a:lvl2pPr>
            <a:lvl3pPr marL="1828754" lvl="2" indent="-440256" algn="l" defTabSz="914400" rtl="0" eaLnBrk="1" latinLnBrk="0" hangingPunct="1">
              <a:lnSpc>
                <a:spcPct val="120000"/>
              </a:lnSpc>
              <a:spcBef>
                <a:spcPts val="0"/>
              </a:spcBef>
              <a:spcAft>
                <a:spcPts val="0"/>
              </a:spcAft>
              <a:buClr>
                <a:schemeClr val="tx2"/>
              </a:buClr>
              <a:buSzPts val="1600"/>
              <a:buFont typeface="Wingdings" panose="05000000000000000000" pitchFamily="2" charset="2"/>
              <a:buChar char="■"/>
              <a:defRPr kumimoji="1" sz="2133" kern="1200">
                <a:solidFill>
                  <a:schemeClr val="tx1"/>
                </a:solidFill>
                <a:latin typeface="+mn-lt"/>
                <a:ea typeface="+mn-ea"/>
                <a:cs typeface="+mn-cs"/>
              </a:defRPr>
            </a:lvl3pPr>
            <a:lvl4pPr marL="2438339" lvl="3" indent="-440256" algn="l" defTabSz="914400" rtl="0" eaLnBrk="1" latinLnBrk="0" hangingPunct="1">
              <a:lnSpc>
                <a:spcPct val="120000"/>
              </a:lnSpc>
              <a:spcBef>
                <a:spcPts val="0"/>
              </a:spcBef>
              <a:spcAft>
                <a:spcPts val="0"/>
              </a:spcAft>
              <a:buSzPts val="1600"/>
              <a:buFont typeface="Symbol" panose="05050102010706020507" pitchFamily="18" charset="2"/>
              <a:buChar char="●"/>
              <a:defRPr kumimoji="1" sz="2133" kern="1200">
                <a:solidFill>
                  <a:schemeClr val="tx1"/>
                </a:solidFill>
                <a:latin typeface="+mn-lt"/>
                <a:ea typeface="+mn-ea"/>
                <a:cs typeface="+mn-cs"/>
              </a:defRPr>
            </a:lvl4pPr>
            <a:lvl5pPr marL="3047924" lvl="4" indent="-440256" algn="l" defTabSz="914400" rtl="0" eaLnBrk="1" latinLnBrk="0" hangingPunct="1">
              <a:lnSpc>
                <a:spcPct val="120000"/>
              </a:lnSpc>
              <a:spcBef>
                <a:spcPts val="0"/>
              </a:spcBef>
              <a:spcAft>
                <a:spcPts val="0"/>
              </a:spcAft>
              <a:buSzPts val="1600"/>
              <a:buFont typeface="Symbol" panose="05050102010706020507" pitchFamily="18" charset="2"/>
              <a:buChar char="○"/>
              <a:defRPr kumimoji="1" sz="2133" kern="1200">
                <a:solidFill>
                  <a:schemeClr val="tx1"/>
                </a:solidFill>
                <a:latin typeface="+mn-lt"/>
                <a:ea typeface="+mn-ea"/>
                <a:cs typeface="+mn-cs"/>
              </a:defRPr>
            </a:lvl5pPr>
            <a:lvl6pPr marL="3657509" lvl="5" indent="-440256" algn="l" defTabSz="914400" rtl="0" eaLnBrk="1" latinLnBrk="0" hangingPunct="1">
              <a:spcBef>
                <a:spcPts val="0"/>
              </a:spcBef>
              <a:spcAft>
                <a:spcPts val="0"/>
              </a:spcAft>
              <a:buSzPts val="1600"/>
              <a:buFont typeface="Arial" panose="020B0604020202020204" pitchFamily="34" charset="0"/>
              <a:buChar char="■"/>
              <a:defRPr kumimoji="1" sz="2133" kern="1200">
                <a:solidFill>
                  <a:schemeClr val="tx1"/>
                </a:solidFill>
                <a:latin typeface="+mn-lt"/>
                <a:ea typeface="+mn-ea"/>
                <a:cs typeface="+mn-cs"/>
              </a:defRPr>
            </a:lvl6pPr>
            <a:lvl7pPr marL="4267093" lvl="6" indent="-440256" algn="l" defTabSz="914400" rtl="0" eaLnBrk="1" latinLnBrk="0" hangingPunct="1">
              <a:spcBef>
                <a:spcPts val="0"/>
              </a:spcBef>
              <a:spcAft>
                <a:spcPts val="0"/>
              </a:spcAft>
              <a:buSzPts val="1600"/>
              <a:buFont typeface="Arial" panose="020B0604020202020204" pitchFamily="34" charset="0"/>
              <a:buChar char="●"/>
              <a:defRPr kumimoji="1" sz="2133" kern="1200">
                <a:solidFill>
                  <a:schemeClr val="tx1"/>
                </a:solidFill>
                <a:latin typeface="+mn-lt"/>
                <a:ea typeface="+mn-ea"/>
                <a:cs typeface="+mn-cs"/>
              </a:defRPr>
            </a:lvl7pPr>
            <a:lvl8pPr marL="4876678" lvl="7" indent="-440256" algn="l" defTabSz="914400" rtl="0" eaLnBrk="1" latinLnBrk="0" hangingPunct="1">
              <a:spcBef>
                <a:spcPts val="0"/>
              </a:spcBef>
              <a:spcAft>
                <a:spcPts val="0"/>
              </a:spcAft>
              <a:buSzPts val="1600"/>
              <a:buFont typeface="Arial" panose="020B0604020202020204" pitchFamily="34" charset="0"/>
              <a:buChar char="○"/>
              <a:defRPr kumimoji="1" sz="2133" kern="1200">
                <a:solidFill>
                  <a:schemeClr val="tx1"/>
                </a:solidFill>
                <a:latin typeface="+mn-lt"/>
                <a:ea typeface="+mn-ea"/>
                <a:cs typeface="+mn-cs"/>
              </a:defRPr>
            </a:lvl8pPr>
            <a:lvl9pPr marL="5486263" lvl="8" indent="-440256" algn="l" defTabSz="914400" rtl="0" eaLnBrk="1" latinLnBrk="0" hangingPunct="1">
              <a:spcBef>
                <a:spcPts val="0"/>
              </a:spcBef>
              <a:spcAft>
                <a:spcPts val="0"/>
              </a:spcAft>
              <a:buSzPts val="1600"/>
              <a:buFont typeface="Arial" panose="020B0604020202020204" pitchFamily="34" charset="0"/>
              <a:buChar char="■"/>
              <a:defRPr kumimoji="1" sz="2133" kern="1200">
                <a:solidFill>
                  <a:schemeClr val="tx1"/>
                </a:solidFill>
                <a:latin typeface="+mn-lt"/>
                <a:ea typeface="+mn-ea"/>
                <a:cs typeface="+mn-cs"/>
              </a:defRPr>
            </a:lvl9pPr>
          </a:lstStyle>
          <a:p>
            <a:pPr marL="342900" indent="-342900"/>
            <a:r>
              <a:rPr lang="vi-VN" sz="1300" dirty="0">
                <a:latin typeface="Times New Roman" panose="02020603050405020304" pitchFamily="18" charset="0"/>
                <a:cs typeface="Times New Roman" panose="02020603050405020304" pitchFamily="18" charset="0"/>
              </a:rPr>
              <a:t>About the Redhawk verification, I Base on</a:t>
            </a:r>
            <a:r>
              <a:rPr lang="en-US" sz="1300" dirty="0">
                <a:latin typeface="Times New Roman" panose="02020603050405020304" pitchFamily="18" charset="0"/>
                <a:cs typeface="Times New Roman" panose="02020603050405020304" pitchFamily="18" charset="0"/>
              </a:rPr>
              <a:t> the</a:t>
            </a:r>
            <a:r>
              <a:rPr lang="vi-VN" sz="1300" dirty="0">
                <a:latin typeface="Times New Roman" panose="02020603050405020304" pitchFamily="18" charset="0"/>
                <a:cs typeface="Times New Roman" panose="02020603050405020304" pitchFamily="18" charset="0"/>
              </a:rPr>
              <a:t> Python language</a:t>
            </a:r>
            <a:r>
              <a:rPr lang="en-US" sz="1300" dirty="0">
                <a:latin typeface="Times New Roman" panose="02020603050405020304" pitchFamily="18" charset="0"/>
                <a:cs typeface="Times New Roman" panose="02020603050405020304" pitchFamily="18" charset="0"/>
              </a:rPr>
              <a:t> skill</a:t>
            </a:r>
            <a:r>
              <a:rPr lang="vi-VN" sz="1300" dirty="0">
                <a:latin typeface="Times New Roman" panose="02020603050405020304" pitchFamily="18" charset="0"/>
                <a:cs typeface="Times New Roman" panose="02020603050405020304" pitchFamily="18" charset="0"/>
              </a:rPr>
              <a:t> to develop scripting environment in order to </a:t>
            </a:r>
            <a:r>
              <a:rPr lang="en-US" sz="1400" dirty="0">
                <a:solidFill>
                  <a:schemeClr val="tx1"/>
                </a:solidFill>
                <a:latin typeface="Calibri" panose="020F0502020204030204" pitchFamily="34" charset="0"/>
                <a:cs typeface="Calibri" panose="020F0502020204030204" pitchFamily="34" charset="0"/>
              </a:rPr>
              <a:t>generate report of </a:t>
            </a:r>
            <a:r>
              <a:rPr lang="en-US" sz="1400" dirty="0" err="1">
                <a:solidFill>
                  <a:schemeClr val="tx1"/>
                </a:solidFill>
                <a:latin typeface="Calibri" panose="020F0502020204030204" pitchFamily="34" charset="0"/>
                <a:cs typeface="Calibri" panose="020F0502020204030204" pitchFamily="34" charset="0"/>
              </a:rPr>
              <a:t>RedHawk</a:t>
            </a:r>
            <a:r>
              <a:rPr lang="en-US" sz="1400" dirty="0">
                <a:solidFill>
                  <a:schemeClr val="tx1"/>
                </a:solidFill>
                <a:latin typeface="Calibri" panose="020F0502020204030204" pitchFamily="34" charset="0"/>
                <a:cs typeface="Calibri" panose="020F0502020204030204" pitchFamily="34" charset="0"/>
              </a:rPr>
              <a:t> automatically</a:t>
            </a:r>
            <a:r>
              <a:rPr lang="vi-VN" sz="1400" dirty="0">
                <a:solidFill>
                  <a:schemeClr val="tx1"/>
                </a:solidFill>
                <a:latin typeface="Calibri" panose="020F0502020204030204" pitchFamily="34" charset="0"/>
                <a:cs typeface="Calibri" panose="020F0502020204030204" pitchFamily="34" charset="0"/>
              </a:rPr>
              <a:t> and feedback to PG designer to improve RedHawk result.</a:t>
            </a:r>
            <a:r>
              <a:rPr lang="en-US" sz="1400" dirty="0">
                <a:solidFill>
                  <a:schemeClr val="tx1"/>
                </a:solidFill>
                <a:latin typeface="Calibri" panose="020F0502020204030204" pitchFamily="34" charset="0"/>
                <a:cs typeface="Calibri" panose="020F0502020204030204" pitchFamily="34" charset="0"/>
              </a:rPr>
              <a:t> (One of Kaizen)</a:t>
            </a:r>
            <a:r>
              <a:rPr lang="vi-VN" sz="1400" dirty="0">
                <a:solidFill>
                  <a:schemeClr val="tx1"/>
                </a:solidFill>
                <a:latin typeface="Calibri" panose="020F0502020204030204" pitchFamily="34" charset="0"/>
                <a:cs typeface="Calibri" panose="020F0502020204030204" pitchFamily="34" charset="0"/>
              </a:rPr>
              <a:t>.</a:t>
            </a:r>
          </a:p>
          <a:p>
            <a:pPr marL="342900" indent="-342900"/>
            <a:r>
              <a:rPr lang="vi-VN" sz="1400" dirty="0">
                <a:latin typeface="Calibri" panose="020F0502020204030204" pitchFamily="34" charset="0"/>
                <a:cs typeface="Calibri" panose="020F0502020204030204" pitchFamily="34" charset="0"/>
              </a:rPr>
              <a:t>As below picture on the left handside, The script is operating. Begin with checking input exist file from checking one by on item to gennerate report.</a:t>
            </a:r>
          </a:p>
          <a:p>
            <a:pPr marL="342900" indent="-342900"/>
            <a:r>
              <a:rPr lang="vi-VN" sz="1400" dirty="0">
                <a:latin typeface="Calibri" panose="020F0502020204030204" pitchFamily="34" charset="0"/>
                <a:cs typeface="Calibri" panose="020F0502020204030204" pitchFamily="34" charset="0"/>
              </a:rPr>
              <a:t>And the pictuter on the right handside, it’s the sheet summary result of Redhawk report. On the other hands, Each sheet contain measurement of resistance or current density result  Actually! script can automatically judge.</a:t>
            </a:r>
            <a:br>
              <a:rPr lang="vi-VN" sz="1400" dirty="0">
                <a:latin typeface="Calibri" panose="020F0502020204030204" pitchFamily="34" charset="0"/>
                <a:cs typeface="Calibri" panose="020F0502020204030204" pitchFamily="34" charset="0"/>
              </a:rPr>
            </a:br>
            <a:br>
              <a:rPr lang="vi-VN" sz="1300" dirty="0">
                <a:latin typeface="Times New Roman" panose="02020603050405020304" pitchFamily="18" charset="0"/>
                <a:cs typeface="Times New Roman" panose="02020603050405020304" pitchFamily="18" charset="0"/>
              </a:rPr>
            </a:br>
            <a:endParaRPr lang="en-US" sz="1300" dirty="0">
              <a:latin typeface="Times New Roman" panose="02020603050405020304" pitchFamily="18" charset="0"/>
              <a:cs typeface="Times New Roman" panose="02020603050405020304" pitchFamily="18" charset="0"/>
            </a:endParaRPr>
          </a:p>
          <a:p>
            <a:pPr marL="342900" indent="-342900"/>
            <a:endParaRPr lang="vi-VN" sz="1300" dirty="0">
              <a:latin typeface="Times New Roman" panose="02020603050405020304" pitchFamily="18" charset="0"/>
              <a:cs typeface="Times New Roman" panose="02020603050405020304" pitchFamily="18" charset="0"/>
            </a:endParaRPr>
          </a:p>
          <a:p>
            <a:pPr marL="0" indent="0">
              <a:buNone/>
            </a:pPr>
            <a:endParaRPr lang="vi-VN" sz="1300" dirty="0">
              <a:latin typeface="Times New Roman" panose="02020603050405020304" pitchFamily="18" charset="0"/>
              <a:cs typeface="Times New Roman" panose="02020603050405020304" pitchFamily="18" charset="0"/>
            </a:endParaRPr>
          </a:p>
          <a:p>
            <a:pPr marL="342900" indent="-342900"/>
            <a:endParaRPr lang="vi-VN" sz="1300" dirty="0">
              <a:latin typeface="Times New Roman" panose="02020603050405020304" pitchFamily="18" charset="0"/>
              <a:cs typeface="Times New Roman" panose="02020603050405020304" pitchFamily="18" charset="0"/>
            </a:endParaRPr>
          </a:p>
          <a:p>
            <a:pPr marL="342900" indent="-342900"/>
            <a:endParaRPr lang="vi-VN" sz="1300" dirty="0">
              <a:latin typeface="Times New Roman" panose="02020603050405020304" pitchFamily="18" charset="0"/>
              <a:cs typeface="Times New Roman" panose="02020603050405020304" pitchFamily="18" charset="0"/>
            </a:endParaRPr>
          </a:p>
          <a:p>
            <a:pPr marL="342900" indent="-342900"/>
            <a:endParaRPr lang="vi-VN" sz="1300" dirty="0">
              <a:latin typeface="Times New Roman" panose="02020603050405020304" pitchFamily="18" charset="0"/>
              <a:cs typeface="Times New Roman" panose="02020603050405020304" pitchFamily="18" charset="0"/>
            </a:endParaRPr>
          </a:p>
          <a:p>
            <a:pPr marL="342900" indent="-342900"/>
            <a:endParaRPr lang="en-US" sz="1300" dirty="0"/>
          </a:p>
        </p:txBody>
      </p:sp>
      <p:pic>
        <p:nvPicPr>
          <p:cNvPr id="16" name="Picture 15">
            <a:extLst>
              <a:ext uri="{FF2B5EF4-FFF2-40B4-BE49-F238E27FC236}">
                <a16:creationId xmlns:a16="http://schemas.microsoft.com/office/drawing/2014/main" id="{836B33BF-CD10-4B09-A4FC-30E30BE6E8E9}"/>
              </a:ext>
            </a:extLst>
          </p:cNvPr>
          <p:cNvPicPr>
            <a:picLocks noChangeAspect="1"/>
          </p:cNvPicPr>
          <p:nvPr/>
        </p:nvPicPr>
        <p:blipFill>
          <a:blip r:embed="rId2"/>
          <a:stretch>
            <a:fillRect/>
          </a:stretch>
        </p:blipFill>
        <p:spPr>
          <a:xfrm>
            <a:off x="728949" y="4038600"/>
            <a:ext cx="4648200" cy="1600200"/>
          </a:xfrm>
          <a:prstGeom prst="rect">
            <a:avLst/>
          </a:prstGeom>
        </p:spPr>
      </p:pic>
      <p:pic>
        <p:nvPicPr>
          <p:cNvPr id="17" name="Picture 16">
            <a:extLst>
              <a:ext uri="{FF2B5EF4-FFF2-40B4-BE49-F238E27FC236}">
                <a16:creationId xmlns:a16="http://schemas.microsoft.com/office/drawing/2014/main" id="{513EB22B-5F36-41C1-9A22-91A80DF6E41D}"/>
              </a:ext>
            </a:extLst>
          </p:cNvPr>
          <p:cNvPicPr>
            <a:picLocks noChangeAspect="1"/>
          </p:cNvPicPr>
          <p:nvPr/>
        </p:nvPicPr>
        <p:blipFill rotWithShape="1">
          <a:blip r:embed="rId3"/>
          <a:srcRect t="17041"/>
          <a:stretch/>
        </p:blipFill>
        <p:spPr>
          <a:xfrm>
            <a:off x="728949" y="5638800"/>
            <a:ext cx="4648200" cy="809453"/>
          </a:xfrm>
          <a:prstGeom prst="rect">
            <a:avLst/>
          </a:prstGeom>
        </p:spPr>
      </p:pic>
      <p:pic>
        <p:nvPicPr>
          <p:cNvPr id="10" name="Picture 9">
            <a:extLst>
              <a:ext uri="{FF2B5EF4-FFF2-40B4-BE49-F238E27FC236}">
                <a16:creationId xmlns:a16="http://schemas.microsoft.com/office/drawing/2014/main" id="{4C37CE47-6672-4735-9212-F8F5AA596E8B}"/>
              </a:ext>
            </a:extLst>
          </p:cNvPr>
          <p:cNvPicPr>
            <a:picLocks noChangeAspect="1"/>
          </p:cNvPicPr>
          <p:nvPr/>
        </p:nvPicPr>
        <p:blipFill>
          <a:blip r:embed="rId4"/>
          <a:stretch>
            <a:fillRect/>
          </a:stretch>
        </p:blipFill>
        <p:spPr>
          <a:xfrm>
            <a:off x="5642393" y="3172466"/>
            <a:ext cx="6521820" cy="3181603"/>
          </a:xfrm>
          <a:prstGeom prst="rect">
            <a:avLst/>
          </a:prstGeom>
        </p:spPr>
      </p:pic>
      <p:pic>
        <p:nvPicPr>
          <p:cNvPr id="9" name="Picture 8">
            <a:extLst>
              <a:ext uri="{FF2B5EF4-FFF2-40B4-BE49-F238E27FC236}">
                <a16:creationId xmlns:a16="http://schemas.microsoft.com/office/drawing/2014/main" id="{1F318EE5-01F0-4B61-9471-F85EB18237A2}"/>
              </a:ext>
            </a:extLst>
          </p:cNvPr>
          <p:cNvPicPr>
            <a:picLocks noChangeAspect="1"/>
          </p:cNvPicPr>
          <p:nvPr/>
        </p:nvPicPr>
        <p:blipFill>
          <a:blip r:embed="rId5"/>
          <a:stretch>
            <a:fillRect/>
          </a:stretch>
        </p:blipFill>
        <p:spPr>
          <a:xfrm>
            <a:off x="721825" y="3172466"/>
            <a:ext cx="4662447" cy="914400"/>
          </a:xfrm>
          <a:prstGeom prst="rect">
            <a:avLst/>
          </a:prstGeom>
        </p:spPr>
      </p:pic>
    </p:spTree>
    <p:extLst>
      <p:ext uri="{BB962C8B-B14F-4D97-AF65-F5344CB8AC3E}">
        <p14:creationId xmlns:p14="http://schemas.microsoft.com/office/powerpoint/2010/main" val="381943688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67999" y="332539"/>
            <a:ext cx="11244575" cy="720197"/>
          </a:xfrm>
        </p:spPr>
        <p:txBody>
          <a:bodyPr>
            <a:normAutofit fontScale="90000"/>
          </a:bodyPr>
          <a:lstStyle/>
          <a:p>
            <a:r>
              <a:rPr lang="en-US" dirty="0"/>
              <a:t>2</a:t>
            </a:r>
            <a:r>
              <a:rPr kumimoji="1" lang="vi-VN" dirty="0"/>
              <a:t>. </a:t>
            </a:r>
            <a:r>
              <a:rPr lang="en-US" sz="3200" b="1" dirty="0"/>
              <a:t>Achievement and detail status</a:t>
            </a:r>
            <a:br>
              <a:rPr kumimoji="1" lang="vi-VN" dirty="0"/>
            </a:br>
            <a:r>
              <a:rPr kumimoji="1" lang="en-US" sz="2000" dirty="0"/>
              <a:t>2</a:t>
            </a:r>
            <a:r>
              <a:rPr lang="en-US" sz="2000" dirty="0"/>
              <a:t>.</a:t>
            </a:r>
            <a:r>
              <a:rPr lang="vi-VN" sz="2000" dirty="0"/>
              <a:t>3</a:t>
            </a:r>
            <a:r>
              <a:rPr lang="en-US" sz="2000" dirty="0"/>
              <a:t> </a:t>
            </a:r>
            <a:r>
              <a:rPr lang="vi-VN" sz="2000" dirty="0"/>
              <a:t>Analog implementation</a:t>
            </a:r>
            <a:endParaRPr lang="en-US" sz="2000" dirty="0"/>
          </a:p>
        </p:txBody>
      </p:sp>
      <p:sp>
        <p:nvSpPr>
          <p:cNvPr id="7" name="Google Shape;125;p21">
            <a:extLst>
              <a:ext uri="{FF2B5EF4-FFF2-40B4-BE49-F238E27FC236}">
                <a16:creationId xmlns:a16="http://schemas.microsoft.com/office/drawing/2014/main" id="{4E21D58E-9305-4C60-AC8D-C5E9B22FE212}"/>
              </a:ext>
            </a:extLst>
          </p:cNvPr>
          <p:cNvSpPr txBox="1">
            <a:spLocks/>
          </p:cNvSpPr>
          <p:nvPr/>
        </p:nvSpPr>
        <p:spPr>
          <a:xfrm>
            <a:off x="444396" y="1052736"/>
            <a:ext cx="4889604" cy="762000"/>
          </a:xfrm>
          <a:prstGeom prst="rect">
            <a:avLst/>
          </a:prstGeom>
        </p:spPr>
        <p:txBody>
          <a:bodyPr spcFirstLastPara="1" vert="horz" wrap="square" lIns="0" tIns="0" rIns="0" bIns="0" rtlCol="0" anchor="t" anchorCtr="0">
            <a:noAutofit/>
            <a:scene3d>
              <a:camera prst="orthographicFront"/>
              <a:lightRig rig="harsh" dir="t"/>
            </a:scene3d>
            <a:sp3d extrusionH="57150" prstMaterial="matte">
              <a:bevelT w="63500" h="12700" prst="angle"/>
              <a:contourClr>
                <a:schemeClr val="bg1">
                  <a:lumMod val="65000"/>
                </a:schemeClr>
              </a:contourClr>
            </a:sp3d>
          </a:bodyPr>
          <a:lstStyle>
            <a:lvl1pPr marL="609585" lvl="0" indent="-440256" algn="l" defTabSz="914400" rtl="0" eaLnBrk="1" latinLnBrk="0" hangingPunct="1">
              <a:lnSpc>
                <a:spcPct val="120000"/>
              </a:lnSpc>
              <a:spcBef>
                <a:spcPts val="800"/>
              </a:spcBef>
              <a:spcAft>
                <a:spcPts val="0"/>
              </a:spcAft>
              <a:buSzPts val="1600"/>
              <a:buFont typeface="Arial" panose="020B0604020202020204" pitchFamily="34" charset="0"/>
              <a:buChar char="●"/>
              <a:defRPr kumimoji="1" sz="2133" kern="1200">
                <a:solidFill>
                  <a:schemeClr val="tx1"/>
                </a:solidFill>
                <a:latin typeface="+mn-lt"/>
                <a:ea typeface="+mn-ea"/>
                <a:cs typeface="+mn-cs"/>
              </a:defRPr>
            </a:lvl1pPr>
            <a:lvl2pPr marL="1219170" lvl="1" indent="-440256" algn="l" defTabSz="914400" rtl="0" eaLnBrk="1" latinLnBrk="0" hangingPunct="1">
              <a:lnSpc>
                <a:spcPct val="120000"/>
              </a:lnSpc>
              <a:spcBef>
                <a:spcPts val="0"/>
              </a:spcBef>
              <a:spcAft>
                <a:spcPts val="0"/>
              </a:spcAft>
              <a:buClr>
                <a:schemeClr val="tx2"/>
              </a:buClr>
              <a:buSzPts val="1600"/>
              <a:buFont typeface="Wingdings" panose="05000000000000000000" pitchFamily="2" charset="2"/>
              <a:buChar char="○"/>
              <a:defRPr kumimoji="1" sz="2133" kern="1200">
                <a:solidFill>
                  <a:schemeClr val="tx1"/>
                </a:solidFill>
                <a:latin typeface="+mn-lt"/>
                <a:ea typeface="+mn-ea"/>
                <a:cs typeface="+mn-cs"/>
              </a:defRPr>
            </a:lvl2pPr>
            <a:lvl3pPr marL="1828754" lvl="2" indent="-440256" algn="l" defTabSz="914400" rtl="0" eaLnBrk="1" latinLnBrk="0" hangingPunct="1">
              <a:lnSpc>
                <a:spcPct val="120000"/>
              </a:lnSpc>
              <a:spcBef>
                <a:spcPts val="0"/>
              </a:spcBef>
              <a:spcAft>
                <a:spcPts val="0"/>
              </a:spcAft>
              <a:buClr>
                <a:schemeClr val="tx2"/>
              </a:buClr>
              <a:buSzPts val="1600"/>
              <a:buFont typeface="Wingdings" panose="05000000000000000000" pitchFamily="2" charset="2"/>
              <a:buChar char="■"/>
              <a:defRPr kumimoji="1" sz="2133" kern="1200">
                <a:solidFill>
                  <a:schemeClr val="tx1"/>
                </a:solidFill>
                <a:latin typeface="+mn-lt"/>
                <a:ea typeface="+mn-ea"/>
                <a:cs typeface="+mn-cs"/>
              </a:defRPr>
            </a:lvl3pPr>
            <a:lvl4pPr marL="2438339" lvl="3" indent="-440256" algn="l" defTabSz="914400" rtl="0" eaLnBrk="1" latinLnBrk="0" hangingPunct="1">
              <a:lnSpc>
                <a:spcPct val="120000"/>
              </a:lnSpc>
              <a:spcBef>
                <a:spcPts val="0"/>
              </a:spcBef>
              <a:spcAft>
                <a:spcPts val="0"/>
              </a:spcAft>
              <a:buSzPts val="1600"/>
              <a:buFont typeface="Symbol" panose="05050102010706020507" pitchFamily="18" charset="2"/>
              <a:buChar char="●"/>
              <a:defRPr kumimoji="1" sz="2133" kern="1200">
                <a:solidFill>
                  <a:schemeClr val="tx1"/>
                </a:solidFill>
                <a:latin typeface="+mn-lt"/>
                <a:ea typeface="+mn-ea"/>
                <a:cs typeface="+mn-cs"/>
              </a:defRPr>
            </a:lvl4pPr>
            <a:lvl5pPr marL="3047924" lvl="4" indent="-440256" algn="l" defTabSz="914400" rtl="0" eaLnBrk="1" latinLnBrk="0" hangingPunct="1">
              <a:lnSpc>
                <a:spcPct val="120000"/>
              </a:lnSpc>
              <a:spcBef>
                <a:spcPts val="0"/>
              </a:spcBef>
              <a:spcAft>
                <a:spcPts val="0"/>
              </a:spcAft>
              <a:buSzPts val="1600"/>
              <a:buFont typeface="Symbol" panose="05050102010706020507" pitchFamily="18" charset="2"/>
              <a:buChar char="○"/>
              <a:defRPr kumimoji="1" sz="2133" kern="1200">
                <a:solidFill>
                  <a:schemeClr val="tx1"/>
                </a:solidFill>
                <a:latin typeface="+mn-lt"/>
                <a:ea typeface="+mn-ea"/>
                <a:cs typeface="+mn-cs"/>
              </a:defRPr>
            </a:lvl5pPr>
            <a:lvl6pPr marL="3657509" lvl="5" indent="-440256" algn="l" defTabSz="914400" rtl="0" eaLnBrk="1" latinLnBrk="0" hangingPunct="1">
              <a:spcBef>
                <a:spcPts val="0"/>
              </a:spcBef>
              <a:spcAft>
                <a:spcPts val="0"/>
              </a:spcAft>
              <a:buSzPts val="1600"/>
              <a:buFont typeface="Arial" panose="020B0604020202020204" pitchFamily="34" charset="0"/>
              <a:buChar char="■"/>
              <a:defRPr kumimoji="1" sz="2133" kern="1200">
                <a:solidFill>
                  <a:schemeClr val="tx1"/>
                </a:solidFill>
                <a:latin typeface="+mn-lt"/>
                <a:ea typeface="+mn-ea"/>
                <a:cs typeface="+mn-cs"/>
              </a:defRPr>
            </a:lvl6pPr>
            <a:lvl7pPr marL="4267093" lvl="6" indent="-440256" algn="l" defTabSz="914400" rtl="0" eaLnBrk="1" latinLnBrk="0" hangingPunct="1">
              <a:spcBef>
                <a:spcPts val="0"/>
              </a:spcBef>
              <a:spcAft>
                <a:spcPts val="0"/>
              </a:spcAft>
              <a:buSzPts val="1600"/>
              <a:buFont typeface="Arial" panose="020B0604020202020204" pitchFamily="34" charset="0"/>
              <a:buChar char="●"/>
              <a:defRPr kumimoji="1" sz="2133" kern="1200">
                <a:solidFill>
                  <a:schemeClr val="tx1"/>
                </a:solidFill>
                <a:latin typeface="+mn-lt"/>
                <a:ea typeface="+mn-ea"/>
                <a:cs typeface="+mn-cs"/>
              </a:defRPr>
            </a:lvl7pPr>
            <a:lvl8pPr marL="4876678" lvl="7" indent="-440256" algn="l" defTabSz="914400" rtl="0" eaLnBrk="1" latinLnBrk="0" hangingPunct="1">
              <a:spcBef>
                <a:spcPts val="0"/>
              </a:spcBef>
              <a:spcAft>
                <a:spcPts val="0"/>
              </a:spcAft>
              <a:buSzPts val="1600"/>
              <a:buFont typeface="Arial" panose="020B0604020202020204" pitchFamily="34" charset="0"/>
              <a:buChar char="○"/>
              <a:defRPr kumimoji="1" sz="2133" kern="1200">
                <a:solidFill>
                  <a:schemeClr val="tx1"/>
                </a:solidFill>
                <a:latin typeface="+mn-lt"/>
                <a:ea typeface="+mn-ea"/>
                <a:cs typeface="+mn-cs"/>
              </a:defRPr>
            </a:lvl8pPr>
            <a:lvl9pPr marL="5486263" lvl="8" indent="-440256" algn="l" defTabSz="914400" rtl="0" eaLnBrk="1" latinLnBrk="0" hangingPunct="1">
              <a:spcBef>
                <a:spcPts val="0"/>
              </a:spcBef>
              <a:spcAft>
                <a:spcPts val="0"/>
              </a:spcAft>
              <a:buSzPts val="1600"/>
              <a:buFont typeface="Arial" panose="020B0604020202020204" pitchFamily="34" charset="0"/>
              <a:buChar char="■"/>
              <a:defRPr kumimoji="1" sz="2133" kern="1200">
                <a:solidFill>
                  <a:schemeClr val="tx1"/>
                </a:solidFill>
                <a:latin typeface="+mn-lt"/>
                <a:ea typeface="+mn-ea"/>
                <a:cs typeface="+mn-cs"/>
              </a:defRPr>
            </a:lvl9pPr>
          </a:lstStyle>
          <a:p>
            <a:pPr marL="0" indent="0">
              <a:buFont typeface="Arial" panose="020B0604020202020204" pitchFamily="34" charset="0"/>
              <a:buNone/>
            </a:pPr>
            <a:r>
              <a:rPr lang="vi-VN" b="1" dirty="0">
                <a:ln/>
                <a:solidFill>
                  <a:srgbClr val="00B050"/>
                </a:solidFill>
              </a:rPr>
              <a:t>Achievement </a:t>
            </a:r>
            <a:r>
              <a:rPr lang="en-US" b="1" dirty="0">
                <a:ln/>
                <a:solidFill>
                  <a:srgbClr val="00B050"/>
                </a:solidFill>
              </a:rPr>
              <a:t>of the </a:t>
            </a:r>
            <a:r>
              <a:rPr lang="vi-VN" b="1" dirty="0">
                <a:ln/>
                <a:solidFill>
                  <a:srgbClr val="00B050"/>
                </a:solidFill>
              </a:rPr>
              <a:t>U2B</a:t>
            </a:r>
            <a:r>
              <a:rPr lang="en-US" b="1" dirty="0">
                <a:ln/>
                <a:solidFill>
                  <a:srgbClr val="00B050"/>
                </a:solidFill>
              </a:rPr>
              <a:t>6 project</a:t>
            </a:r>
            <a:r>
              <a:rPr lang="en-US" b="1" dirty="0">
                <a:ln/>
                <a:solidFill>
                  <a:schemeClr val="accent3"/>
                </a:solidFill>
              </a:rPr>
              <a:t>: </a:t>
            </a:r>
          </a:p>
        </p:txBody>
      </p:sp>
      <p:sp>
        <p:nvSpPr>
          <p:cNvPr id="8" name="Google Shape;125;p21">
            <a:extLst>
              <a:ext uri="{FF2B5EF4-FFF2-40B4-BE49-F238E27FC236}">
                <a16:creationId xmlns:a16="http://schemas.microsoft.com/office/drawing/2014/main" id="{59EDC1B7-E1F5-4FD8-AED6-D6D38240106A}"/>
              </a:ext>
            </a:extLst>
          </p:cNvPr>
          <p:cNvSpPr txBox="1">
            <a:spLocks/>
          </p:cNvSpPr>
          <p:nvPr/>
        </p:nvSpPr>
        <p:spPr>
          <a:xfrm>
            <a:off x="426189" y="1527081"/>
            <a:ext cx="8870211" cy="3197319"/>
          </a:xfrm>
          <a:prstGeom prst="rect">
            <a:avLst/>
          </a:prstGeom>
        </p:spPr>
        <p:txBody>
          <a:bodyPr spcFirstLastPara="1" vert="horz" wrap="square" lIns="0" tIns="0" rIns="0" bIns="0" rtlCol="0" anchor="t" anchorCtr="0">
            <a:noAutofit/>
          </a:bodyPr>
          <a:lstStyle>
            <a:lvl1pPr marL="609585" lvl="0" indent="-440256" algn="l" defTabSz="914400" rtl="0" eaLnBrk="1" latinLnBrk="0" hangingPunct="1">
              <a:lnSpc>
                <a:spcPct val="120000"/>
              </a:lnSpc>
              <a:spcBef>
                <a:spcPts val="800"/>
              </a:spcBef>
              <a:spcAft>
                <a:spcPts val="0"/>
              </a:spcAft>
              <a:buSzPts val="1600"/>
              <a:buFont typeface="Arial" panose="020B0604020202020204" pitchFamily="34" charset="0"/>
              <a:buChar char="●"/>
              <a:defRPr kumimoji="1" sz="2133" kern="1200">
                <a:solidFill>
                  <a:schemeClr val="tx1"/>
                </a:solidFill>
                <a:latin typeface="+mn-lt"/>
                <a:ea typeface="+mn-ea"/>
                <a:cs typeface="+mn-cs"/>
              </a:defRPr>
            </a:lvl1pPr>
            <a:lvl2pPr marL="1219170" lvl="1" indent="-440256" algn="l" defTabSz="914400" rtl="0" eaLnBrk="1" latinLnBrk="0" hangingPunct="1">
              <a:lnSpc>
                <a:spcPct val="120000"/>
              </a:lnSpc>
              <a:spcBef>
                <a:spcPts val="0"/>
              </a:spcBef>
              <a:spcAft>
                <a:spcPts val="0"/>
              </a:spcAft>
              <a:buClr>
                <a:schemeClr val="tx2"/>
              </a:buClr>
              <a:buSzPts val="1600"/>
              <a:buFont typeface="Wingdings" panose="05000000000000000000" pitchFamily="2" charset="2"/>
              <a:buChar char="○"/>
              <a:defRPr kumimoji="1" sz="2133" kern="1200">
                <a:solidFill>
                  <a:schemeClr val="tx1"/>
                </a:solidFill>
                <a:latin typeface="+mn-lt"/>
                <a:ea typeface="+mn-ea"/>
                <a:cs typeface="+mn-cs"/>
              </a:defRPr>
            </a:lvl2pPr>
            <a:lvl3pPr marL="1828754" lvl="2" indent="-440256" algn="l" defTabSz="914400" rtl="0" eaLnBrk="1" latinLnBrk="0" hangingPunct="1">
              <a:lnSpc>
                <a:spcPct val="120000"/>
              </a:lnSpc>
              <a:spcBef>
                <a:spcPts val="0"/>
              </a:spcBef>
              <a:spcAft>
                <a:spcPts val="0"/>
              </a:spcAft>
              <a:buClr>
                <a:schemeClr val="tx2"/>
              </a:buClr>
              <a:buSzPts val="1600"/>
              <a:buFont typeface="Wingdings" panose="05000000000000000000" pitchFamily="2" charset="2"/>
              <a:buChar char="■"/>
              <a:defRPr kumimoji="1" sz="2133" kern="1200">
                <a:solidFill>
                  <a:schemeClr val="tx1"/>
                </a:solidFill>
                <a:latin typeface="+mn-lt"/>
                <a:ea typeface="+mn-ea"/>
                <a:cs typeface="+mn-cs"/>
              </a:defRPr>
            </a:lvl3pPr>
            <a:lvl4pPr marL="2438339" lvl="3" indent="-440256" algn="l" defTabSz="914400" rtl="0" eaLnBrk="1" latinLnBrk="0" hangingPunct="1">
              <a:lnSpc>
                <a:spcPct val="120000"/>
              </a:lnSpc>
              <a:spcBef>
                <a:spcPts val="0"/>
              </a:spcBef>
              <a:spcAft>
                <a:spcPts val="0"/>
              </a:spcAft>
              <a:buSzPts val="1600"/>
              <a:buFont typeface="Symbol" panose="05050102010706020507" pitchFamily="18" charset="2"/>
              <a:buChar char="●"/>
              <a:defRPr kumimoji="1" sz="2133" kern="1200">
                <a:solidFill>
                  <a:schemeClr val="tx1"/>
                </a:solidFill>
                <a:latin typeface="+mn-lt"/>
                <a:ea typeface="+mn-ea"/>
                <a:cs typeface="+mn-cs"/>
              </a:defRPr>
            </a:lvl4pPr>
            <a:lvl5pPr marL="3047924" lvl="4" indent="-440256" algn="l" defTabSz="914400" rtl="0" eaLnBrk="1" latinLnBrk="0" hangingPunct="1">
              <a:lnSpc>
                <a:spcPct val="120000"/>
              </a:lnSpc>
              <a:spcBef>
                <a:spcPts val="0"/>
              </a:spcBef>
              <a:spcAft>
                <a:spcPts val="0"/>
              </a:spcAft>
              <a:buSzPts val="1600"/>
              <a:buFont typeface="Symbol" panose="05050102010706020507" pitchFamily="18" charset="2"/>
              <a:buChar char="○"/>
              <a:defRPr kumimoji="1" sz="2133" kern="1200">
                <a:solidFill>
                  <a:schemeClr val="tx1"/>
                </a:solidFill>
                <a:latin typeface="+mn-lt"/>
                <a:ea typeface="+mn-ea"/>
                <a:cs typeface="+mn-cs"/>
              </a:defRPr>
            </a:lvl5pPr>
            <a:lvl6pPr marL="3657509" lvl="5" indent="-440256" algn="l" defTabSz="914400" rtl="0" eaLnBrk="1" latinLnBrk="0" hangingPunct="1">
              <a:spcBef>
                <a:spcPts val="0"/>
              </a:spcBef>
              <a:spcAft>
                <a:spcPts val="0"/>
              </a:spcAft>
              <a:buSzPts val="1600"/>
              <a:buFont typeface="Arial" panose="020B0604020202020204" pitchFamily="34" charset="0"/>
              <a:buChar char="■"/>
              <a:defRPr kumimoji="1" sz="2133" kern="1200">
                <a:solidFill>
                  <a:schemeClr val="tx1"/>
                </a:solidFill>
                <a:latin typeface="+mn-lt"/>
                <a:ea typeface="+mn-ea"/>
                <a:cs typeface="+mn-cs"/>
              </a:defRPr>
            </a:lvl6pPr>
            <a:lvl7pPr marL="4267093" lvl="6" indent="-440256" algn="l" defTabSz="914400" rtl="0" eaLnBrk="1" latinLnBrk="0" hangingPunct="1">
              <a:spcBef>
                <a:spcPts val="0"/>
              </a:spcBef>
              <a:spcAft>
                <a:spcPts val="0"/>
              </a:spcAft>
              <a:buSzPts val="1600"/>
              <a:buFont typeface="Arial" panose="020B0604020202020204" pitchFamily="34" charset="0"/>
              <a:buChar char="●"/>
              <a:defRPr kumimoji="1" sz="2133" kern="1200">
                <a:solidFill>
                  <a:schemeClr val="tx1"/>
                </a:solidFill>
                <a:latin typeface="+mn-lt"/>
                <a:ea typeface="+mn-ea"/>
                <a:cs typeface="+mn-cs"/>
              </a:defRPr>
            </a:lvl7pPr>
            <a:lvl8pPr marL="4876678" lvl="7" indent="-440256" algn="l" defTabSz="914400" rtl="0" eaLnBrk="1" latinLnBrk="0" hangingPunct="1">
              <a:spcBef>
                <a:spcPts val="0"/>
              </a:spcBef>
              <a:spcAft>
                <a:spcPts val="0"/>
              </a:spcAft>
              <a:buSzPts val="1600"/>
              <a:buFont typeface="Arial" panose="020B0604020202020204" pitchFamily="34" charset="0"/>
              <a:buChar char="○"/>
              <a:defRPr kumimoji="1" sz="2133" kern="1200">
                <a:solidFill>
                  <a:schemeClr val="tx1"/>
                </a:solidFill>
                <a:latin typeface="+mn-lt"/>
                <a:ea typeface="+mn-ea"/>
                <a:cs typeface="+mn-cs"/>
              </a:defRPr>
            </a:lvl8pPr>
            <a:lvl9pPr marL="5486263" lvl="8" indent="-440256" algn="l" defTabSz="914400" rtl="0" eaLnBrk="1" latinLnBrk="0" hangingPunct="1">
              <a:spcBef>
                <a:spcPts val="0"/>
              </a:spcBef>
              <a:spcAft>
                <a:spcPts val="0"/>
              </a:spcAft>
              <a:buSzPts val="1600"/>
              <a:buFont typeface="Arial" panose="020B0604020202020204" pitchFamily="34" charset="0"/>
              <a:buChar char="■"/>
              <a:defRPr kumimoji="1" sz="2133" kern="1200">
                <a:solidFill>
                  <a:schemeClr val="tx1"/>
                </a:solidFill>
                <a:latin typeface="+mn-lt"/>
                <a:ea typeface="+mn-ea"/>
                <a:cs typeface="+mn-cs"/>
              </a:defRPr>
            </a:lvl9pPr>
          </a:lstStyle>
          <a:p>
            <a:pPr marL="342900" indent="-342900"/>
            <a:r>
              <a:rPr lang="vi-VN" sz="1300" dirty="0">
                <a:latin typeface="Times New Roman" panose="02020603050405020304" pitchFamily="18" charset="0"/>
                <a:cs typeface="Times New Roman" panose="02020603050405020304" pitchFamily="18" charset="0"/>
              </a:rPr>
              <a:t>I </a:t>
            </a:r>
            <a:r>
              <a:rPr lang="en-US" sz="1300" dirty="0">
                <a:latin typeface="Times New Roman" panose="02020603050405020304" pitchFamily="18" charset="0"/>
                <a:cs typeface="Times New Roman" panose="02020603050405020304" pitchFamily="18" charset="0"/>
              </a:rPr>
              <a:t>Contribute to reduce chip dead space by design analog wiring with total area as least as possible</a:t>
            </a:r>
            <a:r>
              <a:rPr lang="vi-VN" sz="1300" dirty="0">
                <a:latin typeface="Times New Roman" panose="02020603050405020304" pitchFamily="18" charset="0"/>
                <a:cs typeface="Times New Roman" panose="02020603050405020304" pitchFamily="18" charset="0"/>
              </a:rPr>
              <a:t>. </a:t>
            </a:r>
          </a:p>
          <a:p>
            <a:pPr marL="0" indent="0">
              <a:buNone/>
            </a:pPr>
            <a:r>
              <a:rPr lang="vi-VN" sz="1300" dirty="0">
                <a:latin typeface="Times New Roman" panose="02020603050405020304" pitchFamily="18" charset="0"/>
                <a:cs typeface="Times New Roman" panose="02020603050405020304" pitchFamily="18" charset="0"/>
              </a:rPr>
              <a:t> In the FLI area, In order to reduce dead space, So I have to lessen widh of metal as much as posible.</a:t>
            </a:r>
          </a:p>
          <a:p>
            <a:pPr marL="342900" indent="-342900"/>
            <a:r>
              <a:rPr lang="vi-VN" sz="1300" dirty="0">
                <a:latin typeface="Times New Roman" panose="02020603050405020304" pitchFamily="18" charset="0"/>
                <a:cs typeface="Times New Roman" panose="02020603050405020304" pitchFamily="18" charset="0"/>
              </a:rPr>
              <a:t>Can use Custom Compiler tool to support faster routing and reduce manual routing.</a:t>
            </a:r>
          </a:p>
          <a:p>
            <a:pPr marL="342900" indent="-342900"/>
            <a:r>
              <a:rPr lang="vi-VN" sz="1300" dirty="0">
                <a:latin typeface="Times New Roman" panose="02020603050405020304" pitchFamily="18" charset="0"/>
                <a:cs typeface="Times New Roman" panose="02020603050405020304" pitchFamily="18" charset="0"/>
              </a:rPr>
              <a:t>Can calculate and estimate resistcance/capacitance to route pattern which satisfiles the constraint:</a:t>
            </a:r>
          </a:p>
          <a:p>
            <a:pPr marL="895335"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vi-VN" sz="13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To reduce capacitance: use high layer, extend shield X3 or more, jump shield.</a:t>
            </a:r>
          </a:p>
          <a:p>
            <a:pPr marL="895335"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vi-VN" sz="13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To reduce resistance: Increase metal width, routing on multiple layer and stack VIA.</a:t>
            </a:r>
            <a:endParaRPr lang="vi-VN" sz="1300" dirty="0">
              <a:latin typeface="Times New Roman" panose="02020603050405020304" pitchFamily="18" charset="0"/>
              <a:cs typeface="Times New Roman" panose="02020603050405020304" pitchFamily="18" charset="0"/>
            </a:endParaRPr>
          </a:p>
          <a:p>
            <a:pPr marL="342900" indent="-342900"/>
            <a:r>
              <a:rPr lang="en-US" sz="1300" dirty="0">
                <a:latin typeface="Times New Roman" panose="02020603050405020304" pitchFamily="18" charset="0"/>
                <a:cs typeface="Times New Roman" panose="02020603050405020304" pitchFamily="18" charset="0"/>
              </a:rPr>
              <a:t>Understanding how to make suitable shielding for Analog </a:t>
            </a:r>
            <a:r>
              <a:rPr lang="vi-VN" sz="1300" dirty="0">
                <a:latin typeface="Times New Roman" panose="02020603050405020304" pitchFamily="18" charset="0"/>
                <a:cs typeface="Times New Roman" panose="02020603050405020304" pitchFamily="18" charset="0"/>
              </a:rPr>
              <a:t>nets.</a:t>
            </a:r>
          </a:p>
          <a:p>
            <a:pPr marL="609585" lvl="1" indent="0">
              <a:buNone/>
            </a:pPr>
            <a:r>
              <a:rPr lang="vi-VN" sz="1300" dirty="0">
                <a:latin typeface="Times New Roman" panose="02020603050405020304" pitchFamily="18" charset="0"/>
                <a:cs typeface="Times New Roman" panose="02020603050405020304" pitchFamily="18" charset="0"/>
              </a:rPr>
              <a:t>       The </a:t>
            </a:r>
            <a:r>
              <a:rPr lang="en-US" sz="1400" dirty="0">
                <a:latin typeface="Times New Roman" panose="02020603050405020304" pitchFamily="18" charset="0"/>
                <a:cs typeface="Times New Roman" panose="02020603050405020304" pitchFamily="18" charset="0"/>
              </a:rPr>
              <a:t>Purposes</a:t>
            </a:r>
            <a:r>
              <a:rPr lang="vi-VN" sz="1400" dirty="0">
                <a:latin typeface="Times New Roman" panose="02020603050405020304" pitchFamily="18" charset="0"/>
                <a:cs typeface="Times New Roman" panose="02020603050405020304" pitchFamily="18" charset="0"/>
              </a:rPr>
              <a:t> of suitable shieding for Analog nets in order to avoid to noise.</a:t>
            </a:r>
            <a:endParaRPr lang="en-US" sz="1300" dirty="0">
              <a:latin typeface="Times New Roman" panose="02020603050405020304" pitchFamily="18" charset="0"/>
              <a:cs typeface="Times New Roman" panose="02020603050405020304" pitchFamily="18" charset="0"/>
            </a:endParaRPr>
          </a:p>
          <a:p>
            <a:pPr marL="342900" indent="-342900"/>
            <a:r>
              <a:rPr lang="en-US" sz="1300" dirty="0">
                <a:latin typeface="Times New Roman" panose="02020603050405020304" pitchFamily="18" charset="0"/>
                <a:cs typeface="Times New Roman" panose="02020603050405020304" pitchFamily="18" charset="0"/>
              </a:rPr>
              <a:t>Understanding how to fix eagle verification.</a:t>
            </a:r>
            <a:endParaRPr lang="vi-VN" sz="1300" dirty="0">
              <a:latin typeface="Times New Roman" panose="02020603050405020304" pitchFamily="18" charset="0"/>
              <a:cs typeface="Times New Roman" panose="02020603050405020304" pitchFamily="18" charset="0"/>
            </a:endParaRPr>
          </a:p>
          <a:p>
            <a:pPr marL="342900" indent="-342900"/>
            <a:r>
              <a:rPr lang="vi-VN" sz="1300" dirty="0">
                <a:latin typeface="Times New Roman" panose="02020603050405020304" pitchFamily="18" charset="0"/>
                <a:cs typeface="Times New Roman" panose="02020603050405020304" pitchFamily="18" charset="0"/>
              </a:rPr>
              <a:t>I can </a:t>
            </a:r>
            <a:r>
              <a:rPr lang="en-US" sz="1300" dirty="0">
                <a:latin typeface="Times New Roman" panose="02020603050405020304" pitchFamily="18" charset="0"/>
                <a:cs typeface="Times New Roman" panose="02020603050405020304" pitchFamily="18" charset="0"/>
              </a:rPr>
              <a:t>Self-</a:t>
            </a:r>
            <a:r>
              <a:rPr lang="vi-VN" sz="1300" dirty="0">
                <a:latin typeface="Times New Roman" panose="02020603050405020304" pitchFamily="18" charset="0"/>
                <a:cs typeface="Times New Roman" panose="02020603050405020304" pitchFamily="18" charset="0"/>
              </a:rPr>
              <a:t>judgement</a:t>
            </a:r>
            <a:r>
              <a:rPr lang="en-US" sz="1300" dirty="0">
                <a:latin typeface="Times New Roman" panose="02020603050405020304" pitchFamily="18" charset="0"/>
                <a:cs typeface="Times New Roman" panose="02020603050405020304" pitchFamily="18" charset="0"/>
              </a:rPr>
              <a:t> whether it’s pseudo</a:t>
            </a:r>
            <a:r>
              <a:rPr lang="vi-VN" sz="1300" dirty="0">
                <a:latin typeface="Times New Roman" panose="02020603050405020304" pitchFamily="18" charset="0"/>
                <a:cs typeface="Times New Roman" panose="02020603050405020304" pitchFamily="18" charset="0"/>
              </a:rPr>
              <a:t> error</a:t>
            </a:r>
            <a:r>
              <a:rPr lang="en-US" sz="1300" dirty="0">
                <a:latin typeface="Times New Roman" panose="02020603050405020304" pitchFamily="18" charset="0"/>
                <a:cs typeface="Times New Roman" panose="02020603050405020304" pitchFamily="18" charset="0"/>
              </a:rPr>
              <a:t> or </a:t>
            </a:r>
            <a:r>
              <a:rPr lang="vi-VN" sz="1300" dirty="0">
                <a:latin typeface="Times New Roman" panose="02020603050405020304" pitchFamily="18" charset="0"/>
                <a:cs typeface="Times New Roman" panose="02020603050405020304" pitchFamily="18" charset="0"/>
              </a:rPr>
              <a:t>not in Eagle report.</a:t>
            </a:r>
          </a:p>
          <a:p>
            <a:pPr marL="342900" indent="-342900"/>
            <a:endParaRPr lang="en-US" sz="1300" dirty="0"/>
          </a:p>
        </p:txBody>
      </p:sp>
    </p:spTree>
    <p:extLst>
      <p:ext uri="{BB962C8B-B14F-4D97-AF65-F5344CB8AC3E}">
        <p14:creationId xmlns:p14="http://schemas.microsoft.com/office/powerpoint/2010/main" val="244512232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1000"/>
                                        <p:tgtEl>
                                          <p:spTgt spid="8">
                                            <p:txEl>
                                              <p:pRg st="0" end="0"/>
                                            </p:txEl>
                                          </p:spTgt>
                                        </p:tgtEl>
                                      </p:cBhvr>
                                    </p:animEffect>
                                    <p:anim calcmode="lin" valueType="num">
                                      <p:cBhvr>
                                        <p:cTn id="8"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8">
                                            <p:txEl>
                                              <p:pRg st="1" end="1"/>
                                            </p:txEl>
                                          </p:spTgt>
                                        </p:tgtEl>
                                        <p:attrNameLst>
                                          <p:attrName>style.visibility</p:attrName>
                                        </p:attrNameLst>
                                      </p:cBhvr>
                                      <p:to>
                                        <p:strVal val="visible"/>
                                      </p:to>
                                    </p:set>
                                    <p:animEffect transition="in" filter="fade">
                                      <p:cBhvr>
                                        <p:cTn id="14" dur="1000"/>
                                        <p:tgtEl>
                                          <p:spTgt spid="8">
                                            <p:txEl>
                                              <p:pRg st="1" end="1"/>
                                            </p:txEl>
                                          </p:spTgt>
                                        </p:tgtEl>
                                      </p:cBhvr>
                                    </p:animEffect>
                                    <p:anim calcmode="lin" valueType="num">
                                      <p:cBhvr>
                                        <p:cTn id="15" dur="1000" fill="hold"/>
                                        <p:tgtEl>
                                          <p:spTgt spid="8">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8">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8">
                                            <p:txEl>
                                              <p:pRg st="2" end="2"/>
                                            </p:txEl>
                                          </p:spTgt>
                                        </p:tgtEl>
                                        <p:attrNameLst>
                                          <p:attrName>style.visibility</p:attrName>
                                        </p:attrNameLst>
                                      </p:cBhvr>
                                      <p:to>
                                        <p:strVal val="visible"/>
                                      </p:to>
                                    </p:set>
                                    <p:animEffect transition="in" filter="fade">
                                      <p:cBhvr>
                                        <p:cTn id="21" dur="1000"/>
                                        <p:tgtEl>
                                          <p:spTgt spid="8">
                                            <p:txEl>
                                              <p:pRg st="2" end="2"/>
                                            </p:txEl>
                                          </p:spTgt>
                                        </p:tgtEl>
                                      </p:cBhvr>
                                    </p:animEffect>
                                    <p:anim calcmode="lin" valueType="num">
                                      <p:cBhvr>
                                        <p:cTn id="22" dur="1000" fill="hold"/>
                                        <p:tgtEl>
                                          <p:spTgt spid="8">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8">
                                            <p:txEl>
                                              <p:pRg st="2" end="2"/>
                                            </p:txEl>
                                          </p:spTgt>
                                        </p:tgtEl>
                                        <p:attrNameLst>
                                          <p:attrName>ppt_y</p:attrName>
                                        </p:attrNameLst>
                                      </p:cBhvr>
                                      <p:tavLst>
                                        <p:tav tm="0">
                                          <p:val>
                                            <p:strVal val="#ppt_y+.1"/>
                                          </p:val>
                                        </p:tav>
                                        <p:tav tm="100000">
                                          <p:val>
                                            <p:strVal val="#ppt_y"/>
                                          </p:val>
                                        </p:tav>
                                      </p:tavLst>
                                    </p:anim>
                                  </p:childTnLst>
                                </p:cTn>
                              </p:par>
                              <p:par>
                                <p:cTn id="24" presetID="42" presetClass="entr" presetSubtype="0" fill="hold" nodeType="withEffect">
                                  <p:stCondLst>
                                    <p:cond delay="0"/>
                                  </p:stCondLst>
                                  <p:childTnLst>
                                    <p:set>
                                      <p:cBhvr>
                                        <p:cTn id="25" dur="1" fill="hold">
                                          <p:stCondLst>
                                            <p:cond delay="0"/>
                                          </p:stCondLst>
                                        </p:cTn>
                                        <p:tgtEl>
                                          <p:spTgt spid="8">
                                            <p:txEl>
                                              <p:pRg st="3" end="3"/>
                                            </p:txEl>
                                          </p:spTgt>
                                        </p:tgtEl>
                                        <p:attrNameLst>
                                          <p:attrName>style.visibility</p:attrName>
                                        </p:attrNameLst>
                                      </p:cBhvr>
                                      <p:to>
                                        <p:strVal val="visible"/>
                                      </p:to>
                                    </p:set>
                                    <p:animEffect transition="in" filter="fade">
                                      <p:cBhvr>
                                        <p:cTn id="26" dur="1000"/>
                                        <p:tgtEl>
                                          <p:spTgt spid="8">
                                            <p:txEl>
                                              <p:pRg st="3" end="3"/>
                                            </p:txEl>
                                          </p:spTgt>
                                        </p:tgtEl>
                                      </p:cBhvr>
                                    </p:animEffect>
                                    <p:anim calcmode="lin" valueType="num">
                                      <p:cBhvr>
                                        <p:cTn id="27" dur="1000" fill="hold"/>
                                        <p:tgtEl>
                                          <p:spTgt spid="8">
                                            <p:txEl>
                                              <p:pRg st="3" end="3"/>
                                            </p:txEl>
                                          </p:spTgt>
                                        </p:tgtEl>
                                        <p:attrNameLst>
                                          <p:attrName>ppt_x</p:attrName>
                                        </p:attrNameLst>
                                      </p:cBhvr>
                                      <p:tavLst>
                                        <p:tav tm="0">
                                          <p:val>
                                            <p:strVal val="#ppt_x"/>
                                          </p:val>
                                        </p:tav>
                                        <p:tav tm="100000">
                                          <p:val>
                                            <p:strVal val="#ppt_x"/>
                                          </p:val>
                                        </p:tav>
                                      </p:tavLst>
                                    </p:anim>
                                    <p:anim calcmode="lin" valueType="num">
                                      <p:cBhvr>
                                        <p:cTn id="28" dur="1000" fill="hold"/>
                                        <p:tgtEl>
                                          <p:spTgt spid="8">
                                            <p:txEl>
                                              <p:pRg st="3" end="3"/>
                                            </p:txEl>
                                          </p:spTgt>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8">
                                            <p:txEl>
                                              <p:pRg st="4" end="4"/>
                                            </p:txEl>
                                          </p:spTgt>
                                        </p:tgtEl>
                                        <p:attrNameLst>
                                          <p:attrName>style.visibility</p:attrName>
                                        </p:attrNameLst>
                                      </p:cBhvr>
                                      <p:to>
                                        <p:strVal val="visible"/>
                                      </p:to>
                                    </p:set>
                                    <p:animEffect transition="in" filter="fade">
                                      <p:cBhvr>
                                        <p:cTn id="31" dur="1000"/>
                                        <p:tgtEl>
                                          <p:spTgt spid="8">
                                            <p:txEl>
                                              <p:pRg st="4" end="4"/>
                                            </p:txEl>
                                          </p:spTgt>
                                        </p:tgtEl>
                                      </p:cBhvr>
                                    </p:animEffect>
                                    <p:anim calcmode="lin" valueType="num">
                                      <p:cBhvr>
                                        <p:cTn id="32" dur="1000" fill="hold"/>
                                        <p:tgtEl>
                                          <p:spTgt spid="8">
                                            <p:txEl>
                                              <p:pRg st="4" end="4"/>
                                            </p:txEl>
                                          </p:spTgt>
                                        </p:tgtEl>
                                        <p:attrNameLst>
                                          <p:attrName>ppt_x</p:attrName>
                                        </p:attrNameLst>
                                      </p:cBhvr>
                                      <p:tavLst>
                                        <p:tav tm="0">
                                          <p:val>
                                            <p:strVal val="#ppt_x"/>
                                          </p:val>
                                        </p:tav>
                                        <p:tav tm="100000">
                                          <p:val>
                                            <p:strVal val="#ppt_x"/>
                                          </p:val>
                                        </p:tav>
                                      </p:tavLst>
                                    </p:anim>
                                    <p:anim calcmode="lin" valueType="num">
                                      <p:cBhvr>
                                        <p:cTn id="33" dur="1000" fill="hold"/>
                                        <p:tgtEl>
                                          <p:spTgt spid="8">
                                            <p:txEl>
                                              <p:pRg st="4" end="4"/>
                                            </p:txEl>
                                          </p:spTgt>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8">
                                            <p:txEl>
                                              <p:pRg st="5" end="5"/>
                                            </p:txEl>
                                          </p:spTgt>
                                        </p:tgtEl>
                                        <p:attrNameLst>
                                          <p:attrName>style.visibility</p:attrName>
                                        </p:attrNameLst>
                                      </p:cBhvr>
                                      <p:to>
                                        <p:strVal val="visible"/>
                                      </p:to>
                                    </p:set>
                                    <p:animEffect transition="in" filter="fade">
                                      <p:cBhvr>
                                        <p:cTn id="36" dur="1000"/>
                                        <p:tgtEl>
                                          <p:spTgt spid="8">
                                            <p:txEl>
                                              <p:pRg st="5" end="5"/>
                                            </p:txEl>
                                          </p:spTgt>
                                        </p:tgtEl>
                                      </p:cBhvr>
                                    </p:animEffect>
                                    <p:anim calcmode="lin" valueType="num">
                                      <p:cBhvr>
                                        <p:cTn id="37" dur="1000" fill="hold"/>
                                        <p:tgtEl>
                                          <p:spTgt spid="8">
                                            <p:txEl>
                                              <p:pRg st="5" end="5"/>
                                            </p:txEl>
                                          </p:spTgt>
                                        </p:tgtEl>
                                        <p:attrNameLst>
                                          <p:attrName>ppt_x</p:attrName>
                                        </p:attrNameLst>
                                      </p:cBhvr>
                                      <p:tavLst>
                                        <p:tav tm="0">
                                          <p:val>
                                            <p:strVal val="#ppt_x"/>
                                          </p:val>
                                        </p:tav>
                                        <p:tav tm="100000">
                                          <p:val>
                                            <p:strVal val="#ppt_x"/>
                                          </p:val>
                                        </p:tav>
                                      </p:tavLst>
                                    </p:anim>
                                    <p:anim calcmode="lin" valueType="num">
                                      <p:cBhvr>
                                        <p:cTn id="38" dur="1000" fill="hold"/>
                                        <p:tgtEl>
                                          <p:spTgt spid="8">
                                            <p:txEl>
                                              <p:pRg st="5" end="5"/>
                                            </p:txEl>
                                          </p:spTgt>
                                        </p:tgtEl>
                                        <p:attrNameLst>
                                          <p:attrName>ppt_y</p:attrName>
                                        </p:attrNameLst>
                                      </p:cBhvr>
                                      <p:tavLst>
                                        <p:tav tm="0">
                                          <p:val>
                                            <p:strVal val="#ppt_y+.1"/>
                                          </p:val>
                                        </p:tav>
                                        <p:tav tm="100000">
                                          <p:val>
                                            <p:strVal val="#ppt_y"/>
                                          </p:val>
                                        </p:tav>
                                      </p:tavLst>
                                    </p:anim>
                                  </p:childTnLst>
                                </p:cTn>
                              </p:par>
                              <p:par>
                                <p:cTn id="39" presetID="42" presetClass="entr" presetSubtype="0" fill="hold" nodeType="withEffect">
                                  <p:stCondLst>
                                    <p:cond delay="0"/>
                                  </p:stCondLst>
                                  <p:childTnLst>
                                    <p:set>
                                      <p:cBhvr>
                                        <p:cTn id="40" dur="1" fill="hold">
                                          <p:stCondLst>
                                            <p:cond delay="0"/>
                                          </p:stCondLst>
                                        </p:cTn>
                                        <p:tgtEl>
                                          <p:spTgt spid="8">
                                            <p:txEl>
                                              <p:pRg st="6" end="6"/>
                                            </p:txEl>
                                          </p:spTgt>
                                        </p:tgtEl>
                                        <p:attrNameLst>
                                          <p:attrName>style.visibility</p:attrName>
                                        </p:attrNameLst>
                                      </p:cBhvr>
                                      <p:to>
                                        <p:strVal val="visible"/>
                                      </p:to>
                                    </p:set>
                                    <p:animEffect transition="in" filter="fade">
                                      <p:cBhvr>
                                        <p:cTn id="41" dur="1000"/>
                                        <p:tgtEl>
                                          <p:spTgt spid="8">
                                            <p:txEl>
                                              <p:pRg st="6" end="6"/>
                                            </p:txEl>
                                          </p:spTgt>
                                        </p:tgtEl>
                                      </p:cBhvr>
                                    </p:animEffect>
                                    <p:anim calcmode="lin" valueType="num">
                                      <p:cBhvr>
                                        <p:cTn id="42" dur="1000" fill="hold"/>
                                        <p:tgtEl>
                                          <p:spTgt spid="8">
                                            <p:txEl>
                                              <p:pRg st="6" end="6"/>
                                            </p:txEl>
                                          </p:spTgt>
                                        </p:tgtEl>
                                        <p:attrNameLst>
                                          <p:attrName>ppt_x</p:attrName>
                                        </p:attrNameLst>
                                      </p:cBhvr>
                                      <p:tavLst>
                                        <p:tav tm="0">
                                          <p:val>
                                            <p:strVal val="#ppt_x"/>
                                          </p:val>
                                        </p:tav>
                                        <p:tav tm="100000">
                                          <p:val>
                                            <p:strVal val="#ppt_x"/>
                                          </p:val>
                                        </p:tav>
                                      </p:tavLst>
                                    </p:anim>
                                    <p:anim calcmode="lin" valueType="num">
                                      <p:cBhvr>
                                        <p:cTn id="43" dur="1000" fill="hold"/>
                                        <p:tgtEl>
                                          <p:spTgt spid="8">
                                            <p:txEl>
                                              <p:pRg st="6" end="6"/>
                                            </p:txEl>
                                          </p:spTgt>
                                        </p:tgtEl>
                                        <p:attrNameLst>
                                          <p:attrName>ppt_y</p:attrName>
                                        </p:attrNameLst>
                                      </p:cBhvr>
                                      <p:tavLst>
                                        <p:tav tm="0">
                                          <p:val>
                                            <p:strVal val="#ppt_y+.1"/>
                                          </p:val>
                                        </p:tav>
                                        <p:tav tm="100000">
                                          <p:val>
                                            <p:strVal val="#ppt_y"/>
                                          </p:val>
                                        </p:tav>
                                      </p:tavLst>
                                    </p:anim>
                                  </p:childTnLst>
                                </p:cTn>
                              </p:par>
                              <p:par>
                                <p:cTn id="44" presetID="42" presetClass="entr" presetSubtype="0" fill="hold" nodeType="withEffect">
                                  <p:stCondLst>
                                    <p:cond delay="0"/>
                                  </p:stCondLst>
                                  <p:childTnLst>
                                    <p:set>
                                      <p:cBhvr>
                                        <p:cTn id="45" dur="1" fill="hold">
                                          <p:stCondLst>
                                            <p:cond delay="0"/>
                                          </p:stCondLst>
                                        </p:cTn>
                                        <p:tgtEl>
                                          <p:spTgt spid="8">
                                            <p:txEl>
                                              <p:pRg st="7" end="7"/>
                                            </p:txEl>
                                          </p:spTgt>
                                        </p:tgtEl>
                                        <p:attrNameLst>
                                          <p:attrName>style.visibility</p:attrName>
                                        </p:attrNameLst>
                                      </p:cBhvr>
                                      <p:to>
                                        <p:strVal val="visible"/>
                                      </p:to>
                                    </p:set>
                                    <p:animEffect transition="in" filter="fade">
                                      <p:cBhvr>
                                        <p:cTn id="46" dur="1000"/>
                                        <p:tgtEl>
                                          <p:spTgt spid="8">
                                            <p:txEl>
                                              <p:pRg st="7" end="7"/>
                                            </p:txEl>
                                          </p:spTgt>
                                        </p:tgtEl>
                                      </p:cBhvr>
                                    </p:animEffect>
                                    <p:anim calcmode="lin" valueType="num">
                                      <p:cBhvr>
                                        <p:cTn id="47" dur="1000" fill="hold"/>
                                        <p:tgtEl>
                                          <p:spTgt spid="8">
                                            <p:txEl>
                                              <p:pRg st="7" end="7"/>
                                            </p:txEl>
                                          </p:spTgt>
                                        </p:tgtEl>
                                        <p:attrNameLst>
                                          <p:attrName>ppt_x</p:attrName>
                                        </p:attrNameLst>
                                      </p:cBhvr>
                                      <p:tavLst>
                                        <p:tav tm="0">
                                          <p:val>
                                            <p:strVal val="#ppt_x"/>
                                          </p:val>
                                        </p:tav>
                                        <p:tav tm="100000">
                                          <p:val>
                                            <p:strVal val="#ppt_x"/>
                                          </p:val>
                                        </p:tav>
                                      </p:tavLst>
                                    </p:anim>
                                    <p:anim calcmode="lin" valueType="num">
                                      <p:cBhvr>
                                        <p:cTn id="48" dur="1000" fill="hold"/>
                                        <p:tgtEl>
                                          <p:spTgt spid="8">
                                            <p:txEl>
                                              <p:pRg st="7" end="7"/>
                                            </p:txEl>
                                          </p:spTgt>
                                        </p:tgtEl>
                                        <p:attrNameLst>
                                          <p:attrName>ppt_y</p:attrName>
                                        </p:attrNameLst>
                                      </p:cBhvr>
                                      <p:tavLst>
                                        <p:tav tm="0">
                                          <p:val>
                                            <p:strVal val="#ppt_y+.1"/>
                                          </p:val>
                                        </p:tav>
                                        <p:tav tm="100000">
                                          <p:val>
                                            <p:strVal val="#ppt_y"/>
                                          </p:val>
                                        </p:tav>
                                      </p:tavLst>
                                    </p:anim>
                                  </p:childTnLst>
                                </p:cTn>
                              </p:par>
                              <p:par>
                                <p:cTn id="49" presetID="42" presetClass="entr" presetSubtype="0" fill="hold" nodeType="withEffect">
                                  <p:stCondLst>
                                    <p:cond delay="0"/>
                                  </p:stCondLst>
                                  <p:childTnLst>
                                    <p:set>
                                      <p:cBhvr>
                                        <p:cTn id="50" dur="1" fill="hold">
                                          <p:stCondLst>
                                            <p:cond delay="0"/>
                                          </p:stCondLst>
                                        </p:cTn>
                                        <p:tgtEl>
                                          <p:spTgt spid="8">
                                            <p:txEl>
                                              <p:pRg st="8" end="8"/>
                                            </p:txEl>
                                          </p:spTgt>
                                        </p:tgtEl>
                                        <p:attrNameLst>
                                          <p:attrName>style.visibility</p:attrName>
                                        </p:attrNameLst>
                                      </p:cBhvr>
                                      <p:to>
                                        <p:strVal val="visible"/>
                                      </p:to>
                                    </p:set>
                                    <p:animEffect transition="in" filter="fade">
                                      <p:cBhvr>
                                        <p:cTn id="51" dur="1000"/>
                                        <p:tgtEl>
                                          <p:spTgt spid="8">
                                            <p:txEl>
                                              <p:pRg st="8" end="8"/>
                                            </p:txEl>
                                          </p:spTgt>
                                        </p:tgtEl>
                                      </p:cBhvr>
                                    </p:animEffect>
                                    <p:anim calcmode="lin" valueType="num">
                                      <p:cBhvr>
                                        <p:cTn id="52" dur="1000" fill="hold"/>
                                        <p:tgtEl>
                                          <p:spTgt spid="8">
                                            <p:txEl>
                                              <p:pRg st="8" end="8"/>
                                            </p:txEl>
                                          </p:spTgt>
                                        </p:tgtEl>
                                        <p:attrNameLst>
                                          <p:attrName>ppt_x</p:attrName>
                                        </p:attrNameLst>
                                      </p:cBhvr>
                                      <p:tavLst>
                                        <p:tav tm="0">
                                          <p:val>
                                            <p:strVal val="#ppt_x"/>
                                          </p:val>
                                        </p:tav>
                                        <p:tav tm="100000">
                                          <p:val>
                                            <p:strVal val="#ppt_x"/>
                                          </p:val>
                                        </p:tav>
                                      </p:tavLst>
                                    </p:anim>
                                    <p:anim calcmode="lin" valueType="num">
                                      <p:cBhvr>
                                        <p:cTn id="53" dur="1000" fill="hold"/>
                                        <p:tgtEl>
                                          <p:spTgt spid="8">
                                            <p:txEl>
                                              <p:pRg st="8" end="8"/>
                                            </p:txEl>
                                          </p:spTgt>
                                        </p:tgtEl>
                                        <p:attrNameLst>
                                          <p:attrName>ppt_y</p:attrName>
                                        </p:attrNameLst>
                                      </p:cBhvr>
                                      <p:tavLst>
                                        <p:tav tm="0">
                                          <p:val>
                                            <p:strVal val="#ppt_y+.1"/>
                                          </p:val>
                                        </p:tav>
                                        <p:tav tm="100000">
                                          <p:val>
                                            <p:strVal val="#ppt_y"/>
                                          </p:val>
                                        </p:tav>
                                      </p:tavLst>
                                    </p:anim>
                                  </p:childTnLst>
                                </p:cTn>
                              </p:par>
                              <p:par>
                                <p:cTn id="54" presetID="42" presetClass="entr" presetSubtype="0" fill="hold" nodeType="withEffect">
                                  <p:stCondLst>
                                    <p:cond delay="0"/>
                                  </p:stCondLst>
                                  <p:childTnLst>
                                    <p:set>
                                      <p:cBhvr>
                                        <p:cTn id="55" dur="1" fill="hold">
                                          <p:stCondLst>
                                            <p:cond delay="0"/>
                                          </p:stCondLst>
                                        </p:cTn>
                                        <p:tgtEl>
                                          <p:spTgt spid="8">
                                            <p:txEl>
                                              <p:pRg st="9" end="9"/>
                                            </p:txEl>
                                          </p:spTgt>
                                        </p:tgtEl>
                                        <p:attrNameLst>
                                          <p:attrName>style.visibility</p:attrName>
                                        </p:attrNameLst>
                                      </p:cBhvr>
                                      <p:to>
                                        <p:strVal val="visible"/>
                                      </p:to>
                                    </p:set>
                                    <p:animEffect transition="in" filter="fade">
                                      <p:cBhvr>
                                        <p:cTn id="56" dur="1000"/>
                                        <p:tgtEl>
                                          <p:spTgt spid="8">
                                            <p:txEl>
                                              <p:pRg st="9" end="9"/>
                                            </p:txEl>
                                          </p:spTgt>
                                        </p:tgtEl>
                                      </p:cBhvr>
                                    </p:animEffect>
                                    <p:anim calcmode="lin" valueType="num">
                                      <p:cBhvr>
                                        <p:cTn id="57" dur="1000" fill="hold"/>
                                        <p:tgtEl>
                                          <p:spTgt spid="8">
                                            <p:txEl>
                                              <p:pRg st="9" end="9"/>
                                            </p:txEl>
                                          </p:spTgt>
                                        </p:tgtEl>
                                        <p:attrNameLst>
                                          <p:attrName>ppt_x</p:attrName>
                                        </p:attrNameLst>
                                      </p:cBhvr>
                                      <p:tavLst>
                                        <p:tav tm="0">
                                          <p:val>
                                            <p:strVal val="#ppt_x"/>
                                          </p:val>
                                        </p:tav>
                                        <p:tav tm="100000">
                                          <p:val>
                                            <p:strVal val="#ppt_x"/>
                                          </p:val>
                                        </p:tav>
                                      </p:tavLst>
                                    </p:anim>
                                    <p:anim calcmode="lin" valueType="num">
                                      <p:cBhvr>
                                        <p:cTn id="58" dur="1000" fill="hold"/>
                                        <p:tgtEl>
                                          <p:spTgt spid="8">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Renesas Template 2021 - EN Confidential">
  <a:themeElements>
    <a:clrScheme name="Renesas_colors">
      <a:dk1>
        <a:srgbClr val="3C3C3B"/>
      </a:dk1>
      <a:lt1>
        <a:sysClr val="window" lastClr="FFFFFF"/>
      </a:lt1>
      <a:dk2>
        <a:srgbClr val="06418C"/>
      </a:dk2>
      <a:lt2>
        <a:srgbClr val="F2F2F2"/>
      </a:lt2>
      <a:accent1>
        <a:srgbClr val="4471A9"/>
      </a:accent1>
      <a:accent2>
        <a:srgbClr val="D70000"/>
      </a:accent2>
      <a:accent3>
        <a:srgbClr val="FFC800"/>
      </a:accent3>
      <a:accent4>
        <a:srgbClr val="669933"/>
      </a:accent4>
      <a:accent5>
        <a:srgbClr val="993399"/>
      </a:accent5>
      <a:accent6>
        <a:srgbClr val="9D9D9D"/>
      </a:accent6>
      <a:hlink>
        <a:srgbClr val="06418C"/>
      </a:hlink>
      <a:folHlink>
        <a:srgbClr val="993399"/>
      </a:folHlink>
    </a:clrScheme>
    <a:fontScheme name="ユーザー定義 1">
      <a:majorFont>
        <a:latin typeface="Arial Narrow"/>
        <a:ea typeface="メイリオ"/>
        <a:cs typeface=""/>
      </a:majorFont>
      <a:minorFont>
        <a:latin typeface="Arial"/>
        <a:ea typeface="メイリオ"/>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EN_conf_2021_Renesas_PPTtemp.potx  -  Read-Only" id="{22FB7AC7-6671-4771-BBEF-E7A8093A7466}" vid="{0D92119A-39F8-4FC4-BD2E-C7A8C93B874D}"/>
    </a:ext>
  </a:extLst>
</a:theme>
</file>

<file path=ppt/theme/theme2.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3.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ドキュメント" ma:contentTypeID="0x010100ACDF933AFDC72644BEC2DD4A66F8588E" ma:contentTypeVersion="22" ma:contentTypeDescription="Create a new document." ma:contentTypeScope="" ma:versionID="50ca0c4ad3e3324631935ce56695df85">
  <xsd:schema xmlns:xsd="http://www.w3.org/2001/XMLSchema" xmlns:xs="http://www.w3.org/2001/XMLSchema" xmlns:p="http://schemas.microsoft.com/office/2006/metadata/properties" xmlns:ns2="084dd9f6-50cb-4ac1-978b-315f52073de3" targetNamespace="http://schemas.microsoft.com/office/2006/metadata/properties" ma:root="true" ma:fieldsID="fc4f6f78ae8ecb1cd566ab1ccba49604" ns2:_="">
    <xsd:import namespace="084dd9f6-50cb-4ac1-978b-315f52073de3"/>
    <xsd:element name="properties">
      <xsd:complexType>
        <xsd:sequence>
          <xsd:element name="documentManagement">
            <xsd:complexType>
              <xsd:all>
                <xsd:element ref="ns2:PublishingStartDate" minOccurs="0"/>
                <xsd:element ref="ns2:PublishingExpirationDate" minOccurs="0"/>
                <xsd:element ref="ns2:MediaServiceMetadata" minOccurs="0"/>
                <xsd:element ref="ns2:MediaServiceFastMetadata" minOccurs="0"/>
                <xsd:element ref="ns2:MediaServiceDateTaken"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84dd9f6-50cb-4ac1-978b-315f52073de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Scheduling Start Date is a site column created by the Publishing feature. It is used to specify the date and time on which this page will first appear to site visitors." ma:format="DateTime" ma:internalName="PublishingStartDate" ma:readOnly="false">
      <xsd:simpleType>
        <xsd:restriction base="dms:Unknown"/>
      </xsd:simpleType>
    </xsd:element>
    <xsd:element name="PublishingExpirationDate" ma:index="9" nillable="true" ma:displayName="Scheduling End Date" ma:description="Scheduling End Date is a site column created by the Publishing feature. It is used to specify the date and time on which this page will no longer appear to site visitors." ma:format="DateTime" ma:internalName="PublishingExpirationDate" ma:readOnly="false">
      <xsd:simpleType>
        <xsd:restriction base="dms:Unknown"/>
      </xsd:simpleType>
    </xsd:element>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ublishingExpirationDate xmlns="084dd9f6-50cb-4ac1-978b-315f52073de3" xsi:nil="true"/>
    <PublishingStartDate xmlns="084dd9f6-50cb-4ac1-978b-315f52073de3"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3B63286-D3D6-4371-98B7-0CC637CEF84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84dd9f6-50cb-4ac1-978b-315f52073de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E71853E-0EF3-4973-AB23-17AA5798BB66}">
  <ds:schemaRefs>
    <ds:schemaRef ds:uri="084dd9f6-50cb-4ac1-978b-315f52073de3"/>
    <ds:schemaRef ds:uri="http://purl.org/dc/dcmitype/"/>
    <ds:schemaRef ds:uri="http://schemas.microsoft.com/office/2006/documentManagement/types"/>
    <ds:schemaRef ds:uri="http://www.w3.org/XML/1998/namespace"/>
    <ds:schemaRef ds:uri="http://purl.org/dc/elements/1.1/"/>
    <ds:schemaRef ds:uri="http://schemas.microsoft.com/office/infopath/2007/PartnerControls"/>
    <ds:schemaRef ds:uri="http://schemas.openxmlformats.org/package/2006/metadata/core-properties"/>
    <ds:schemaRef ds:uri="http://schemas.microsoft.com/office/2006/metadata/properties"/>
    <ds:schemaRef ds:uri="http://purl.org/dc/terms/"/>
  </ds:schemaRefs>
</ds:datastoreItem>
</file>

<file path=customXml/itemProps3.xml><?xml version="1.0" encoding="utf-8"?>
<ds:datastoreItem xmlns:ds="http://schemas.openxmlformats.org/officeDocument/2006/customXml" ds:itemID="{2F3BE601-7F02-4240-9AF6-86A6A55D9AE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8628</TotalTime>
  <Words>1354</Words>
  <Application>Microsoft Office PowerPoint</Application>
  <PresentationFormat>Widescreen</PresentationFormat>
  <Paragraphs>166</Paragraphs>
  <Slides>15</Slides>
  <Notes>0</Notes>
  <HiddenSlides>0</HiddenSlides>
  <MMClips>0</MMClips>
  <ScaleCrop>false</ScaleCrop>
  <HeadingPairs>
    <vt:vector size="6" baseType="variant">
      <vt:variant>
        <vt:lpstr>Fonts Used</vt:lpstr>
      </vt:variant>
      <vt:variant>
        <vt:i4>13</vt:i4>
      </vt:variant>
      <vt:variant>
        <vt:lpstr>Theme</vt:lpstr>
      </vt:variant>
      <vt:variant>
        <vt:i4>2</vt:i4>
      </vt:variant>
      <vt:variant>
        <vt:lpstr>Slide Titles</vt:lpstr>
      </vt:variant>
      <vt:variant>
        <vt:i4>15</vt:i4>
      </vt:variant>
    </vt:vector>
  </HeadingPairs>
  <TitlesOfParts>
    <vt:vector size="30" baseType="lpstr">
      <vt:lpstr>Meiryo</vt:lpstr>
      <vt:lpstr>Arial</vt:lpstr>
      <vt:lpstr>Arial Narrow</vt:lpstr>
      <vt:lpstr>Calibri</vt:lpstr>
      <vt:lpstr>Century Gothic</vt:lpstr>
      <vt:lpstr>Century Gothic (Headings)</vt:lpstr>
      <vt:lpstr>Symbol</vt:lpstr>
      <vt:lpstr>Tahoma</vt:lpstr>
      <vt:lpstr>Tahoma (Body)</vt:lpstr>
      <vt:lpstr>The Serif Hand Light</vt:lpstr>
      <vt:lpstr>Times New Roman</vt:lpstr>
      <vt:lpstr>Wingdings</vt:lpstr>
      <vt:lpstr>Wingdings 3</vt:lpstr>
      <vt:lpstr>Renesas Template 2021 - EN Confidential</vt:lpstr>
      <vt:lpstr>Wisp</vt:lpstr>
      <vt:lpstr>PowerPoint Presentation</vt:lpstr>
      <vt:lpstr>Agenda</vt:lpstr>
      <vt:lpstr>1. Introduction 1.1   Mentor –mentee</vt:lpstr>
      <vt:lpstr>1. Introduction 1.2   Mentor –mentee SYSTEM</vt:lpstr>
      <vt:lpstr>2. Achievement and detail status 2.1   Overview: technical skill</vt:lpstr>
      <vt:lpstr>2. Achievement and detail status 2.2 PG design and verification</vt:lpstr>
      <vt:lpstr>2. Achievement and current status 2.2 PG design and verification</vt:lpstr>
      <vt:lpstr>2. Achievement and detail status 2.2 PG design and verification</vt:lpstr>
      <vt:lpstr>2. Achievement and detail status 2.3 Analog implementation</vt:lpstr>
      <vt:lpstr>3. Target 2nd year 3.1Target: Technical skills</vt:lpstr>
      <vt:lpstr>3. Target 2nd year 3.2 Target: Soft skills</vt:lpstr>
      <vt:lpstr>4. Difficalties and solutions </vt:lpstr>
      <vt:lpstr>5.</vt:lpstr>
      <vt:lpstr>6. APPENDIX 6.1 Definition of skill level</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Khang</dc:creator>
  <cp:lastModifiedBy>Khang</cp:lastModifiedBy>
  <cp:revision>27</cp:revision>
  <dcterms:created xsi:type="dcterms:W3CDTF">2021-12-06T10:01:58Z</dcterms:created>
  <dcterms:modified xsi:type="dcterms:W3CDTF">2021-12-13T12:52:07Z</dcterms:modified>
</cp:coreProperties>
</file>