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-1066800" y="8610600"/>
            <a:ext cx="20421600" cy="1676400"/>
          </a:xfrm>
          <a:prstGeom prst="rect">
            <a:avLst/>
          </a:prstGeom>
          <a:solidFill>
            <a:srgbClr val="F4F6FC">
              <a:alpha val="19608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-457200" y="8610600"/>
            <a:ext cx="1257301" cy="1676400"/>
          </a:xfrm>
          <a:prstGeom prst="rect">
            <a:avLst/>
          </a:prstGeom>
          <a:solidFill>
            <a:srgbClr val="233D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374969" y="2687088"/>
            <a:ext cx="1538062" cy="127626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178312" y="9201204"/>
            <a:ext cx="13931376" cy="481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pc="167" sz="2800">
                <a:solidFill>
                  <a:srgbClr val="F4F6FC"/>
                </a:solidFill>
                <a:latin typeface="Open Sans"/>
              </a:rPr>
              <a:t>Trường Đại học Thủy Lợi - Khoa Công Nghệ Thông Tin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87169" y="4522146"/>
            <a:ext cx="10313662" cy="46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pc="320" sz="3200">
                <a:solidFill>
                  <a:srgbClr val="F4F6FC"/>
                </a:solidFill>
                <a:latin typeface="Open Sans Bold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28800" y="981075"/>
            <a:ext cx="16344900" cy="919400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- 5. Chương trình đào tạo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28800" y="971550"/>
            <a:ext cx="16344900" cy="919400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- 6. Thông tin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- 7. Tra cứu điểm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45168" y="990600"/>
            <a:ext cx="16312165" cy="91755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28800" y="981075"/>
            <a:ext cx="16344900" cy="919400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864269" y="177324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- 8. Quản trị người dùng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1273" y="4009264"/>
            <a:ext cx="14979954" cy="2266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93"/>
              </a:lnSpc>
            </a:pPr>
            <a:r>
              <a:rPr lang="en-US" sz="14910">
                <a:solidFill>
                  <a:srgbClr val="F4F6FC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578774" y="1348425"/>
            <a:ext cx="12549486" cy="7590150"/>
            <a:chOff x="0" y="0"/>
            <a:chExt cx="16732649" cy="10120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6732649" cy="1876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000">
                  <a:solidFill>
                    <a:srgbClr val="F4F6FC"/>
                  </a:solidFill>
                  <a:latin typeface="Open Sans Bold Italics"/>
                </a:rPr>
                <a:t>Đề tài: </a:t>
              </a:r>
            </a:p>
            <a:p>
              <a:pPr>
                <a:lnSpc>
                  <a:spcPts val="6240"/>
                </a:lnSpc>
              </a:pPr>
              <a:r>
                <a:rPr lang="en-US" sz="5200">
                  <a:solidFill>
                    <a:srgbClr val="F4F6FC"/>
                  </a:solidFill>
                  <a:latin typeface="Arimo Bold"/>
                </a:rPr>
                <a:t>Quản lý đào tạo theo hệ thống tín chỉ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99877"/>
              <a:ext cx="14519278" cy="723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pc="252" sz="3600">
                  <a:solidFill>
                    <a:srgbClr val="F4F6FC"/>
                  </a:solidFill>
                  <a:latin typeface="Open Sans Bold"/>
                </a:rPr>
                <a:t>NHÓM 4 - 62TH4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852875"/>
              <a:ext cx="14519278" cy="5267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 Bold"/>
                </a:rPr>
                <a:t>Thành viên:</a:t>
              </a:r>
            </a:p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"/>
                </a:rPr>
                <a:t>Bùi Đức Giang</a:t>
              </a:r>
            </a:p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"/>
                </a:rPr>
                <a:t>Phạm Thế Quyền</a:t>
              </a:r>
            </a:p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"/>
                </a:rPr>
                <a:t>Hoàng Minh Quân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 Bold"/>
                </a:rPr>
                <a:t>Giảng viên hướng dẫn:</a:t>
              </a:r>
            </a:p>
            <a:p>
              <a:pPr>
                <a:lnSpc>
                  <a:spcPts val="4500"/>
                </a:lnSpc>
              </a:pPr>
              <a:r>
                <a:rPr lang="en-US" spc="60" sz="3000">
                  <a:solidFill>
                    <a:srgbClr val="F4F6FC"/>
                  </a:solidFill>
                  <a:latin typeface="Open Sans"/>
                </a:rPr>
                <a:t>Cô Nguyễn Ngọc Quỳnh Châu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078684" y="1028700"/>
            <a:ext cx="13845133" cy="905568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I. Biểu đồ Usecase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1502" r="0" b="7510"/>
          <a:stretch>
            <a:fillRect/>
          </a:stretch>
        </p:blipFill>
        <p:spPr>
          <a:xfrm flipH="false" flipV="false" rot="0">
            <a:off x="3299606" y="1028700"/>
            <a:ext cx="13403287" cy="895687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II. Biểu đồ Lớp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1896" r="0" b="1896"/>
          <a:stretch>
            <a:fillRect/>
          </a:stretch>
        </p:blipFill>
        <p:spPr>
          <a:xfrm flipH="false" flipV="false" rot="0">
            <a:off x="2393834" y="1073746"/>
            <a:ext cx="14865466" cy="881500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III. Biểu đồ quan hệ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470" t="0" r="546" b="0"/>
          <a:stretch>
            <a:fillRect/>
          </a:stretch>
        </p:blipFill>
        <p:spPr>
          <a:xfrm flipH="false" flipV="false" rot="0">
            <a:off x="1829274" y="902320"/>
            <a:ext cx="16332355" cy="928135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- 1. Đăng nhập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220" t="0" r="280" b="484"/>
          <a:stretch>
            <a:fillRect/>
          </a:stretch>
        </p:blipFill>
        <p:spPr>
          <a:xfrm flipH="false" flipV="false" rot="0">
            <a:off x="1831468" y="990600"/>
            <a:ext cx="16339565" cy="919249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- 2. Trang chủ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828800" y="990600"/>
            <a:ext cx="16344900" cy="919400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- 3. Đăng ký học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11" t="0" r="11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-479854"/>
            <a:ext cx="1714500" cy="3588608"/>
          </a:xfrm>
          <a:prstGeom prst="rect">
            <a:avLst/>
          </a:prstGeom>
          <a:solidFill>
            <a:srgbClr val="233DFF"/>
          </a:solidFill>
        </p:spPr>
      </p:sp>
      <p:sp>
        <p:nvSpPr>
          <p:cNvPr name="AutoShape 4" id="4"/>
          <p:cNvSpPr/>
          <p:nvPr/>
        </p:nvSpPr>
        <p:spPr>
          <a:xfrm rot="0">
            <a:off x="1714500" y="-479854"/>
            <a:ext cx="16573500" cy="11246708"/>
          </a:xfrm>
          <a:prstGeom prst="rect">
            <a:avLst/>
          </a:prstGeom>
          <a:solidFill>
            <a:srgbClr val="F4F6FC">
              <a:alpha val="9804"/>
            </a:srgbClr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18379" y="1149946"/>
            <a:ext cx="1077742" cy="894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98263" y="962025"/>
            <a:ext cx="16405973" cy="921127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21924" y="256152"/>
            <a:ext cx="12549486" cy="61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>
                <a:solidFill>
                  <a:srgbClr val="F4F6FC"/>
                </a:solidFill>
                <a:latin typeface="Open Sans Bold"/>
              </a:rPr>
              <a:t>IV. Chương trình - 4. Tìm kiếm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2484575" y="6117038"/>
            <a:ext cx="6127146" cy="123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pc="72" sz="2400">
                <a:solidFill>
                  <a:srgbClr val="F4F6FC"/>
                </a:solidFill>
                <a:latin typeface="Arimo"/>
              </a:rPr>
              <a:t>CSE480</a:t>
            </a:r>
          </a:p>
          <a:p>
            <a:pPr>
              <a:lnSpc>
                <a:spcPts val="3359"/>
              </a:lnSpc>
            </a:pPr>
            <a:r>
              <a:rPr lang="en-US" spc="144" sz="2400">
                <a:solidFill>
                  <a:srgbClr val="F4F6FC"/>
                </a:solidFill>
                <a:latin typeface="Open Sans"/>
              </a:rPr>
              <a:t>Phân tích thiết kế Hệ thống thông tin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DAE9SOvCKEI</dc:identifier>
  <dcterms:modified xsi:type="dcterms:W3CDTF">2011-08-01T06:04:30Z</dcterms:modified>
  <cp:revision>1</cp:revision>
  <dc:title>PTTKHTTT</dc:title>
</cp:coreProperties>
</file>