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8" r:id="rId3"/>
    <p:sldId id="261" r:id="rId4"/>
    <p:sldId id="263" r:id="rId5"/>
    <p:sldId id="265" r:id="rId6"/>
    <p:sldId id="267" r:id="rId7"/>
    <p:sldId id="268" r:id="rId8"/>
    <p:sldId id="305" r:id="rId9"/>
    <p:sldId id="273" r:id="rId10"/>
    <p:sldId id="306" r:id="rId11"/>
    <p:sldId id="307" r:id="rId12"/>
    <p:sldId id="269" r:id="rId13"/>
    <p:sldId id="308" r:id="rId14"/>
    <p:sldId id="309" r:id="rId15"/>
    <p:sldId id="310" r:id="rId16"/>
    <p:sldId id="311" r:id="rId17"/>
    <p:sldId id="312" r:id="rId18"/>
    <p:sldId id="284" r:id="rId19"/>
  </p:sldIdLst>
  <p:sldSz cx="9144000" cy="5143500" type="screen16x9"/>
  <p:notesSz cx="6858000" cy="9144000"/>
  <p:embeddedFontLst>
    <p:embeddedFont>
      <p:font typeface="Chivo" panose="020B0604020202020204" charset="0"/>
      <p:regular r:id="rId21"/>
      <p:bold r:id="rId22"/>
      <p:italic r:id="rId23"/>
      <p:boldItalic r:id="rId24"/>
    </p:embeddedFont>
    <p:embeddedFont>
      <p:font typeface="Fahkwang" panose="00000500000000000000" pitchFamily="2" charset="-34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930EBB-5038-4298-A969-9BBCC1B7D3CE}">
  <a:tblStyle styleId="{34930EBB-5038-4298-A969-9BBCC1B7D3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2937d05419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2937d05419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35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332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12937d0541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12937d0541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12937d0541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12937d0541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913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12937d0541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12937d0541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674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12937d0541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12937d0541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522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12937d0541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12937d0541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747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36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12937d05419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12937d05419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bc263f502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bc263f502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1bc263f502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1bc263f502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2937d05419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2937d05419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11bc263f502_0_2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11bc263f502_0_2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255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11bc263f502_0_2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11bc263f502_0_2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3700" y="1300675"/>
            <a:ext cx="57432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13700" y="3424663"/>
            <a:ext cx="5743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981575" y="-1088575"/>
            <a:ext cx="2279100" cy="136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1_1_1_1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2"/>
          </p:nvPr>
        </p:nvSpPr>
        <p:spPr>
          <a:xfrm>
            <a:off x="2253950" y="1660825"/>
            <a:ext cx="199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"/>
          </p:nvPr>
        </p:nvSpPr>
        <p:spPr>
          <a:xfrm>
            <a:off x="2253950" y="2090372"/>
            <a:ext cx="1993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3"/>
          </p:nvPr>
        </p:nvSpPr>
        <p:spPr>
          <a:xfrm>
            <a:off x="6018650" y="1660825"/>
            <a:ext cx="199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4"/>
          </p:nvPr>
        </p:nvSpPr>
        <p:spPr>
          <a:xfrm>
            <a:off x="6018650" y="2090372"/>
            <a:ext cx="1993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5"/>
          </p:nvPr>
        </p:nvSpPr>
        <p:spPr>
          <a:xfrm>
            <a:off x="2253950" y="3210079"/>
            <a:ext cx="199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subTitle" idx="6"/>
          </p:nvPr>
        </p:nvSpPr>
        <p:spPr>
          <a:xfrm>
            <a:off x="2253950" y="3639626"/>
            <a:ext cx="1993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title" idx="7"/>
          </p:nvPr>
        </p:nvSpPr>
        <p:spPr>
          <a:xfrm>
            <a:off x="6018650" y="3210079"/>
            <a:ext cx="199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subTitle" idx="8"/>
          </p:nvPr>
        </p:nvSpPr>
        <p:spPr>
          <a:xfrm>
            <a:off x="6018651" y="3639626"/>
            <a:ext cx="1993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6572250" y="-281925"/>
            <a:ext cx="2279100" cy="557100"/>
          </a:xfrm>
          <a:prstGeom prst="roundRect">
            <a:avLst>
              <a:gd name="adj" fmla="val 39324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-68965" y="1646100"/>
            <a:ext cx="579625" cy="557161"/>
            <a:chOff x="304275" y="275275"/>
            <a:chExt cx="579625" cy="557161"/>
          </a:xfrm>
        </p:grpSpPr>
        <p:sp>
          <p:nvSpPr>
            <p:cNvPr id="236" name="Google Shape;236;p23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3"/>
          <p:cNvGrpSpPr/>
          <p:nvPr/>
        </p:nvGrpSpPr>
        <p:grpSpPr>
          <a:xfrm>
            <a:off x="8647672" y="3480575"/>
            <a:ext cx="355063" cy="557161"/>
            <a:chOff x="528838" y="275275"/>
            <a:chExt cx="355063" cy="557161"/>
          </a:xfrm>
        </p:grpSpPr>
        <p:sp>
          <p:nvSpPr>
            <p:cNvPr id="246" name="Google Shape;246;p2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3"/>
          <p:cNvSpPr/>
          <p:nvPr/>
        </p:nvSpPr>
        <p:spPr>
          <a:xfrm>
            <a:off x="8601051" y="684900"/>
            <a:ext cx="1971300" cy="1971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-733600" y="4442625"/>
            <a:ext cx="1292700" cy="1292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8172350" y="4385025"/>
            <a:ext cx="2400000" cy="1407900"/>
          </a:xfrm>
          <a:prstGeom prst="plaque">
            <a:avLst>
              <a:gd name="adj" fmla="val 3076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3"/>
          <p:cNvGrpSpPr/>
          <p:nvPr/>
        </p:nvGrpSpPr>
        <p:grpSpPr>
          <a:xfrm>
            <a:off x="180529" y="162733"/>
            <a:ext cx="896100" cy="206100"/>
            <a:chOff x="5733519" y="960358"/>
            <a:chExt cx="896100" cy="206100"/>
          </a:xfrm>
        </p:grpSpPr>
        <p:grpSp>
          <p:nvGrpSpPr>
            <p:cNvPr id="256" name="Google Shape;256;p23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257" name="Google Shape;257;p23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2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9" name="Google Shape;259;p23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260" name="Google Shape;260;p23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2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2" name="Google Shape;262;p23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63" name="Google Shape;263;p23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2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title"/>
          </p:nvPr>
        </p:nvSpPr>
        <p:spPr>
          <a:xfrm>
            <a:off x="2243525" y="594775"/>
            <a:ext cx="46569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title" idx="2"/>
          </p:nvPr>
        </p:nvSpPr>
        <p:spPr>
          <a:xfrm>
            <a:off x="2244948" y="1599150"/>
            <a:ext cx="4655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8" name="Google Shape;328;p27"/>
          <p:cNvSpPr txBox="1"/>
          <p:nvPr/>
        </p:nvSpPr>
        <p:spPr>
          <a:xfrm>
            <a:off x="1909050" y="3655800"/>
            <a:ext cx="532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sz="1200" b="1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329" name="Google Shape;329;p27"/>
          <p:cNvGrpSpPr/>
          <p:nvPr/>
        </p:nvGrpSpPr>
        <p:grpSpPr>
          <a:xfrm>
            <a:off x="304275" y="275275"/>
            <a:ext cx="579625" cy="557161"/>
            <a:chOff x="304275" y="275275"/>
            <a:chExt cx="579625" cy="557161"/>
          </a:xfrm>
        </p:grpSpPr>
        <p:sp>
          <p:nvSpPr>
            <p:cNvPr id="330" name="Google Shape;330;p27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27"/>
          <p:cNvSpPr/>
          <p:nvPr/>
        </p:nvSpPr>
        <p:spPr>
          <a:xfrm>
            <a:off x="4981575" y="-1088575"/>
            <a:ext cx="2279100" cy="136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-316451" y="4153787"/>
            <a:ext cx="1314600" cy="1314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-489549" y="-56200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952500" y="543325"/>
            <a:ext cx="61389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400" y="2216763"/>
            <a:ext cx="3210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399" y="3066863"/>
            <a:ext cx="3210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4956825" y="-672524"/>
            <a:ext cx="4996800" cy="49968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rot="5400000">
            <a:off x="8229016" y="2466531"/>
            <a:ext cx="896100" cy="206100"/>
            <a:chOff x="5733519" y="960358"/>
            <a:chExt cx="896100" cy="206100"/>
          </a:xfrm>
        </p:grpSpPr>
        <p:grpSp>
          <p:nvGrpSpPr>
            <p:cNvPr id="20" name="Google Shape;20;p3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21" name="Google Shape;21;p3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" name="Google Shape;23;p3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24" name="Google Shape;24;p3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" name="Google Shape;26;p3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1287363" y="3050475"/>
            <a:ext cx="295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287363" y="3480023"/>
            <a:ext cx="295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 idx="3"/>
          </p:nvPr>
        </p:nvSpPr>
        <p:spPr>
          <a:xfrm>
            <a:off x="4896828" y="3050475"/>
            <a:ext cx="295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4896828" y="3480023"/>
            <a:ext cx="295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-489549" y="-56200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946528" y="-702125"/>
            <a:ext cx="1784400" cy="17844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8484738" y="4489900"/>
            <a:ext cx="579625" cy="557161"/>
            <a:chOff x="304275" y="275275"/>
            <a:chExt cx="579625" cy="557161"/>
          </a:xfrm>
        </p:grpSpPr>
        <p:sp>
          <p:nvSpPr>
            <p:cNvPr id="59" name="Google Shape;59;p6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6"/>
          <p:cNvSpPr/>
          <p:nvPr/>
        </p:nvSpPr>
        <p:spPr>
          <a:xfrm>
            <a:off x="6572250" y="-281925"/>
            <a:ext cx="2279100" cy="557100"/>
          </a:xfrm>
          <a:prstGeom prst="roundRect">
            <a:avLst>
              <a:gd name="adj" fmla="val 39324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199507" y="4741645"/>
            <a:ext cx="896100" cy="206100"/>
            <a:chOff x="5733519" y="960358"/>
            <a:chExt cx="896100" cy="206100"/>
          </a:xfrm>
        </p:grpSpPr>
        <p:grpSp>
          <p:nvGrpSpPr>
            <p:cNvPr id="70" name="Google Shape;70;p6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71" name="Google Shape;71;p6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6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3" name="Google Shape;73;p6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6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6" name="Google Shape;76;p6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77" name="Google Shape;77;p6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6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1273525" y="1150500"/>
            <a:ext cx="3990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1273525" y="1889400"/>
            <a:ext cx="39900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4696800" cy="738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2"/>
          </p:nvPr>
        </p:nvSpPr>
        <p:spPr>
          <a:xfrm>
            <a:off x="720125" y="19037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720125" y="233328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3"/>
          </p:nvPr>
        </p:nvSpPr>
        <p:spPr>
          <a:xfrm>
            <a:off x="3266675" y="19037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4"/>
          </p:nvPr>
        </p:nvSpPr>
        <p:spPr>
          <a:xfrm>
            <a:off x="3266675" y="233328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5"/>
          </p:nvPr>
        </p:nvSpPr>
        <p:spPr>
          <a:xfrm>
            <a:off x="720125" y="3558961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6"/>
          </p:nvPr>
        </p:nvSpPr>
        <p:spPr>
          <a:xfrm>
            <a:off x="720125" y="39885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7"/>
          </p:nvPr>
        </p:nvSpPr>
        <p:spPr>
          <a:xfrm>
            <a:off x="3266675" y="3558961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8"/>
          </p:nvPr>
        </p:nvSpPr>
        <p:spPr>
          <a:xfrm>
            <a:off x="3266675" y="39885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9" hasCustomPrompt="1"/>
          </p:nvPr>
        </p:nvSpPr>
        <p:spPr>
          <a:xfrm>
            <a:off x="720124" y="1481550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124" y="313676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4" hasCustomPrompt="1"/>
          </p:nvPr>
        </p:nvSpPr>
        <p:spPr>
          <a:xfrm>
            <a:off x="3266675" y="1481550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15" hasCustomPrompt="1"/>
          </p:nvPr>
        </p:nvSpPr>
        <p:spPr>
          <a:xfrm>
            <a:off x="3266675" y="313677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16"/>
          </p:nvPr>
        </p:nvSpPr>
        <p:spPr>
          <a:xfrm>
            <a:off x="5813225" y="19037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7"/>
          </p:nvPr>
        </p:nvSpPr>
        <p:spPr>
          <a:xfrm>
            <a:off x="5813225" y="233328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8"/>
          </p:nvPr>
        </p:nvSpPr>
        <p:spPr>
          <a:xfrm>
            <a:off x="5813225" y="3558961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9"/>
          </p:nvPr>
        </p:nvSpPr>
        <p:spPr>
          <a:xfrm>
            <a:off x="5813225" y="39885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20" hasCustomPrompt="1"/>
          </p:nvPr>
        </p:nvSpPr>
        <p:spPr>
          <a:xfrm>
            <a:off x="5813225" y="1481550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1" hasCustomPrompt="1"/>
          </p:nvPr>
        </p:nvSpPr>
        <p:spPr>
          <a:xfrm>
            <a:off x="5813225" y="313677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/>
          <p:nvPr/>
        </p:nvSpPr>
        <p:spPr>
          <a:xfrm>
            <a:off x="7467725" y="-632300"/>
            <a:ext cx="1926000" cy="1926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754575" y="1422425"/>
            <a:ext cx="1237200" cy="1806600"/>
          </a:xfrm>
          <a:prstGeom prst="roundRect">
            <a:avLst>
              <a:gd name="adj" fmla="val 2146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-1305200" y="3988500"/>
            <a:ext cx="1926000" cy="1926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972550" y="4792000"/>
            <a:ext cx="1926000" cy="1806600"/>
          </a:xfrm>
          <a:prstGeom prst="plaque">
            <a:avLst>
              <a:gd name="adj" fmla="val 310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>
            <a:spLocks noGrp="1"/>
          </p:cNvSpPr>
          <p:nvPr>
            <p:ph type="subTitle" idx="1"/>
          </p:nvPr>
        </p:nvSpPr>
        <p:spPr>
          <a:xfrm>
            <a:off x="5045763" y="2428050"/>
            <a:ext cx="30132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5045779" y="1135050"/>
            <a:ext cx="3013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16"/>
          <p:cNvGrpSpPr/>
          <p:nvPr/>
        </p:nvGrpSpPr>
        <p:grpSpPr>
          <a:xfrm>
            <a:off x="8359125" y="207874"/>
            <a:ext cx="579625" cy="343825"/>
            <a:chOff x="304275" y="488611"/>
            <a:chExt cx="579625" cy="343825"/>
          </a:xfrm>
        </p:grpSpPr>
        <p:sp>
          <p:nvSpPr>
            <p:cNvPr id="179" name="Google Shape;179;p16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6"/>
          <p:cNvSpPr/>
          <p:nvPr/>
        </p:nvSpPr>
        <p:spPr>
          <a:xfrm>
            <a:off x="5382650" y="-916625"/>
            <a:ext cx="4696500" cy="1806600"/>
          </a:xfrm>
          <a:prstGeom prst="plaque">
            <a:avLst>
              <a:gd name="adj" fmla="val 310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>
            <a:spLocks noGrp="1"/>
          </p:cNvSpPr>
          <p:nvPr>
            <p:ph type="subTitle" idx="1"/>
          </p:nvPr>
        </p:nvSpPr>
        <p:spPr>
          <a:xfrm>
            <a:off x="1253250" y="2224225"/>
            <a:ext cx="27468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title"/>
          </p:nvPr>
        </p:nvSpPr>
        <p:spPr>
          <a:xfrm>
            <a:off x="1253250" y="1485325"/>
            <a:ext cx="2746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7208372" y="4751763"/>
            <a:ext cx="2232900" cy="1455000"/>
          </a:xfrm>
          <a:prstGeom prst="roundRect">
            <a:avLst>
              <a:gd name="adj" fmla="val 1847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8643400" y="4103247"/>
            <a:ext cx="288900" cy="328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455380" y="-596494"/>
            <a:ext cx="1371900" cy="1061700"/>
          </a:xfrm>
          <a:prstGeom prst="roundRect">
            <a:avLst>
              <a:gd name="adj" fmla="val 1847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2" r:id="rId8"/>
    <p:sldLayoutId id="2147483664" r:id="rId9"/>
    <p:sldLayoutId id="2147483669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781675" y="4210050"/>
            <a:ext cx="3683700" cy="147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ctrTitle"/>
          </p:nvPr>
        </p:nvSpPr>
        <p:spPr>
          <a:xfrm>
            <a:off x="482172" y="1430613"/>
            <a:ext cx="7928969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CONTENT MANAGEMENT SYSTEM FOR A BLOG</a:t>
            </a:r>
            <a:endParaRPr sz="4000" dirty="0"/>
          </a:p>
        </p:txBody>
      </p:sp>
      <p:sp>
        <p:nvSpPr>
          <p:cNvPr id="360" name="Google Shape;360;p33"/>
          <p:cNvSpPr txBox="1">
            <a:spLocks noGrp="1"/>
          </p:cNvSpPr>
          <p:nvPr>
            <p:ph type="subTitle" idx="1"/>
          </p:nvPr>
        </p:nvSpPr>
        <p:spPr>
          <a:xfrm>
            <a:off x="1266142" y="3123360"/>
            <a:ext cx="5221384" cy="2121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Group member: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Pham Hong Dang		</a:t>
            </a:r>
            <a:r>
              <a:rPr lang="en-US" sz="1400" dirty="0" err="1"/>
              <a:t>ITITIU19009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Le </a:t>
            </a:r>
            <a:r>
              <a:rPr lang="en-US" sz="1400" dirty="0" err="1"/>
              <a:t>Quy</a:t>
            </a:r>
            <a:r>
              <a:rPr lang="en-US" sz="1400" dirty="0"/>
              <a:t> Minh Duc		</a:t>
            </a:r>
            <a:r>
              <a:rPr lang="en-US" sz="1400" dirty="0" err="1"/>
              <a:t>ITITIU20188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Nguyen Vo Thanh Tam	</a:t>
            </a:r>
            <a:r>
              <a:rPr lang="en-US" sz="1400" dirty="0" err="1"/>
              <a:t>ITITWE19012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Dang Quang Vinh		</a:t>
            </a:r>
            <a:r>
              <a:rPr lang="en-US" sz="1400" dirty="0" err="1"/>
              <a:t>ITITIU19247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Vo </a:t>
            </a:r>
            <a:r>
              <a:rPr lang="en-US" sz="1400" dirty="0" err="1"/>
              <a:t>Trung</a:t>
            </a:r>
            <a:r>
              <a:rPr lang="en-US" sz="1400" dirty="0"/>
              <a:t> Duong		</a:t>
            </a:r>
            <a:r>
              <a:rPr lang="en-US" sz="1400" dirty="0" err="1"/>
              <a:t>ITITIU20193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61" name="Google Shape;361;p33"/>
          <p:cNvGrpSpPr/>
          <p:nvPr/>
        </p:nvGrpSpPr>
        <p:grpSpPr>
          <a:xfrm>
            <a:off x="304275" y="275275"/>
            <a:ext cx="579625" cy="557161"/>
            <a:chOff x="304275" y="275275"/>
            <a:chExt cx="579625" cy="557161"/>
          </a:xfrm>
        </p:grpSpPr>
        <p:sp>
          <p:nvSpPr>
            <p:cNvPr id="362" name="Google Shape;362;p33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33"/>
          <p:cNvGrpSpPr/>
          <p:nvPr/>
        </p:nvGrpSpPr>
        <p:grpSpPr>
          <a:xfrm>
            <a:off x="6440183" y="3446423"/>
            <a:ext cx="1354679" cy="2315347"/>
            <a:chOff x="1657875" y="610513"/>
            <a:chExt cx="478027" cy="817018"/>
          </a:xfrm>
        </p:grpSpPr>
        <p:sp>
          <p:nvSpPr>
            <p:cNvPr id="372" name="Google Shape;372;p33"/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3"/>
          <p:cNvSpPr/>
          <p:nvPr/>
        </p:nvSpPr>
        <p:spPr>
          <a:xfrm>
            <a:off x="6853200" y="2260477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3"/>
          <p:cNvSpPr/>
          <p:nvPr/>
        </p:nvSpPr>
        <p:spPr>
          <a:xfrm>
            <a:off x="6853200" y="2736393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3"/>
          <p:cNvSpPr/>
          <p:nvPr/>
        </p:nvSpPr>
        <p:spPr>
          <a:xfrm>
            <a:off x="7458288" y="-503375"/>
            <a:ext cx="2376600" cy="2376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3"/>
          <p:cNvGrpSpPr/>
          <p:nvPr/>
        </p:nvGrpSpPr>
        <p:grpSpPr>
          <a:xfrm>
            <a:off x="8199987" y="4442720"/>
            <a:ext cx="1062623" cy="1196017"/>
            <a:chOff x="867539" y="598708"/>
            <a:chExt cx="491750" cy="553455"/>
          </a:xfrm>
        </p:grpSpPr>
        <p:sp>
          <p:nvSpPr>
            <p:cNvPr id="410" name="Google Shape;410;p33"/>
            <p:cNvSpPr/>
            <p:nvPr/>
          </p:nvSpPr>
          <p:spPr>
            <a:xfrm>
              <a:off x="867539" y="812751"/>
              <a:ext cx="491750" cy="285319"/>
            </a:xfrm>
            <a:custGeom>
              <a:avLst/>
              <a:gdLst/>
              <a:ahLst/>
              <a:cxnLst/>
              <a:rect l="l" t="t" r="r" b="b"/>
              <a:pathLst>
                <a:path w="15372" h="8919" extrusionOk="0">
                  <a:moveTo>
                    <a:pt x="9609" y="1"/>
                  </a:moveTo>
                  <a:lnTo>
                    <a:pt x="1" y="5585"/>
                  </a:lnTo>
                  <a:lnTo>
                    <a:pt x="5763" y="8918"/>
                  </a:lnTo>
                  <a:lnTo>
                    <a:pt x="15372" y="3334"/>
                  </a:lnTo>
                  <a:lnTo>
                    <a:pt x="96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1051895" y="919405"/>
              <a:ext cx="307392" cy="232759"/>
            </a:xfrm>
            <a:custGeom>
              <a:avLst/>
              <a:gdLst/>
              <a:ahLst/>
              <a:cxnLst/>
              <a:rect l="l" t="t" r="r" b="b"/>
              <a:pathLst>
                <a:path w="9609" h="7276" extrusionOk="0">
                  <a:moveTo>
                    <a:pt x="9609" y="0"/>
                  </a:moveTo>
                  <a:lnTo>
                    <a:pt x="0" y="5584"/>
                  </a:lnTo>
                  <a:lnTo>
                    <a:pt x="0" y="7275"/>
                  </a:lnTo>
                  <a:lnTo>
                    <a:pt x="9609" y="1691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867539" y="991381"/>
              <a:ext cx="184390" cy="160782"/>
            </a:xfrm>
            <a:custGeom>
              <a:avLst/>
              <a:gdLst/>
              <a:ahLst/>
              <a:cxnLst/>
              <a:rect l="l" t="t" r="r" b="b"/>
              <a:pathLst>
                <a:path w="5764" h="5026" extrusionOk="0">
                  <a:moveTo>
                    <a:pt x="1" y="1"/>
                  </a:moveTo>
                  <a:lnTo>
                    <a:pt x="1" y="1691"/>
                  </a:lnTo>
                  <a:lnTo>
                    <a:pt x="5763" y="5025"/>
                  </a:lnTo>
                  <a:lnTo>
                    <a:pt x="5763" y="333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867539" y="705746"/>
              <a:ext cx="491750" cy="285287"/>
            </a:xfrm>
            <a:custGeom>
              <a:avLst/>
              <a:gdLst/>
              <a:ahLst/>
              <a:cxnLst/>
              <a:rect l="l" t="t" r="r" b="b"/>
              <a:pathLst>
                <a:path w="15372" h="8918" extrusionOk="0">
                  <a:moveTo>
                    <a:pt x="9609" y="0"/>
                  </a:moveTo>
                  <a:lnTo>
                    <a:pt x="1" y="5584"/>
                  </a:lnTo>
                  <a:lnTo>
                    <a:pt x="5763" y="8918"/>
                  </a:lnTo>
                  <a:lnTo>
                    <a:pt x="15372" y="3334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051895" y="812367"/>
              <a:ext cx="307392" cy="232759"/>
            </a:xfrm>
            <a:custGeom>
              <a:avLst/>
              <a:gdLst/>
              <a:ahLst/>
              <a:cxnLst/>
              <a:rect l="l" t="t" r="r" b="b"/>
              <a:pathLst>
                <a:path w="9609" h="7276" extrusionOk="0">
                  <a:moveTo>
                    <a:pt x="9609" y="1"/>
                  </a:moveTo>
                  <a:lnTo>
                    <a:pt x="0" y="5585"/>
                  </a:lnTo>
                  <a:lnTo>
                    <a:pt x="0" y="7275"/>
                  </a:lnTo>
                  <a:lnTo>
                    <a:pt x="9609" y="1691"/>
                  </a:lnTo>
                  <a:lnTo>
                    <a:pt x="960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867539" y="884376"/>
              <a:ext cx="184390" cy="160750"/>
            </a:xfrm>
            <a:custGeom>
              <a:avLst/>
              <a:gdLst/>
              <a:ahLst/>
              <a:cxnLst/>
              <a:rect l="l" t="t" r="r" b="b"/>
              <a:pathLst>
                <a:path w="5764" h="5025" extrusionOk="0">
                  <a:moveTo>
                    <a:pt x="1" y="0"/>
                  </a:moveTo>
                  <a:lnTo>
                    <a:pt x="1" y="1691"/>
                  </a:lnTo>
                  <a:lnTo>
                    <a:pt x="5763" y="5024"/>
                  </a:lnTo>
                  <a:lnTo>
                    <a:pt x="5763" y="3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867539" y="598708"/>
              <a:ext cx="491750" cy="284935"/>
            </a:xfrm>
            <a:custGeom>
              <a:avLst/>
              <a:gdLst/>
              <a:ahLst/>
              <a:cxnLst/>
              <a:rect l="l" t="t" r="r" b="b"/>
              <a:pathLst>
                <a:path w="15372" h="8907" extrusionOk="0">
                  <a:moveTo>
                    <a:pt x="9609" y="0"/>
                  </a:moveTo>
                  <a:lnTo>
                    <a:pt x="1" y="5584"/>
                  </a:lnTo>
                  <a:lnTo>
                    <a:pt x="5763" y="8906"/>
                  </a:lnTo>
                  <a:lnTo>
                    <a:pt x="15372" y="3334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051895" y="705362"/>
              <a:ext cx="307392" cy="232343"/>
            </a:xfrm>
            <a:custGeom>
              <a:avLst/>
              <a:gdLst/>
              <a:ahLst/>
              <a:cxnLst/>
              <a:rect l="l" t="t" r="r" b="b"/>
              <a:pathLst>
                <a:path w="9609" h="7263" extrusionOk="0">
                  <a:moveTo>
                    <a:pt x="9609" y="0"/>
                  </a:moveTo>
                  <a:lnTo>
                    <a:pt x="0" y="5572"/>
                  </a:lnTo>
                  <a:lnTo>
                    <a:pt x="0" y="7263"/>
                  </a:lnTo>
                  <a:lnTo>
                    <a:pt x="9609" y="1679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867539" y="777339"/>
              <a:ext cx="184390" cy="160366"/>
            </a:xfrm>
            <a:custGeom>
              <a:avLst/>
              <a:gdLst/>
              <a:ahLst/>
              <a:cxnLst/>
              <a:rect l="l" t="t" r="r" b="b"/>
              <a:pathLst>
                <a:path w="5764" h="5013" extrusionOk="0">
                  <a:moveTo>
                    <a:pt x="1" y="0"/>
                  </a:moveTo>
                  <a:lnTo>
                    <a:pt x="1" y="1691"/>
                  </a:lnTo>
                  <a:lnTo>
                    <a:pt x="5763" y="5013"/>
                  </a:lnTo>
                  <a:lnTo>
                    <a:pt x="5763" y="332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725463" y="1166334"/>
            <a:ext cx="1645688" cy="2171872"/>
            <a:chOff x="683950" y="1497553"/>
            <a:chExt cx="701636" cy="925974"/>
          </a:xfrm>
        </p:grpSpPr>
        <p:sp>
          <p:nvSpPr>
            <p:cNvPr id="420" name="Google Shape;420;p33"/>
            <p:cNvSpPr/>
            <p:nvPr/>
          </p:nvSpPr>
          <p:spPr>
            <a:xfrm>
              <a:off x="913252" y="2289041"/>
              <a:ext cx="339766" cy="134486"/>
            </a:xfrm>
            <a:custGeom>
              <a:avLst/>
              <a:gdLst/>
              <a:ahLst/>
              <a:cxnLst/>
              <a:rect l="l" t="t" r="r" b="b"/>
              <a:pathLst>
                <a:path w="10621" h="4204" extrusionOk="0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910949" y="2216201"/>
              <a:ext cx="344372" cy="196451"/>
            </a:xfrm>
            <a:custGeom>
              <a:avLst/>
              <a:gdLst/>
              <a:ahLst/>
              <a:cxnLst/>
              <a:rect l="l" t="t" r="r" b="b"/>
              <a:pathLst>
                <a:path w="10765" h="6141" extrusionOk="0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017986" y="2130213"/>
              <a:ext cx="123066" cy="229688"/>
            </a:xfrm>
            <a:custGeom>
              <a:avLst/>
              <a:gdLst/>
              <a:ahLst/>
              <a:cxnLst/>
              <a:rect l="l" t="t" r="r" b="b"/>
              <a:pathLst>
                <a:path w="3847" h="7180" extrusionOk="0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1005798" y="2193808"/>
              <a:ext cx="12604" cy="166092"/>
            </a:xfrm>
            <a:custGeom>
              <a:avLst/>
              <a:gdLst/>
              <a:ahLst/>
              <a:cxnLst/>
              <a:rect l="l" t="t" r="r" b="b"/>
              <a:pathLst>
                <a:path w="394" h="5192" extrusionOk="0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1005798" y="2122983"/>
              <a:ext cx="134486" cy="77704"/>
            </a:xfrm>
            <a:custGeom>
              <a:avLst/>
              <a:gdLst/>
              <a:ahLst/>
              <a:cxnLst/>
              <a:rect l="l" t="t" r="r" b="b"/>
              <a:pathLst>
                <a:path w="4204" h="2429" extrusionOk="0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83950" y="1497553"/>
              <a:ext cx="692871" cy="911107"/>
            </a:xfrm>
            <a:custGeom>
              <a:avLst/>
              <a:gdLst/>
              <a:ahLst/>
              <a:cxnLst/>
              <a:rect l="l" t="t" r="r" b="b"/>
              <a:pathLst>
                <a:path w="21659" h="28481" extrusionOk="0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712901" y="1514316"/>
              <a:ext cx="672686" cy="895880"/>
            </a:xfrm>
            <a:custGeom>
              <a:avLst/>
              <a:gdLst/>
              <a:ahLst/>
              <a:cxnLst/>
              <a:rect l="l" t="t" r="r" b="b"/>
              <a:pathLst>
                <a:path w="21028" h="28005" extrusionOk="0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714052" y="1909676"/>
              <a:ext cx="671534" cy="500516"/>
            </a:xfrm>
            <a:custGeom>
              <a:avLst/>
              <a:gdLst/>
              <a:ahLst/>
              <a:cxnLst/>
              <a:rect l="l" t="t" r="r" b="b"/>
              <a:pathLst>
                <a:path w="20992" h="15646" extrusionOk="0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748697" y="1576824"/>
              <a:ext cx="606786" cy="639864"/>
            </a:xfrm>
            <a:custGeom>
              <a:avLst/>
              <a:gdLst/>
              <a:ahLst/>
              <a:cxnLst/>
              <a:rect l="l" t="t" r="r" b="b"/>
              <a:pathLst>
                <a:path w="18968" h="20002" extrusionOk="0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791371" y="1865338"/>
              <a:ext cx="204928" cy="289094"/>
            </a:xfrm>
            <a:custGeom>
              <a:avLst/>
              <a:gdLst/>
              <a:ahLst/>
              <a:cxnLst/>
              <a:rect l="l" t="t" r="r" b="b"/>
              <a:pathLst>
                <a:path w="6406" h="9037" extrusionOk="0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91755" y="1950815"/>
              <a:ext cx="204544" cy="203712"/>
            </a:xfrm>
            <a:custGeom>
              <a:avLst/>
              <a:gdLst/>
              <a:ahLst/>
              <a:cxnLst/>
              <a:rect l="l" t="t" r="r" b="b"/>
              <a:pathLst>
                <a:path w="6394" h="6368" extrusionOk="0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8171" y="1770617"/>
              <a:ext cx="292549" cy="177576"/>
            </a:xfrm>
            <a:custGeom>
              <a:avLst/>
              <a:gdLst/>
              <a:ahLst/>
              <a:cxnLst/>
              <a:rect l="l" t="t" r="r" b="b"/>
              <a:pathLst>
                <a:path w="9145" h="5551" extrusionOk="0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38171" y="173936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8171" y="170814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1038171" y="1676536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1038171" y="183229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1038171" y="180107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790603" y="1792370"/>
              <a:ext cx="223226" cy="148210"/>
            </a:xfrm>
            <a:custGeom>
              <a:avLst/>
              <a:gdLst/>
              <a:ahLst/>
              <a:cxnLst/>
              <a:rect l="l" t="t" r="r" b="b"/>
              <a:pathLst>
                <a:path w="6978" h="4633" extrusionOk="0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3"/>
          <p:cNvGrpSpPr/>
          <p:nvPr/>
        </p:nvGrpSpPr>
        <p:grpSpPr>
          <a:xfrm>
            <a:off x="8332995" y="3042427"/>
            <a:ext cx="1241789" cy="734416"/>
            <a:chOff x="942970" y="2297423"/>
            <a:chExt cx="529434" cy="313117"/>
          </a:xfrm>
        </p:grpSpPr>
        <p:sp>
          <p:nvSpPr>
            <p:cNvPr id="439" name="Google Shape;439;p33"/>
            <p:cNvSpPr/>
            <p:nvPr/>
          </p:nvSpPr>
          <p:spPr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1275854" y="233625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127678" y="2479092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171856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1353525" y="2406347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375630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3"/>
          <p:cNvGrpSpPr/>
          <p:nvPr/>
        </p:nvGrpSpPr>
        <p:grpSpPr>
          <a:xfrm>
            <a:off x="9325440" y="2920350"/>
            <a:ext cx="433388" cy="242580"/>
            <a:chOff x="1366097" y="2245375"/>
            <a:chExt cx="184774" cy="103424"/>
          </a:xfrm>
        </p:grpSpPr>
        <p:sp>
          <p:nvSpPr>
            <p:cNvPr id="509" name="Google Shape;509;p33"/>
            <p:cNvSpPr/>
            <p:nvPr/>
          </p:nvSpPr>
          <p:spPr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3"/>
          <p:cNvGrpSpPr/>
          <p:nvPr/>
        </p:nvGrpSpPr>
        <p:grpSpPr>
          <a:xfrm>
            <a:off x="7056910" y="387714"/>
            <a:ext cx="1007328" cy="1196023"/>
            <a:chOff x="1673102" y="2206764"/>
            <a:chExt cx="335575" cy="398435"/>
          </a:xfrm>
        </p:grpSpPr>
        <p:sp>
          <p:nvSpPr>
            <p:cNvPr id="513" name="Google Shape;513;p33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3"/>
          <p:cNvGrpSpPr/>
          <p:nvPr/>
        </p:nvGrpSpPr>
        <p:grpSpPr>
          <a:xfrm>
            <a:off x="4781025" y="4108125"/>
            <a:ext cx="579625" cy="130500"/>
            <a:chOff x="304275" y="275275"/>
            <a:chExt cx="579625" cy="130500"/>
          </a:xfrm>
        </p:grpSpPr>
        <p:sp>
          <p:nvSpPr>
            <p:cNvPr id="521" name="Google Shape;521;p33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33"/>
          <p:cNvSpPr/>
          <p:nvPr/>
        </p:nvSpPr>
        <p:spPr>
          <a:xfrm>
            <a:off x="363900" y="4337947"/>
            <a:ext cx="349500" cy="397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 txBox="1"/>
          <p:nvPr/>
        </p:nvSpPr>
        <p:spPr>
          <a:xfrm>
            <a:off x="1447900" y="339275"/>
            <a:ext cx="2714858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Software Engineering: Group 3</a:t>
            </a:r>
            <a:endParaRPr b="1" dirty="0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grpSp>
        <p:nvGrpSpPr>
          <p:cNvPr id="527" name="Google Shape;527;p33"/>
          <p:cNvGrpSpPr/>
          <p:nvPr/>
        </p:nvGrpSpPr>
        <p:grpSpPr>
          <a:xfrm>
            <a:off x="5733519" y="960358"/>
            <a:ext cx="896100" cy="205962"/>
            <a:chOff x="5733519" y="960358"/>
            <a:chExt cx="896100" cy="205962"/>
          </a:xfrm>
        </p:grpSpPr>
        <p:grpSp>
          <p:nvGrpSpPr>
            <p:cNvPr id="528" name="Google Shape;528;p33"/>
            <p:cNvGrpSpPr/>
            <p:nvPr/>
          </p:nvGrpSpPr>
          <p:grpSpPr>
            <a:xfrm>
              <a:off x="5733519" y="960358"/>
              <a:ext cx="210300" cy="205962"/>
              <a:chOff x="5733519" y="960358"/>
              <a:chExt cx="210300" cy="205962"/>
            </a:xfrm>
          </p:grpSpPr>
          <p:cxnSp>
            <p:nvCxnSpPr>
              <p:cNvPr id="529" name="Google Shape;529;p33"/>
              <p:cNvCxnSpPr/>
              <p:nvPr/>
            </p:nvCxnSpPr>
            <p:spPr>
              <a:xfrm>
                <a:off x="5838685" y="960358"/>
                <a:ext cx="0" cy="205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3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31" name="Google Shape;531;p33"/>
            <p:cNvGrpSpPr/>
            <p:nvPr/>
          </p:nvGrpSpPr>
          <p:grpSpPr>
            <a:xfrm>
              <a:off x="6076419" y="960358"/>
              <a:ext cx="210300" cy="205962"/>
              <a:chOff x="6076419" y="960358"/>
              <a:chExt cx="210300" cy="205962"/>
            </a:xfrm>
          </p:grpSpPr>
          <p:cxnSp>
            <p:nvCxnSpPr>
              <p:cNvPr id="532" name="Google Shape;532;p33"/>
              <p:cNvCxnSpPr/>
              <p:nvPr/>
            </p:nvCxnSpPr>
            <p:spPr>
              <a:xfrm>
                <a:off x="6181585" y="960358"/>
                <a:ext cx="0" cy="205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3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34" name="Google Shape;534;p33"/>
            <p:cNvGrpSpPr/>
            <p:nvPr/>
          </p:nvGrpSpPr>
          <p:grpSpPr>
            <a:xfrm>
              <a:off x="6419319" y="960358"/>
              <a:ext cx="210300" cy="205962"/>
              <a:chOff x="6419319" y="960358"/>
              <a:chExt cx="210300" cy="205962"/>
            </a:xfrm>
          </p:grpSpPr>
          <p:cxnSp>
            <p:nvCxnSpPr>
              <p:cNvPr id="535" name="Google Shape;535;p33"/>
              <p:cNvCxnSpPr/>
              <p:nvPr/>
            </p:nvCxnSpPr>
            <p:spPr>
              <a:xfrm>
                <a:off x="6524485" y="960358"/>
                <a:ext cx="0" cy="205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3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2"/>
          <p:cNvSpPr/>
          <p:nvPr/>
        </p:nvSpPr>
        <p:spPr>
          <a:xfrm>
            <a:off x="7130719" y="1342525"/>
            <a:ext cx="3301200" cy="3301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42"/>
          <p:cNvSpPr/>
          <p:nvPr/>
        </p:nvSpPr>
        <p:spPr>
          <a:xfrm>
            <a:off x="713400" y="543325"/>
            <a:ext cx="6123934" cy="4100400"/>
          </a:xfrm>
          <a:prstGeom prst="plaque">
            <a:avLst>
              <a:gd name="adj" fmla="val 1535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2"/>
          <p:cNvSpPr txBox="1">
            <a:spLocks noGrp="1"/>
          </p:cNvSpPr>
          <p:nvPr>
            <p:ph type="title"/>
          </p:nvPr>
        </p:nvSpPr>
        <p:spPr>
          <a:xfrm>
            <a:off x="1003406" y="862806"/>
            <a:ext cx="5090663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Non-functional Requirements</a:t>
            </a:r>
            <a:endParaRPr dirty="0"/>
          </a:p>
        </p:txBody>
      </p:sp>
      <p:sp>
        <p:nvSpPr>
          <p:cNvPr id="1077" name="Google Shape;1077;p42"/>
          <p:cNvSpPr txBox="1">
            <a:spLocks noGrp="1"/>
          </p:cNvSpPr>
          <p:nvPr>
            <p:ph type="subTitle" idx="1"/>
          </p:nvPr>
        </p:nvSpPr>
        <p:spPr>
          <a:xfrm>
            <a:off x="1788124" y="2613969"/>
            <a:ext cx="5251892" cy="1555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Security requirements</a:t>
            </a:r>
          </a:p>
        </p:txBody>
      </p:sp>
      <p:sp>
        <p:nvSpPr>
          <p:cNvPr id="1078" name="Google Shape;1078;p42"/>
          <p:cNvSpPr/>
          <p:nvPr/>
        </p:nvSpPr>
        <p:spPr>
          <a:xfrm>
            <a:off x="8770074" y="3513156"/>
            <a:ext cx="1371900" cy="1061700"/>
          </a:xfrm>
          <a:prstGeom prst="roundRect">
            <a:avLst>
              <a:gd name="adj" fmla="val 1847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2"/>
          <p:cNvSpPr/>
          <p:nvPr/>
        </p:nvSpPr>
        <p:spPr>
          <a:xfrm>
            <a:off x="7271466" y="1612238"/>
            <a:ext cx="2232900" cy="1455000"/>
          </a:xfrm>
          <a:prstGeom prst="roundRect">
            <a:avLst>
              <a:gd name="adj" fmla="val 1847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0" name="Google Shape;1080;p42"/>
          <p:cNvGrpSpPr/>
          <p:nvPr/>
        </p:nvGrpSpPr>
        <p:grpSpPr>
          <a:xfrm>
            <a:off x="8230092" y="3346767"/>
            <a:ext cx="1274272" cy="832198"/>
            <a:chOff x="1867218" y="1450268"/>
            <a:chExt cx="674182" cy="440340"/>
          </a:xfrm>
        </p:grpSpPr>
        <p:grpSp>
          <p:nvGrpSpPr>
            <p:cNvPr id="1081" name="Google Shape;1081;p42"/>
            <p:cNvGrpSpPr/>
            <p:nvPr/>
          </p:nvGrpSpPr>
          <p:grpSpPr>
            <a:xfrm>
              <a:off x="2184843" y="1450268"/>
              <a:ext cx="356557" cy="225208"/>
              <a:chOff x="2641268" y="2275318"/>
              <a:chExt cx="356557" cy="225208"/>
            </a:xfrm>
          </p:grpSpPr>
          <p:sp>
            <p:nvSpPr>
              <p:cNvPr id="1082" name="Google Shape;1082;p42"/>
              <p:cNvSpPr/>
              <p:nvPr/>
            </p:nvSpPr>
            <p:spPr>
              <a:xfrm>
                <a:off x="2641268" y="2275318"/>
                <a:ext cx="81926" cy="67819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120" extrusionOk="0">
                    <a:moveTo>
                      <a:pt x="1" y="1"/>
                    </a:moveTo>
                    <a:lnTo>
                      <a:pt x="1573" y="2120"/>
                    </a:lnTo>
                    <a:lnTo>
                      <a:pt x="2561" y="417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2"/>
              <p:cNvSpPr/>
              <p:nvPr/>
            </p:nvSpPr>
            <p:spPr>
              <a:xfrm>
                <a:off x="2685094" y="2286930"/>
                <a:ext cx="306240" cy="211998"/>
              </a:xfrm>
              <a:custGeom>
                <a:avLst/>
                <a:gdLst/>
                <a:ahLst/>
                <a:cxnLst/>
                <a:rect l="l" t="t" r="r" b="b"/>
                <a:pathLst>
                  <a:path w="9573" h="6627" extrusionOk="0">
                    <a:moveTo>
                      <a:pt x="9566" y="4920"/>
                    </a:moveTo>
                    <a:lnTo>
                      <a:pt x="9573" y="4924"/>
                    </a:lnTo>
                    <a:cubicBezTo>
                      <a:pt x="9571" y="4923"/>
                      <a:pt x="9568" y="4921"/>
                      <a:pt x="9566" y="4920"/>
                    </a:cubicBezTo>
                    <a:close/>
                    <a:moveTo>
                      <a:pt x="1004" y="1"/>
                    </a:moveTo>
                    <a:cubicBezTo>
                      <a:pt x="911" y="1"/>
                      <a:pt x="807" y="34"/>
                      <a:pt x="691" y="102"/>
                    </a:cubicBezTo>
                    <a:cubicBezTo>
                      <a:pt x="310" y="328"/>
                      <a:pt x="0" y="864"/>
                      <a:pt x="0" y="1304"/>
                    </a:cubicBezTo>
                    <a:cubicBezTo>
                      <a:pt x="0" y="1531"/>
                      <a:pt x="72" y="1685"/>
                      <a:pt x="203" y="1757"/>
                    </a:cubicBezTo>
                    <a:lnTo>
                      <a:pt x="8585" y="6627"/>
                    </a:lnTo>
                    <a:cubicBezTo>
                      <a:pt x="8466" y="6555"/>
                      <a:pt x="8382" y="6400"/>
                      <a:pt x="8382" y="6174"/>
                    </a:cubicBezTo>
                    <a:cubicBezTo>
                      <a:pt x="8382" y="5734"/>
                      <a:pt x="8692" y="5198"/>
                      <a:pt x="9073" y="4972"/>
                    </a:cubicBezTo>
                    <a:cubicBezTo>
                      <a:pt x="9191" y="4909"/>
                      <a:pt x="9301" y="4879"/>
                      <a:pt x="9396" y="4879"/>
                    </a:cubicBezTo>
                    <a:cubicBezTo>
                      <a:pt x="9460" y="4879"/>
                      <a:pt x="9518" y="4893"/>
                      <a:pt x="9566" y="4920"/>
                    </a:cubicBezTo>
                    <a:lnTo>
                      <a:pt x="9566" y="4920"/>
                    </a:lnTo>
                    <a:lnTo>
                      <a:pt x="1191" y="54"/>
                    </a:lnTo>
                    <a:cubicBezTo>
                      <a:pt x="1135" y="19"/>
                      <a:pt x="1073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2"/>
              <p:cNvSpPr/>
              <p:nvPr/>
            </p:nvSpPr>
            <p:spPr>
              <a:xfrm>
                <a:off x="2953232" y="2442816"/>
                <a:ext cx="44594" cy="5771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804" extrusionOk="0">
                    <a:moveTo>
                      <a:pt x="1009" y="1"/>
                    </a:moveTo>
                    <a:cubicBezTo>
                      <a:pt x="914" y="1"/>
                      <a:pt x="806" y="32"/>
                      <a:pt x="691" y="99"/>
                    </a:cubicBezTo>
                    <a:cubicBezTo>
                      <a:pt x="310" y="325"/>
                      <a:pt x="0" y="861"/>
                      <a:pt x="0" y="1301"/>
                    </a:cubicBezTo>
                    <a:cubicBezTo>
                      <a:pt x="0" y="1621"/>
                      <a:pt x="155" y="1804"/>
                      <a:pt x="384" y="1804"/>
                    </a:cubicBezTo>
                    <a:cubicBezTo>
                      <a:pt x="479" y="1804"/>
                      <a:pt x="587" y="1772"/>
                      <a:pt x="703" y="1706"/>
                    </a:cubicBezTo>
                    <a:cubicBezTo>
                      <a:pt x="1084" y="1480"/>
                      <a:pt x="1393" y="944"/>
                      <a:pt x="1393" y="503"/>
                    </a:cubicBezTo>
                    <a:cubicBezTo>
                      <a:pt x="1393" y="184"/>
                      <a:pt x="1239" y="1"/>
                      <a:pt x="10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2"/>
              <p:cNvSpPr/>
              <p:nvPr/>
            </p:nvSpPr>
            <p:spPr>
              <a:xfrm>
                <a:off x="2641268" y="2275318"/>
                <a:ext cx="22521" cy="18682"/>
              </a:xfrm>
              <a:custGeom>
                <a:avLst/>
                <a:gdLst/>
                <a:ahLst/>
                <a:cxnLst/>
                <a:rect l="l" t="t" r="r" b="b"/>
                <a:pathLst>
                  <a:path w="704" h="584" extrusionOk="0">
                    <a:moveTo>
                      <a:pt x="1" y="1"/>
                    </a:moveTo>
                    <a:lnTo>
                      <a:pt x="430" y="584"/>
                    </a:lnTo>
                    <a:cubicBezTo>
                      <a:pt x="561" y="453"/>
                      <a:pt x="656" y="298"/>
                      <a:pt x="703" y="12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2"/>
              <p:cNvSpPr/>
              <p:nvPr/>
            </p:nvSpPr>
            <p:spPr>
              <a:xfrm>
                <a:off x="2685478" y="2293616"/>
                <a:ext cx="283783" cy="184742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5775" extrusionOk="0">
                    <a:moveTo>
                      <a:pt x="536" y="0"/>
                    </a:moveTo>
                    <a:cubicBezTo>
                      <a:pt x="262" y="226"/>
                      <a:pt x="48" y="595"/>
                      <a:pt x="0" y="941"/>
                    </a:cubicBezTo>
                    <a:lnTo>
                      <a:pt x="8382" y="5775"/>
                    </a:lnTo>
                    <a:cubicBezTo>
                      <a:pt x="8442" y="5453"/>
                      <a:pt x="8632" y="5120"/>
                      <a:pt x="8870" y="4905"/>
                    </a:cubicBezTo>
                    <a:lnTo>
                      <a:pt x="53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7" name="Google Shape;1087;p42"/>
            <p:cNvGrpSpPr/>
            <p:nvPr/>
          </p:nvGrpSpPr>
          <p:grpSpPr>
            <a:xfrm>
              <a:off x="1867218" y="1515015"/>
              <a:ext cx="612481" cy="375593"/>
              <a:chOff x="2323643" y="2340065"/>
              <a:chExt cx="612481" cy="375593"/>
            </a:xfrm>
          </p:grpSpPr>
          <p:sp>
            <p:nvSpPr>
              <p:cNvPr id="1088" name="Google Shape;1088;p42"/>
              <p:cNvSpPr/>
              <p:nvPr/>
            </p:nvSpPr>
            <p:spPr>
              <a:xfrm>
                <a:off x="2325147" y="2493935"/>
                <a:ext cx="609825" cy="221723"/>
              </a:xfrm>
              <a:custGeom>
                <a:avLst/>
                <a:gdLst/>
                <a:ahLst/>
                <a:cxnLst/>
                <a:rect l="l" t="t" r="r" b="b"/>
                <a:pathLst>
                  <a:path w="19063" h="6931" extrusionOk="0">
                    <a:moveTo>
                      <a:pt x="1" y="1"/>
                    </a:moveTo>
                    <a:lnTo>
                      <a:pt x="1" y="715"/>
                    </a:lnTo>
                    <a:cubicBezTo>
                      <a:pt x="1" y="775"/>
                      <a:pt x="48" y="846"/>
                      <a:pt x="132" y="894"/>
                    </a:cubicBezTo>
                    <a:lnTo>
                      <a:pt x="10466" y="6859"/>
                    </a:lnTo>
                    <a:cubicBezTo>
                      <a:pt x="10550" y="6906"/>
                      <a:pt x="10663" y="6930"/>
                      <a:pt x="10776" y="6930"/>
                    </a:cubicBezTo>
                    <a:cubicBezTo>
                      <a:pt x="10889" y="6930"/>
                      <a:pt x="11002" y="6906"/>
                      <a:pt x="11086" y="6859"/>
                    </a:cubicBezTo>
                    <a:lnTo>
                      <a:pt x="18932" y="2299"/>
                    </a:lnTo>
                    <a:cubicBezTo>
                      <a:pt x="19015" y="2251"/>
                      <a:pt x="19063" y="2180"/>
                      <a:pt x="19063" y="2120"/>
                    </a:cubicBezTo>
                    <a:lnTo>
                      <a:pt x="19063" y="1418"/>
                    </a:lnTo>
                    <a:cubicBezTo>
                      <a:pt x="19063" y="1477"/>
                      <a:pt x="19015" y="1549"/>
                      <a:pt x="18932" y="1596"/>
                    </a:cubicBezTo>
                    <a:lnTo>
                      <a:pt x="11086" y="6156"/>
                    </a:lnTo>
                    <a:cubicBezTo>
                      <a:pt x="11002" y="6204"/>
                      <a:pt x="10889" y="6228"/>
                      <a:pt x="10776" y="6228"/>
                    </a:cubicBezTo>
                    <a:cubicBezTo>
                      <a:pt x="10663" y="6228"/>
                      <a:pt x="10550" y="6204"/>
                      <a:pt x="10466" y="6156"/>
                    </a:cubicBezTo>
                    <a:lnTo>
                      <a:pt x="132" y="191"/>
                    </a:lnTo>
                    <a:cubicBezTo>
                      <a:pt x="48" y="132"/>
                      <a:pt x="1" y="72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2"/>
              <p:cNvSpPr/>
              <p:nvPr/>
            </p:nvSpPr>
            <p:spPr>
              <a:xfrm>
                <a:off x="2323643" y="2340065"/>
                <a:ext cx="612481" cy="353106"/>
              </a:xfrm>
              <a:custGeom>
                <a:avLst/>
                <a:gdLst/>
                <a:ahLst/>
                <a:cxnLst/>
                <a:rect l="l" t="t" r="r" b="b"/>
                <a:pathLst>
                  <a:path w="19146" h="11038" extrusionOk="0">
                    <a:moveTo>
                      <a:pt x="8335" y="1"/>
                    </a:moveTo>
                    <a:cubicBezTo>
                      <a:pt x="8221" y="1"/>
                      <a:pt x="8108" y="24"/>
                      <a:pt x="8025" y="72"/>
                    </a:cubicBezTo>
                    <a:lnTo>
                      <a:pt x="179" y="4632"/>
                    </a:lnTo>
                    <a:cubicBezTo>
                      <a:pt x="0" y="4739"/>
                      <a:pt x="12" y="4894"/>
                      <a:pt x="179" y="5001"/>
                    </a:cubicBezTo>
                    <a:lnTo>
                      <a:pt x="10513" y="10966"/>
                    </a:lnTo>
                    <a:cubicBezTo>
                      <a:pt x="10597" y="11014"/>
                      <a:pt x="10710" y="11038"/>
                      <a:pt x="10823" y="11038"/>
                    </a:cubicBezTo>
                    <a:cubicBezTo>
                      <a:pt x="10936" y="11038"/>
                      <a:pt x="11049" y="11014"/>
                      <a:pt x="11133" y="10966"/>
                    </a:cubicBezTo>
                    <a:lnTo>
                      <a:pt x="18979" y="6406"/>
                    </a:lnTo>
                    <a:cubicBezTo>
                      <a:pt x="19145" y="6299"/>
                      <a:pt x="19145" y="6144"/>
                      <a:pt x="18979" y="6049"/>
                    </a:cubicBezTo>
                    <a:lnTo>
                      <a:pt x="8644" y="72"/>
                    </a:lnTo>
                    <a:cubicBezTo>
                      <a:pt x="8561" y="24"/>
                      <a:pt x="8448" y="1"/>
                      <a:pt x="83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2"/>
              <p:cNvSpPr/>
              <p:nvPr/>
            </p:nvSpPr>
            <p:spPr>
              <a:xfrm>
                <a:off x="2411615" y="2393008"/>
                <a:ext cx="231991" cy="134102"/>
              </a:xfrm>
              <a:custGeom>
                <a:avLst/>
                <a:gdLst/>
                <a:ahLst/>
                <a:cxnLst/>
                <a:rect l="l" t="t" r="r" b="b"/>
                <a:pathLst>
                  <a:path w="7252" h="4192" extrusionOk="0">
                    <a:moveTo>
                      <a:pt x="6835" y="1"/>
                    </a:moveTo>
                    <a:lnTo>
                      <a:pt x="1" y="3942"/>
                    </a:lnTo>
                    <a:lnTo>
                      <a:pt x="417" y="4192"/>
                    </a:lnTo>
                    <a:lnTo>
                      <a:pt x="7251" y="239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2"/>
              <p:cNvSpPr/>
              <p:nvPr/>
            </p:nvSpPr>
            <p:spPr>
              <a:xfrm>
                <a:off x="2447027" y="2413577"/>
                <a:ext cx="231991" cy="133718"/>
              </a:xfrm>
              <a:custGeom>
                <a:avLst/>
                <a:gdLst/>
                <a:ahLst/>
                <a:cxnLst/>
                <a:rect l="l" t="t" r="r" b="b"/>
                <a:pathLst>
                  <a:path w="7252" h="4180" extrusionOk="0">
                    <a:moveTo>
                      <a:pt x="6835" y="1"/>
                    </a:moveTo>
                    <a:lnTo>
                      <a:pt x="1" y="3942"/>
                    </a:lnTo>
                    <a:lnTo>
                      <a:pt x="418" y="4180"/>
                    </a:lnTo>
                    <a:lnTo>
                      <a:pt x="7252" y="239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2"/>
              <p:cNvSpPr/>
              <p:nvPr/>
            </p:nvSpPr>
            <p:spPr>
              <a:xfrm>
                <a:off x="2482472" y="2433762"/>
                <a:ext cx="231959" cy="134102"/>
              </a:xfrm>
              <a:custGeom>
                <a:avLst/>
                <a:gdLst/>
                <a:ahLst/>
                <a:cxnLst/>
                <a:rect l="l" t="t" r="r" b="b"/>
                <a:pathLst>
                  <a:path w="7251" h="4192" extrusionOk="0">
                    <a:moveTo>
                      <a:pt x="6834" y="1"/>
                    </a:moveTo>
                    <a:lnTo>
                      <a:pt x="0" y="3953"/>
                    </a:lnTo>
                    <a:lnTo>
                      <a:pt x="417" y="4192"/>
                    </a:lnTo>
                    <a:lnTo>
                      <a:pt x="7251" y="239"/>
                    </a:lnTo>
                    <a:lnTo>
                      <a:pt x="68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2"/>
              <p:cNvSpPr/>
              <p:nvPr/>
            </p:nvSpPr>
            <p:spPr>
              <a:xfrm>
                <a:off x="2517884" y="2454332"/>
                <a:ext cx="231608" cy="133718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4180" extrusionOk="0">
                    <a:moveTo>
                      <a:pt x="6823" y="1"/>
                    </a:moveTo>
                    <a:lnTo>
                      <a:pt x="0" y="3941"/>
                    </a:lnTo>
                    <a:lnTo>
                      <a:pt x="405" y="4180"/>
                    </a:lnTo>
                    <a:lnTo>
                      <a:pt x="7239" y="239"/>
                    </a:lnTo>
                    <a:lnTo>
                      <a:pt x="68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2"/>
              <p:cNvSpPr/>
              <p:nvPr/>
            </p:nvSpPr>
            <p:spPr>
              <a:xfrm>
                <a:off x="2552913" y="2474517"/>
                <a:ext cx="231991" cy="134102"/>
              </a:xfrm>
              <a:custGeom>
                <a:avLst/>
                <a:gdLst/>
                <a:ahLst/>
                <a:cxnLst/>
                <a:rect l="l" t="t" r="r" b="b"/>
                <a:pathLst>
                  <a:path w="7252" h="4192" extrusionOk="0">
                    <a:moveTo>
                      <a:pt x="6835" y="1"/>
                    </a:moveTo>
                    <a:lnTo>
                      <a:pt x="1" y="3953"/>
                    </a:lnTo>
                    <a:lnTo>
                      <a:pt x="417" y="4192"/>
                    </a:lnTo>
                    <a:lnTo>
                      <a:pt x="7252" y="239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2"/>
              <p:cNvSpPr/>
              <p:nvPr/>
            </p:nvSpPr>
            <p:spPr>
              <a:xfrm>
                <a:off x="2588358" y="2495087"/>
                <a:ext cx="231959" cy="133718"/>
              </a:xfrm>
              <a:custGeom>
                <a:avLst/>
                <a:gdLst/>
                <a:ahLst/>
                <a:cxnLst/>
                <a:rect l="l" t="t" r="r" b="b"/>
                <a:pathLst>
                  <a:path w="7251" h="4180" extrusionOk="0">
                    <a:moveTo>
                      <a:pt x="6834" y="0"/>
                    </a:moveTo>
                    <a:lnTo>
                      <a:pt x="0" y="3941"/>
                    </a:lnTo>
                    <a:lnTo>
                      <a:pt x="417" y="4180"/>
                    </a:lnTo>
                    <a:lnTo>
                      <a:pt x="7251" y="239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2"/>
              <p:cNvSpPr/>
              <p:nvPr/>
            </p:nvSpPr>
            <p:spPr>
              <a:xfrm>
                <a:off x="2623770" y="2515272"/>
                <a:ext cx="231608" cy="134102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4192" extrusionOk="0">
                    <a:moveTo>
                      <a:pt x="6823" y="1"/>
                    </a:moveTo>
                    <a:lnTo>
                      <a:pt x="0" y="3953"/>
                    </a:lnTo>
                    <a:lnTo>
                      <a:pt x="417" y="4192"/>
                    </a:lnTo>
                    <a:lnTo>
                      <a:pt x="7239" y="239"/>
                    </a:lnTo>
                    <a:lnTo>
                      <a:pt x="68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42"/>
          <p:cNvGrpSpPr/>
          <p:nvPr/>
        </p:nvGrpSpPr>
        <p:grpSpPr>
          <a:xfrm>
            <a:off x="8867681" y="2110575"/>
            <a:ext cx="1274285" cy="1338094"/>
            <a:chOff x="3171849" y="2550685"/>
            <a:chExt cx="842168" cy="884456"/>
          </a:xfrm>
        </p:grpSpPr>
        <p:sp>
          <p:nvSpPr>
            <p:cNvPr id="1098" name="Google Shape;1098;p42"/>
            <p:cNvSpPr/>
            <p:nvPr/>
          </p:nvSpPr>
          <p:spPr>
            <a:xfrm>
              <a:off x="3194689" y="2933857"/>
              <a:ext cx="819328" cy="474988"/>
            </a:xfrm>
            <a:custGeom>
              <a:avLst/>
              <a:gdLst/>
              <a:ahLst/>
              <a:cxnLst/>
              <a:rect l="l" t="t" r="r" b="b"/>
              <a:pathLst>
                <a:path w="25612" h="14848" extrusionOk="0">
                  <a:moveTo>
                    <a:pt x="15812" y="0"/>
                  </a:moveTo>
                  <a:lnTo>
                    <a:pt x="1" y="9192"/>
                  </a:lnTo>
                  <a:lnTo>
                    <a:pt x="9800" y="14848"/>
                  </a:lnTo>
                  <a:lnTo>
                    <a:pt x="25611" y="5656"/>
                  </a:lnTo>
                  <a:lnTo>
                    <a:pt x="1581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3508156" y="3114758"/>
              <a:ext cx="505858" cy="320380"/>
            </a:xfrm>
            <a:custGeom>
              <a:avLst/>
              <a:gdLst/>
              <a:ahLst/>
              <a:cxnLst/>
              <a:rect l="l" t="t" r="r" b="b"/>
              <a:pathLst>
                <a:path w="15813" h="10015" extrusionOk="0">
                  <a:moveTo>
                    <a:pt x="15812" y="1"/>
                  </a:moveTo>
                  <a:lnTo>
                    <a:pt x="1" y="9193"/>
                  </a:lnTo>
                  <a:lnTo>
                    <a:pt x="1" y="10014"/>
                  </a:lnTo>
                  <a:lnTo>
                    <a:pt x="15812" y="822"/>
                  </a:lnTo>
                  <a:lnTo>
                    <a:pt x="15812" y="1"/>
                  </a:lnTo>
                  <a:close/>
                </a:path>
              </a:pathLst>
            </a:custGeom>
            <a:solidFill>
              <a:srgbClr val="57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3171849" y="2844733"/>
              <a:ext cx="336343" cy="590407"/>
            </a:xfrm>
            <a:custGeom>
              <a:avLst/>
              <a:gdLst/>
              <a:ahLst/>
              <a:cxnLst/>
              <a:rect l="l" t="t" r="r" b="b"/>
              <a:pathLst>
                <a:path w="10514" h="18456" extrusionOk="0">
                  <a:moveTo>
                    <a:pt x="36" y="0"/>
                  </a:moveTo>
                  <a:lnTo>
                    <a:pt x="0" y="12383"/>
                  </a:lnTo>
                  <a:lnTo>
                    <a:pt x="10514" y="18455"/>
                  </a:lnTo>
                  <a:lnTo>
                    <a:pt x="10514" y="17634"/>
                  </a:lnTo>
                  <a:lnTo>
                    <a:pt x="715" y="11978"/>
                  </a:lnTo>
                  <a:lnTo>
                    <a:pt x="750" y="405"/>
                  </a:lnTo>
                  <a:lnTo>
                    <a:pt x="3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3194689" y="2564024"/>
              <a:ext cx="506978" cy="663920"/>
            </a:xfrm>
            <a:custGeom>
              <a:avLst/>
              <a:gdLst/>
              <a:ahLst/>
              <a:cxnLst/>
              <a:rect l="l" t="t" r="r" b="b"/>
              <a:pathLst>
                <a:path w="15848" h="20754" extrusionOk="0">
                  <a:moveTo>
                    <a:pt x="15848" y="1"/>
                  </a:moveTo>
                  <a:lnTo>
                    <a:pt x="36" y="9180"/>
                  </a:lnTo>
                  <a:lnTo>
                    <a:pt x="1" y="20753"/>
                  </a:lnTo>
                  <a:lnTo>
                    <a:pt x="1" y="20753"/>
                  </a:lnTo>
                  <a:lnTo>
                    <a:pt x="15812" y="11561"/>
                  </a:lnTo>
                  <a:lnTo>
                    <a:pt x="1584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210684" y="2591823"/>
              <a:ext cx="474604" cy="608290"/>
            </a:xfrm>
            <a:custGeom>
              <a:avLst/>
              <a:gdLst/>
              <a:ahLst/>
              <a:cxnLst/>
              <a:rect l="l" t="t" r="r" b="b"/>
              <a:pathLst>
                <a:path w="14836" h="19015" extrusionOk="0">
                  <a:moveTo>
                    <a:pt x="14836" y="1"/>
                  </a:moveTo>
                  <a:lnTo>
                    <a:pt x="37" y="8609"/>
                  </a:lnTo>
                  <a:lnTo>
                    <a:pt x="1" y="19015"/>
                  </a:lnTo>
                  <a:lnTo>
                    <a:pt x="14812" y="10407"/>
                  </a:lnTo>
                  <a:lnTo>
                    <a:pt x="14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173000" y="2550685"/>
              <a:ext cx="528667" cy="307040"/>
            </a:xfrm>
            <a:custGeom>
              <a:avLst/>
              <a:gdLst/>
              <a:ahLst/>
              <a:cxnLst/>
              <a:rect l="l" t="t" r="r" b="b"/>
              <a:pathLst>
                <a:path w="16526" h="9598" extrusionOk="0">
                  <a:moveTo>
                    <a:pt x="15812" y="1"/>
                  </a:moveTo>
                  <a:lnTo>
                    <a:pt x="0" y="9192"/>
                  </a:lnTo>
                  <a:lnTo>
                    <a:pt x="714" y="9597"/>
                  </a:lnTo>
                  <a:lnTo>
                    <a:pt x="16526" y="418"/>
                  </a:lnTo>
                  <a:lnTo>
                    <a:pt x="1581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3261740" y="3215333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9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3291426" y="3198187"/>
              <a:ext cx="42323" cy="24792"/>
            </a:xfrm>
            <a:custGeom>
              <a:avLst/>
              <a:gdLst/>
              <a:ahLst/>
              <a:cxnLst/>
              <a:rect l="l" t="t" r="r" b="b"/>
              <a:pathLst>
                <a:path w="1323" h="775" extrusionOk="0">
                  <a:moveTo>
                    <a:pt x="656" y="0"/>
                  </a:moveTo>
                  <a:lnTo>
                    <a:pt x="1" y="381"/>
                  </a:lnTo>
                  <a:lnTo>
                    <a:pt x="668" y="774"/>
                  </a:lnTo>
                  <a:lnTo>
                    <a:pt x="1323" y="393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3321144" y="3181041"/>
              <a:ext cx="42323" cy="24792"/>
            </a:xfrm>
            <a:custGeom>
              <a:avLst/>
              <a:gdLst/>
              <a:ahLst/>
              <a:cxnLst/>
              <a:rect l="l" t="t" r="r" b="b"/>
              <a:pathLst>
                <a:path w="1323" h="775" extrusionOk="0">
                  <a:moveTo>
                    <a:pt x="655" y="1"/>
                  </a:moveTo>
                  <a:lnTo>
                    <a:pt x="1" y="382"/>
                  </a:lnTo>
                  <a:lnTo>
                    <a:pt x="667" y="774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3350863" y="3163894"/>
              <a:ext cx="42291" cy="24792"/>
            </a:xfrm>
            <a:custGeom>
              <a:avLst/>
              <a:gdLst/>
              <a:ahLst/>
              <a:cxnLst/>
              <a:rect l="l" t="t" r="r" b="b"/>
              <a:pathLst>
                <a:path w="1322" h="775" extrusionOk="0">
                  <a:moveTo>
                    <a:pt x="655" y="1"/>
                  </a:moveTo>
                  <a:lnTo>
                    <a:pt x="0" y="382"/>
                  </a:lnTo>
                  <a:lnTo>
                    <a:pt x="667" y="775"/>
                  </a:lnTo>
                  <a:lnTo>
                    <a:pt x="1322" y="394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3380581" y="3146780"/>
              <a:ext cx="42291" cy="24760"/>
            </a:xfrm>
            <a:custGeom>
              <a:avLst/>
              <a:gdLst/>
              <a:ahLst/>
              <a:cxnLst/>
              <a:rect l="l" t="t" r="r" b="b"/>
              <a:pathLst>
                <a:path w="1322" h="774" extrusionOk="0">
                  <a:moveTo>
                    <a:pt x="655" y="0"/>
                  </a:moveTo>
                  <a:lnTo>
                    <a:pt x="0" y="381"/>
                  </a:lnTo>
                  <a:lnTo>
                    <a:pt x="655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3410268" y="3130017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3439986" y="3112871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0"/>
                  </a:moveTo>
                  <a:lnTo>
                    <a:pt x="0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3469320" y="3095724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1"/>
                  </a:moveTo>
                  <a:lnTo>
                    <a:pt x="0" y="370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3499007" y="3078578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8" y="1"/>
                  </a:moveTo>
                  <a:lnTo>
                    <a:pt x="1" y="382"/>
                  </a:lnTo>
                  <a:lnTo>
                    <a:pt x="668" y="763"/>
                  </a:lnTo>
                  <a:lnTo>
                    <a:pt x="1322" y="382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3528725" y="3061463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7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3558444" y="3044317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3588130" y="3027170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3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3617848" y="3010024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5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3647567" y="2992877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1"/>
                  </a:moveTo>
                  <a:lnTo>
                    <a:pt x="0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3677253" y="2975763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3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3324951" y="3217605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7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93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3354670" y="3200458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9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3384388" y="3183344"/>
              <a:ext cx="42291" cy="24760"/>
            </a:xfrm>
            <a:custGeom>
              <a:avLst/>
              <a:gdLst/>
              <a:ahLst/>
              <a:cxnLst/>
              <a:rect l="l" t="t" r="r" b="b"/>
              <a:pathLst>
                <a:path w="1322" h="774" extrusionOk="0">
                  <a:moveTo>
                    <a:pt x="655" y="0"/>
                  </a:moveTo>
                  <a:lnTo>
                    <a:pt x="0" y="381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3414074" y="3166197"/>
              <a:ext cx="42323" cy="24792"/>
            </a:xfrm>
            <a:custGeom>
              <a:avLst/>
              <a:gdLst/>
              <a:ahLst/>
              <a:cxnLst/>
              <a:rect l="l" t="t" r="r" b="b"/>
              <a:pathLst>
                <a:path w="1323" h="775" extrusionOk="0">
                  <a:moveTo>
                    <a:pt x="656" y="0"/>
                  </a:moveTo>
                  <a:lnTo>
                    <a:pt x="1" y="381"/>
                  </a:lnTo>
                  <a:lnTo>
                    <a:pt x="668" y="774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3443793" y="3149435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5" y="0"/>
                  </a:moveTo>
                  <a:lnTo>
                    <a:pt x="0" y="369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3473511" y="3131904"/>
              <a:ext cx="42291" cy="24792"/>
            </a:xfrm>
            <a:custGeom>
              <a:avLst/>
              <a:gdLst/>
              <a:ahLst/>
              <a:cxnLst/>
              <a:rect l="l" t="t" r="r" b="b"/>
              <a:pathLst>
                <a:path w="1322" h="775" extrusionOk="0">
                  <a:moveTo>
                    <a:pt x="655" y="1"/>
                  </a:moveTo>
                  <a:lnTo>
                    <a:pt x="0" y="382"/>
                  </a:lnTo>
                  <a:lnTo>
                    <a:pt x="655" y="775"/>
                  </a:lnTo>
                  <a:lnTo>
                    <a:pt x="1322" y="394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3503198" y="3115142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1"/>
                  </a:moveTo>
                  <a:lnTo>
                    <a:pt x="1" y="382"/>
                  </a:lnTo>
                  <a:lnTo>
                    <a:pt x="656" y="763"/>
                  </a:lnTo>
                  <a:lnTo>
                    <a:pt x="1322" y="382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3532916" y="3098027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5" y="0"/>
                  </a:moveTo>
                  <a:lnTo>
                    <a:pt x="1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3562250" y="3080881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0"/>
                  </a:moveTo>
                  <a:lnTo>
                    <a:pt x="0" y="369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3591937" y="3063735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8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3" y="38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3621655" y="3046588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7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651374" y="3029442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681092" y="3012327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710778" y="2995181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295265" y="3234751"/>
              <a:ext cx="105887" cy="43826"/>
            </a:xfrm>
            <a:custGeom>
              <a:avLst/>
              <a:gdLst/>
              <a:ahLst/>
              <a:cxnLst/>
              <a:rect l="l" t="t" r="r" b="b"/>
              <a:pathLst>
                <a:path w="3310" h="1370" extrusionOk="0">
                  <a:moveTo>
                    <a:pt x="667" y="0"/>
                  </a:moveTo>
                  <a:lnTo>
                    <a:pt x="0" y="381"/>
                  </a:lnTo>
                  <a:lnTo>
                    <a:pt x="1060" y="989"/>
                  </a:lnTo>
                  <a:lnTo>
                    <a:pt x="1369" y="1179"/>
                  </a:lnTo>
                  <a:lnTo>
                    <a:pt x="1715" y="1370"/>
                  </a:lnTo>
                  <a:lnTo>
                    <a:pt x="2643" y="834"/>
                  </a:lnTo>
                  <a:lnTo>
                    <a:pt x="3131" y="560"/>
                  </a:lnTo>
                  <a:lnTo>
                    <a:pt x="3310" y="453"/>
                  </a:lnTo>
                  <a:lnTo>
                    <a:pt x="2643" y="72"/>
                  </a:lnTo>
                  <a:lnTo>
                    <a:pt x="2465" y="179"/>
                  </a:lnTo>
                  <a:lnTo>
                    <a:pt x="1988" y="453"/>
                  </a:lnTo>
                  <a:lnTo>
                    <a:pt x="1715" y="60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388195" y="3219908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417881" y="3202762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8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2" y="3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3447600" y="3185615"/>
              <a:ext cx="42323" cy="24792"/>
            </a:xfrm>
            <a:custGeom>
              <a:avLst/>
              <a:gdLst/>
              <a:ahLst/>
              <a:cxnLst/>
              <a:rect l="l" t="t" r="r" b="b"/>
              <a:pathLst>
                <a:path w="1323" h="775" extrusionOk="0">
                  <a:moveTo>
                    <a:pt x="667" y="0"/>
                  </a:moveTo>
                  <a:lnTo>
                    <a:pt x="1" y="381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3477318" y="3168469"/>
              <a:ext cx="42291" cy="24792"/>
            </a:xfrm>
            <a:custGeom>
              <a:avLst/>
              <a:gdLst/>
              <a:ahLst/>
              <a:cxnLst/>
              <a:rect l="l" t="t" r="r" b="b"/>
              <a:pathLst>
                <a:path w="1322" h="775" extrusionOk="0">
                  <a:moveTo>
                    <a:pt x="655" y="1"/>
                  </a:moveTo>
                  <a:lnTo>
                    <a:pt x="0" y="382"/>
                  </a:lnTo>
                  <a:lnTo>
                    <a:pt x="667" y="775"/>
                  </a:lnTo>
                  <a:lnTo>
                    <a:pt x="1322" y="394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507004" y="3151322"/>
              <a:ext cx="42323" cy="24792"/>
            </a:xfrm>
            <a:custGeom>
              <a:avLst/>
              <a:gdLst/>
              <a:ahLst/>
              <a:cxnLst/>
              <a:rect l="l" t="t" r="r" b="b"/>
              <a:pathLst>
                <a:path w="1323" h="775" extrusionOk="0">
                  <a:moveTo>
                    <a:pt x="656" y="1"/>
                  </a:moveTo>
                  <a:lnTo>
                    <a:pt x="1" y="382"/>
                  </a:lnTo>
                  <a:lnTo>
                    <a:pt x="668" y="775"/>
                  </a:lnTo>
                  <a:lnTo>
                    <a:pt x="1322" y="394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536723" y="3134592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5" y="0"/>
                  </a:moveTo>
                  <a:lnTo>
                    <a:pt x="1" y="369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3566441" y="3117061"/>
              <a:ext cx="42291" cy="24792"/>
            </a:xfrm>
            <a:custGeom>
              <a:avLst/>
              <a:gdLst/>
              <a:ahLst/>
              <a:cxnLst/>
              <a:rect l="l" t="t" r="r" b="b"/>
              <a:pathLst>
                <a:path w="1322" h="775" extrusionOk="0">
                  <a:moveTo>
                    <a:pt x="655" y="0"/>
                  </a:moveTo>
                  <a:lnTo>
                    <a:pt x="0" y="393"/>
                  </a:lnTo>
                  <a:lnTo>
                    <a:pt x="655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3596127" y="3100299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3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3625846" y="3083152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5" y="1"/>
                  </a:moveTo>
                  <a:lnTo>
                    <a:pt x="1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3655180" y="3066006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3684899" y="3048891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3714585" y="3031745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8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2" y="38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3744303" y="3014598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3362667" y="3273587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3392385" y="3256472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0"/>
                  </a:moveTo>
                  <a:lnTo>
                    <a:pt x="0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3422072" y="3239326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3451406" y="3222179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7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3481125" y="3205033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9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3510811" y="3187886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8" y="1"/>
                  </a:moveTo>
                  <a:lnTo>
                    <a:pt x="1" y="382"/>
                  </a:lnTo>
                  <a:lnTo>
                    <a:pt x="668" y="763"/>
                  </a:lnTo>
                  <a:lnTo>
                    <a:pt x="1323" y="39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3540529" y="3170772"/>
              <a:ext cx="42323" cy="24792"/>
            </a:xfrm>
            <a:custGeom>
              <a:avLst/>
              <a:gdLst/>
              <a:ahLst/>
              <a:cxnLst/>
              <a:rect l="l" t="t" r="r" b="b"/>
              <a:pathLst>
                <a:path w="1323" h="775" extrusionOk="0">
                  <a:moveTo>
                    <a:pt x="667" y="0"/>
                  </a:moveTo>
                  <a:lnTo>
                    <a:pt x="1" y="381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3570248" y="3153625"/>
              <a:ext cx="42291" cy="24792"/>
            </a:xfrm>
            <a:custGeom>
              <a:avLst/>
              <a:gdLst/>
              <a:ahLst/>
              <a:cxnLst/>
              <a:rect l="l" t="t" r="r" b="b"/>
              <a:pathLst>
                <a:path w="1322" h="775" extrusionOk="0">
                  <a:moveTo>
                    <a:pt x="655" y="0"/>
                  </a:moveTo>
                  <a:lnTo>
                    <a:pt x="0" y="381"/>
                  </a:lnTo>
                  <a:lnTo>
                    <a:pt x="667" y="774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3599966" y="3136479"/>
              <a:ext cx="42291" cy="24792"/>
            </a:xfrm>
            <a:custGeom>
              <a:avLst/>
              <a:gdLst/>
              <a:ahLst/>
              <a:cxnLst/>
              <a:rect l="l" t="t" r="r" b="b"/>
              <a:pathLst>
                <a:path w="1322" h="775" extrusionOk="0">
                  <a:moveTo>
                    <a:pt x="655" y="1"/>
                  </a:moveTo>
                  <a:lnTo>
                    <a:pt x="0" y="382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3629653" y="3119716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1"/>
                  </a:moveTo>
                  <a:lnTo>
                    <a:pt x="1" y="370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3659371" y="3102218"/>
              <a:ext cx="42291" cy="24760"/>
            </a:xfrm>
            <a:custGeom>
              <a:avLst/>
              <a:gdLst/>
              <a:ahLst/>
              <a:cxnLst/>
              <a:rect l="l" t="t" r="r" b="b"/>
              <a:pathLst>
                <a:path w="1322" h="774" extrusionOk="0">
                  <a:moveTo>
                    <a:pt x="655" y="0"/>
                  </a:moveTo>
                  <a:lnTo>
                    <a:pt x="0" y="393"/>
                  </a:lnTo>
                  <a:lnTo>
                    <a:pt x="655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3689089" y="3085456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0"/>
                  </a:moveTo>
                  <a:lnTo>
                    <a:pt x="0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3718776" y="3068309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69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3748110" y="3051163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7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3777829" y="3034016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3396192" y="3293036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3425879" y="3275890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3455597" y="3258743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5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3485315" y="3241597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3515002" y="3122020"/>
              <a:ext cx="220187" cy="126840"/>
            </a:xfrm>
            <a:custGeom>
              <a:avLst/>
              <a:gdLst/>
              <a:ahLst/>
              <a:cxnLst/>
              <a:rect l="l" t="t" r="r" b="b"/>
              <a:pathLst>
                <a:path w="6883" h="3965" extrusionOk="0">
                  <a:moveTo>
                    <a:pt x="6216" y="0"/>
                  </a:moveTo>
                  <a:lnTo>
                    <a:pt x="5895" y="179"/>
                  </a:lnTo>
                  <a:lnTo>
                    <a:pt x="5561" y="369"/>
                  </a:lnTo>
                  <a:lnTo>
                    <a:pt x="5287" y="524"/>
                  </a:lnTo>
                  <a:lnTo>
                    <a:pt x="4632" y="905"/>
                  </a:lnTo>
                  <a:lnTo>
                    <a:pt x="4371" y="1060"/>
                  </a:lnTo>
                  <a:lnTo>
                    <a:pt x="3704" y="1441"/>
                  </a:lnTo>
                  <a:lnTo>
                    <a:pt x="3442" y="1596"/>
                  </a:lnTo>
                  <a:lnTo>
                    <a:pt x="2775" y="1977"/>
                  </a:lnTo>
                  <a:lnTo>
                    <a:pt x="2513" y="2131"/>
                  </a:lnTo>
                  <a:lnTo>
                    <a:pt x="1846" y="2512"/>
                  </a:lnTo>
                  <a:lnTo>
                    <a:pt x="1584" y="2667"/>
                  </a:lnTo>
                  <a:lnTo>
                    <a:pt x="930" y="3048"/>
                  </a:lnTo>
                  <a:lnTo>
                    <a:pt x="1" y="3584"/>
                  </a:lnTo>
                  <a:lnTo>
                    <a:pt x="656" y="3965"/>
                  </a:lnTo>
                  <a:lnTo>
                    <a:pt x="1584" y="3429"/>
                  </a:lnTo>
                  <a:lnTo>
                    <a:pt x="2251" y="3048"/>
                  </a:lnTo>
                  <a:lnTo>
                    <a:pt x="2513" y="2893"/>
                  </a:lnTo>
                  <a:lnTo>
                    <a:pt x="3168" y="2524"/>
                  </a:lnTo>
                  <a:lnTo>
                    <a:pt x="3442" y="2358"/>
                  </a:lnTo>
                  <a:lnTo>
                    <a:pt x="4097" y="1988"/>
                  </a:lnTo>
                  <a:lnTo>
                    <a:pt x="4371" y="1834"/>
                  </a:lnTo>
                  <a:lnTo>
                    <a:pt x="5025" y="1453"/>
                  </a:lnTo>
                  <a:lnTo>
                    <a:pt x="5299" y="1298"/>
                  </a:lnTo>
                  <a:lnTo>
                    <a:pt x="5954" y="905"/>
                  </a:lnTo>
                  <a:lnTo>
                    <a:pt x="6228" y="762"/>
                  </a:lnTo>
                  <a:lnTo>
                    <a:pt x="6549" y="572"/>
                  </a:lnTo>
                  <a:lnTo>
                    <a:pt x="6883" y="381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3722583" y="3104873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69"/>
                  </a:lnTo>
                  <a:lnTo>
                    <a:pt x="668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3752301" y="3087727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5" y="1"/>
                  </a:moveTo>
                  <a:lnTo>
                    <a:pt x="1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3782019" y="3070580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1"/>
                  </a:moveTo>
                  <a:lnTo>
                    <a:pt x="0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3811706" y="3053466"/>
              <a:ext cx="42323" cy="24376"/>
            </a:xfrm>
            <a:custGeom>
              <a:avLst/>
              <a:gdLst/>
              <a:ahLst/>
              <a:cxnLst/>
              <a:rect l="l" t="t" r="r" b="b"/>
              <a:pathLst>
                <a:path w="1323" h="762" extrusionOk="0">
                  <a:moveTo>
                    <a:pt x="656" y="0"/>
                  </a:moveTo>
                  <a:lnTo>
                    <a:pt x="1" y="369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3579749" y="3148859"/>
              <a:ext cx="255984" cy="146450"/>
            </a:xfrm>
            <a:custGeom>
              <a:avLst/>
              <a:gdLst/>
              <a:ahLst/>
              <a:cxnLst/>
              <a:rect l="l" t="t" r="r" b="b"/>
              <a:pathLst>
                <a:path w="8002" h="4578" extrusionOk="0">
                  <a:moveTo>
                    <a:pt x="5186" y="0"/>
                  </a:moveTo>
                  <a:cubicBezTo>
                    <a:pt x="5097" y="0"/>
                    <a:pt x="5001" y="21"/>
                    <a:pt x="4930" y="66"/>
                  </a:cubicBezTo>
                  <a:lnTo>
                    <a:pt x="156" y="2828"/>
                  </a:lnTo>
                  <a:cubicBezTo>
                    <a:pt x="13" y="2900"/>
                    <a:pt x="1" y="3019"/>
                    <a:pt x="120" y="3090"/>
                  </a:cubicBezTo>
                  <a:lnTo>
                    <a:pt x="2620" y="4531"/>
                  </a:lnTo>
                  <a:cubicBezTo>
                    <a:pt x="2673" y="4562"/>
                    <a:pt x="2742" y="4578"/>
                    <a:pt x="2815" y="4578"/>
                  </a:cubicBezTo>
                  <a:cubicBezTo>
                    <a:pt x="2907" y="4578"/>
                    <a:pt x="3005" y="4553"/>
                    <a:pt x="3085" y="4507"/>
                  </a:cubicBezTo>
                  <a:lnTo>
                    <a:pt x="7859" y="1757"/>
                  </a:lnTo>
                  <a:cubicBezTo>
                    <a:pt x="7990" y="1673"/>
                    <a:pt x="8002" y="1554"/>
                    <a:pt x="7895" y="1495"/>
                  </a:cubicBezTo>
                  <a:lnTo>
                    <a:pt x="5383" y="42"/>
                  </a:lnTo>
                  <a:cubicBezTo>
                    <a:pt x="5334" y="15"/>
                    <a:pt x="5262" y="0"/>
                    <a:pt x="51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42"/>
          <p:cNvGrpSpPr/>
          <p:nvPr/>
        </p:nvGrpSpPr>
        <p:grpSpPr>
          <a:xfrm>
            <a:off x="8058912" y="2815607"/>
            <a:ext cx="439171" cy="489186"/>
            <a:chOff x="2092454" y="2863767"/>
            <a:chExt cx="391558" cy="436150"/>
          </a:xfrm>
        </p:grpSpPr>
        <p:sp>
          <p:nvSpPr>
            <p:cNvPr id="1173" name="Google Shape;1173;p42"/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42"/>
          <p:cNvGrpSpPr/>
          <p:nvPr/>
        </p:nvGrpSpPr>
        <p:grpSpPr>
          <a:xfrm>
            <a:off x="7461293" y="2333298"/>
            <a:ext cx="658013" cy="489171"/>
            <a:chOff x="1144825" y="2818822"/>
            <a:chExt cx="385863" cy="286853"/>
          </a:xfrm>
        </p:grpSpPr>
        <p:sp>
          <p:nvSpPr>
            <p:cNvPr id="1177" name="Google Shape;1177;p42"/>
            <p:cNvSpPr/>
            <p:nvPr/>
          </p:nvSpPr>
          <p:spPr>
            <a:xfrm>
              <a:off x="1457524" y="2859961"/>
              <a:ext cx="32022" cy="99841"/>
            </a:xfrm>
            <a:custGeom>
              <a:avLst/>
              <a:gdLst/>
              <a:ahLst/>
              <a:cxnLst/>
              <a:rect l="l" t="t" r="r" b="b"/>
              <a:pathLst>
                <a:path w="1001" h="3121" extrusionOk="0">
                  <a:moveTo>
                    <a:pt x="1000" y="1"/>
                  </a:moveTo>
                  <a:lnTo>
                    <a:pt x="12" y="1132"/>
                  </a:lnTo>
                  <a:lnTo>
                    <a:pt x="0" y="3120"/>
                  </a:lnTo>
                  <a:lnTo>
                    <a:pt x="1000" y="1989"/>
                  </a:lnTo>
                  <a:lnTo>
                    <a:pt x="100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1270896" y="2891566"/>
              <a:ext cx="134102" cy="102880"/>
            </a:xfrm>
            <a:custGeom>
              <a:avLst/>
              <a:gdLst/>
              <a:ahLst/>
              <a:cxnLst/>
              <a:rect l="l" t="t" r="r" b="b"/>
              <a:pathLst>
                <a:path w="4192" h="3216" extrusionOk="0">
                  <a:moveTo>
                    <a:pt x="1965" y="1"/>
                  </a:moveTo>
                  <a:cubicBezTo>
                    <a:pt x="1941" y="1"/>
                    <a:pt x="1929" y="1"/>
                    <a:pt x="1905" y="13"/>
                  </a:cubicBezTo>
                  <a:lnTo>
                    <a:pt x="1870" y="13"/>
                  </a:lnTo>
                  <a:cubicBezTo>
                    <a:pt x="1822" y="13"/>
                    <a:pt x="1774" y="13"/>
                    <a:pt x="1727" y="25"/>
                  </a:cubicBezTo>
                  <a:lnTo>
                    <a:pt x="1667" y="25"/>
                  </a:lnTo>
                  <a:cubicBezTo>
                    <a:pt x="1608" y="37"/>
                    <a:pt x="1560" y="37"/>
                    <a:pt x="1512" y="48"/>
                  </a:cubicBezTo>
                  <a:lnTo>
                    <a:pt x="1477" y="48"/>
                  </a:lnTo>
                  <a:cubicBezTo>
                    <a:pt x="1477" y="60"/>
                    <a:pt x="1465" y="60"/>
                    <a:pt x="1465" y="60"/>
                  </a:cubicBezTo>
                  <a:cubicBezTo>
                    <a:pt x="1441" y="60"/>
                    <a:pt x="1417" y="72"/>
                    <a:pt x="1393" y="72"/>
                  </a:cubicBezTo>
                  <a:cubicBezTo>
                    <a:pt x="1358" y="84"/>
                    <a:pt x="1322" y="84"/>
                    <a:pt x="1286" y="96"/>
                  </a:cubicBezTo>
                  <a:cubicBezTo>
                    <a:pt x="1250" y="108"/>
                    <a:pt x="1227" y="108"/>
                    <a:pt x="1203" y="120"/>
                  </a:cubicBezTo>
                  <a:cubicBezTo>
                    <a:pt x="1167" y="132"/>
                    <a:pt x="1131" y="144"/>
                    <a:pt x="1096" y="156"/>
                  </a:cubicBezTo>
                  <a:lnTo>
                    <a:pt x="1072" y="156"/>
                  </a:lnTo>
                  <a:cubicBezTo>
                    <a:pt x="1024" y="168"/>
                    <a:pt x="989" y="191"/>
                    <a:pt x="941" y="203"/>
                  </a:cubicBezTo>
                  <a:lnTo>
                    <a:pt x="929" y="203"/>
                  </a:lnTo>
                  <a:cubicBezTo>
                    <a:pt x="881" y="227"/>
                    <a:pt x="834" y="251"/>
                    <a:pt x="786" y="263"/>
                  </a:cubicBezTo>
                  <a:cubicBezTo>
                    <a:pt x="774" y="275"/>
                    <a:pt x="762" y="275"/>
                    <a:pt x="750" y="287"/>
                  </a:cubicBezTo>
                  <a:cubicBezTo>
                    <a:pt x="703" y="310"/>
                    <a:pt x="655" y="334"/>
                    <a:pt x="608" y="358"/>
                  </a:cubicBezTo>
                  <a:cubicBezTo>
                    <a:pt x="608" y="358"/>
                    <a:pt x="596" y="370"/>
                    <a:pt x="584" y="370"/>
                  </a:cubicBezTo>
                  <a:cubicBezTo>
                    <a:pt x="584" y="382"/>
                    <a:pt x="572" y="382"/>
                    <a:pt x="560" y="382"/>
                  </a:cubicBezTo>
                  <a:cubicBezTo>
                    <a:pt x="548" y="394"/>
                    <a:pt x="536" y="406"/>
                    <a:pt x="524" y="406"/>
                  </a:cubicBezTo>
                  <a:cubicBezTo>
                    <a:pt x="512" y="418"/>
                    <a:pt x="500" y="429"/>
                    <a:pt x="488" y="429"/>
                  </a:cubicBezTo>
                  <a:cubicBezTo>
                    <a:pt x="477" y="441"/>
                    <a:pt x="465" y="453"/>
                    <a:pt x="453" y="453"/>
                  </a:cubicBezTo>
                  <a:cubicBezTo>
                    <a:pt x="441" y="465"/>
                    <a:pt x="441" y="477"/>
                    <a:pt x="429" y="477"/>
                  </a:cubicBezTo>
                  <a:cubicBezTo>
                    <a:pt x="417" y="489"/>
                    <a:pt x="405" y="501"/>
                    <a:pt x="393" y="513"/>
                  </a:cubicBezTo>
                  <a:cubicBezTo>
                    <a:pt x="381" y="513"/>
                    <a:pt x="369" y="525"/>
                    <a:pt x="369" y="537"/>
                  </a:cubicBezTo>
                  <a:cubicBezTo>
                    <a:pt x="357" y="537"/>
                    <a:pt x="346" y="549"/>
                    <a:pt x="334" y="560"/>
                  </a:cubicBezTo>
                  <a:cubicBezTo>
                    <a:pt x="334" y="560"/>
                    <a:pt x="322" y="560"/>
                    <a:pt x="322" y="572"/>
                  </a:cubicBezTo>
                  <a:lnTo>
                    <a:pt x="310" y="584"/>
                  </a:lnTo>
                  <a:cubicBezTo>
                    <a:pt x="298" y="596"/>
                    <a:pt x="274" y="608"/>
                    <a:pt x="262" y="632"/>
                  </a:cubicBezTo>
                  <a:cubicBezTo>
                    <a:pt x="262" y="632"/>
                    <a:pt x="250" y="632"/>
                    <a:pt x="250" y="644"/>
                  </a:cubicBezTo>
                  <a:cubicBezTo>
                    <a:pt x="227" y="668"/>
                    <a:pt x="215" y="680"/>
                    <a:pt x="191" y="703"/>
                  </a:cubicBezTo>
                  <a:cubicBezTo>
                    <a:pt x="191" y="703"/>
                    <a:pt x="191" y="703"/>
                    <a:pt x="191" y="715"/>
                  </a:cubicBezTo>
                  <a:cubicBezTo>
                    <a:pt x="191" y="715"/>
                    <a:pt x="179" y="715"/>
                    <a:pt x="179" y="727"/>
                  </a:cubicBezTo>
                  <a:cubicBezTo>
                    <a:pt x="167" y="739"/>
                    <a:pt x="167" y="751"/>
                    <a:pt x="155" y="763"/>
                  </a:cubicBezTo>
                  <a:cubicBezTo>
                    <a:pt x="143" y="775"/>
                    <a:pt x="143" y="775"/>
                    <a:pt x="143" y="787"/>
                  </a:cubicBezTo>
                  <a:cubicBezTo>
                    <a:pt x="131" y="799"/>
                    <a:pt x="119" y="810"/>
                    <a:pt x="119" y="822"/>
                  </a:cubicBezTo>
                  <a:cubicBezTo>
                    <a:pt x="119" y="822"/>
                    <a:pt x="107" y="834"/>
                    <a:pt x="107" y="834"/>
                  </a:cubicBezTo>
                  <a:cubicBezTo>
                    <a:pt x="107" y="834"/>
                    <a:pt x="107" y="846"/>
                    <a:pt x="107" y="846"/>
                  </a:cubicBezTo>
                  <a:cubicBezTo>
                    <a:pt x="96" y="858"/>
                    <a:pt x="96" y="870"/>
                    <a:pt x="84" y="882"/>
                  </a:cubicBezTo>
                  <a:cubicBezTo>
                    <a:pt x="84" y="894"/>
                    <a:pt x="72" y="894"/>
                    <a:pt x="72" y="906"/>
                  </a:cubicBezTo>
                  <a:lnTo>
                    <a:pt x="60" y="941"/>
                  </a:lnTo>
                  <a:cubicBezTo>
                    <a:pt x="60" y="941"/>
                    <a:pt x="60" y="953"/>
                    <a:pt x="48" y="953"/>
                  </a:cubicBezTo>
                  <a:lnTo>
                    <a:pt x="48" y="965"/>
                  </a:lnTo>
                  <a:cubicBezTo>
                    <a:pt x="48" y="977"/>
                    <a:pt x="36" y="989"/>
                    <a:pt x="36" y="1001"/>
                  </a:cubicBezTo>
                  <a:cubicBezTo>
                    <a:pt x="36" y="1001"/>
                    <a:pt x="36" y="1013"/>
                    <a:pt x="36" y="1025"/>
                  </a:cubicBezTo>
                  <a:cubicBezTo>
                    <a:pt x="24" y="1037"/>
                    <a:pt x="24" y="1049"/>
                    <a:pt x="24" y="1061"/>
                  </a:cubicBezTo>
                  <a:cubicBezTo>
                    <a:pt x="24" y="1061"/>
                    <a:pt x="24" y="1072"/>
                    <a:pt x="24" y="1072"/>
                  </a:cubicBezTo>
                  <a:cubicBezTo>
                    <a:pt x="24" y="1072"/>
                    <a:pt x="12" y="1084"/>
                    <a:pt x="12" y="1084"/>
                  </a:cubicBezTo>
                  <a:lnTo>
                    <a:pt x="12" y="1120"/>
                  </a:lnTo>
                  <a:cubicBezTo>
                    <a:pt x="12" y="1120"/>
                    <a:pt x="12" y="1132"/>
                    <a:pt x="12" y="1144"/>
                  </a:cubicBezTo>
                  <a:cubicBezTo>
                    <a:pt x="12" y="1156"/>
                    <a:pt x="12" y="1168"/>
                    <a:pt x="12" y="1180"/>
                  </a:cubicBezTo>
                  <a:cubicBezTo>
                    <a:pt x="12" y="1180"/>
                    <a:pt x="0" y="1191"/>
                    <a:pt x="0" y="1191"/>
                  </a:cubicBezTo>
                  <a:lnTo>
                    <a:pt x="0" y="1215"/>
                  </a:lnTo>
                  <a:lnTo>
                    <a:pt x="0" y="3073"/>
                  </a:lnTo>
                  <a:cubicBezTo>
                    <a:pt x="12" y="3061"/>
                    <a:pt x="12" y="3049"/>
                    <a:pt x="12" y="3049"/>
                  </a:cubicBezTo>
                  <a:cubicBezTo>
                    <a:pt x="12" y="3037"/>
                    <a:pt x="12" y="3025"/>
                    <a:pt x="24" y="3013"/>
                  </a:cubicBezTo>
                  <a:cubicBezTo>
                    <a:pt x="24" y="3001"/>
                    <a:pt x="24" y="3001"/>
                    <a:pt x="24" y="2989"/>
                  </a:cubicBezTo>
                  <a:cubicBezTo>
                    <a:pt x="24" y="2977"/>
                    <a:pt x="36" y="2966"/>
                    <a:pt x="36" y="2954"/>
                  </a:cubicBezTo>
                  <a:cubicBezTo>
                    <a:pt x="36" y="2942"/>
                    <a:pt x="48" y="2942"/>
                    <a:pt x="48" y="2930"/>
                  </a:cubicBezTo>
                  <a:lnTo>
                    <a:pt x="60" y="2894"/>
                  </a:lnTo>
                  <a:cubicBezTo>
                    <a:pt x="60" y="2894"/>
                    <a:pt x="72" y="2882"/>
                    <a:pt x="72" y="2870"/>
                  </a:cubicBezTo>
                  <a:cubicBezTo>
                    <a:pt x="72" y="2858"/>
                    <a:pt x="84" y="2846"/>
                    <a:pt x="84" y="2835"/>
                  </a:cubicBezTo>
                  <a:cubicBezTo>
                    <a:pt x="96" y="2835"/>
                    <a:pt x="96" y="2823"/>
                    <a:pt x="107" y="2811"/>
                  </a:cubicBezTo>
                  <a:cubicBezTo>
                    <a:pt x="107" y="2799"/>
                    <a:pt x="119" y="2787"/>
                    <a:pt x="119" y="2775"/>
                  </a:cubicBezTo>
                  <a:cubicBezTo>
                    <a:pt x="131" y="2775"/>
                    <a:pt x="131" y="2763"/>
                    <a:pt x="143" y="2751"/>
                  </a:cubicBezTo>
                  <a:cubicBezTo>
                    <a:pt x="143" y="2739"/>
                    <a:pt x="155" y="2727"/>
                    <a:pt x="167" y="2715"/>
                  </a:cubicBezTo>
                  <a:lnTo>
                    <a:pt x="179" y="2692"/>
                  </a:lnTo>
                  <a:cubicBezTo>
                    <a:pt x="203" y="2680"/>
                    <a:pt x="215" y="2656"/>
                    <a:pt x="238" y="2632"/>
                  </a:cubicBezTo>
                  <a:cubicBezTo>
                    <a:pt x="238" y="2632"/>
                    <a:pt x="250" y="2620"/>
                    <a:pt x="250" y="2620"/>
                  </a:cubicBezTo>
                  <a:cubicBezTo>
                    <a:pt x="262" y="2596"/>
                    <a:pt x="286" y="2585"/>
                    <a:pt x="298" y="2573"/>
                  </a:cubicBezTo>
                  <a:cubicBezTo>
                    <a:pt x="310" y="2561"/>
                    <a:pt x="310" y="2549"/>
                    <a:pt x="322" y="2549"/>
                  </a:cubicBezTo>
                  <a:cubicBezTo>
                    <a:pt x="334" y="2537"/>
                    <a:pt x="346" y="2525"/>
                    <a:pt x="357" y="2525"/>
                  </a:cubicBezTo>
                  <a:cubicBezTo>
                    <a:pt x="357" y="2513"/>
                    <a:pt x="369" y="2501"/>
                    <a:pt x="381" y="2501"/>
                  </a:cubicBezTo>
                  <a:cubicBezTo>
                    <a:pt x="393" y="2489"/>
                    <a:pt x="405" y="2477"/>
                    <a:pt x="417" y="2477"/>
                  </a:cubicBezTo>
                  <a:cubicBezTo>
                    <a:pt x="429" y="2465"/>
                    <a:pt x="441" y="2454"/>
                    <a:pt x="441" y="2454"/>
                  </a:cubicBezTo>
                  <a:cubicBezTo>
                    <a:pt x="453" y="2442"/>
                    <a:pt x="465" y="2430"/>
                    <a:pt x="477" y="2430"/>
                  </a:cubicBezTo>
                  <a:cubicBezTo>
                    <a:pt x="488" y="2418"/>
                    <a:pt x="500" y="2406"/>
                    <a:pt x="512" y="2406"/>
                  </a:cubicBezTo>
                  <a:cubicBezTo>
                    <a:pt x="524" y="2394"/>
                    <a:pt x="536" y="2382"/>
                    <a:pt x="560" y="2382"/>
                  </a:cubicBezTo>
                  <a:cubicBezTo>
                    <a:pt x="572" y="2370"/>
                    <a:pt x="584" y="2358"/>
                    <a:pt x="608" y="2346"/>
                  </a:cubicBezTo>
                  <a:cubicBezTo>
                    <a:pt x="655" y="2323"/>
                    <a:pt x="691" y="2299"/>
                    <a:pt x="750" y="2275"/>
                  </a:cubicBezTo>
                  <a:cubicBezTo>
                    <a:pt x="762" y="2263"/>
                    <a:pt x="774" y="2263"/>
                    <a:pt x="786" y="2251"/>
                  </a:cubicBezTo>
                  <a:cubicBezTo>
                    <a:pt x="822" y="2239"/>
                    <a:pt x="869" y="2215"/>
                    <a:pt x="917" y="2204"/>
                  </a:cubicBezTo>
                  <a:cubicBezTo>
                    <a:pt x="929" y="2192"/>
                    <a:pt x="929" y="2192"/>
                    <a:pt x="941" y="2192"/>
                  </a:cubicBezTo>
                  <a:cubicBezTo>
                    <a:pt x="989" y="2168"/>
                    <a:pt x="1036" y="2156"/>
                    <a:pt x="1084" y="2144"/>
                  </a:cubicBezTo>
                  <a:lnTo>
                    <a:pt x="1191" y="2108"/>
                  </a:lnTo>
                  <a:cubicBezTo>
                    <a:pt x="1215" y="2096"/>
                    <a:pt x="1250" y="2096"/>
                    <a:pt x="1274" y="2084"/>
                  </a:cubicBezTo>
                  <a:cubicBezTo>
                    <a:pt x="1310" y="2073"/>
                    <a:pt x="1358" y="2073"/>
                    <a:pt x="1393" y="2061"/>
                  </a:cubicBezTo>
                  <a:lnTo>
                    <a:pt x="1477" y="2049"/>
                  </a:lnTo>
                  <a:cubicBezTo>
                    <a:pt x="1489" y="2037"/>
                    <a:pt x="1500" y="2037"/>
                    <a:pt x="1512" y="2037"/>
                  </a:cubicBezTo>
                  <a:cubicBezTo>
                    <a:pt x="1560" y="2025"/>
                    <a:pt x="1608" y="2025"/>
                    <a:pt x="1655" y="2013"/>
                  </a:cubicBezTo>
                  <a:lnTo>
                    <a:pt x="1703" y="2013"/>
                  </a:lnTo>
                  <a:cubicBezTo>
                    <a:pt x="1751" y="2001"/>
                    <a:pt x="1810" y="2001"/>
                    <a:pt x="1870" y="2001"/>
                  </a:cubicBezTo>
                  <a:lnTo>
                    <a:pt x="1905" y="2001"/>
                  </a:lnTo>
                  <a:cubicBezTo>
                    <a:pt x="1941" y="1989"/>
                    <a:pt x="1977" y="1989"/>
                    <a:pt x="2012" y="1989"/>
                  </a:cubicBezTo>
                  <a:lnTo>
                    <a:pt x="2132" y="1989"/>
                  </a:lnTo>
                  <a:cubicBezTo>
                    <a:pt x="2155" y="1989"/>
                    <a:pt x="2191" y="1989"/>
                    <a:pt x="2227" y="2001"/>
                  </a:cubicBezTo>
                  <a:lnTo>
                    <a:pt x="2334" y="2001"/>
                  </a:lnTo>
                  <a:cubicBezTo>
                    <a:pt x="2358" y="2001"/>
                    <a:pt x="2393" y="2001"/>
                    <a:pt x="2429" y="2013"/>
                  </a:cubicBezTo>
                  <a:cubicBezTo>
                    <a:pt x="2465" y="2013"/>
                    <a:pt x="2501" y="2013"/>
                    <a:pt x="2536" y="2025"/>
                  </a:cubicBezTo>
                  <a:lnTo>
                    <a:pt x="2620" y="2037"/>
                  </a:lnTo>
                  <a:cubicBezTo>
                    <a:pt x="2667" y="2037"/>
                    <a:pt x="2703" y="2049"/>
                    <a:pt x="2739" y="2049"/>
                  </a:cubicBezTo>
                  <a:cubicBezTo>
                    <a:pt x="2763" y="2061"/>
                    <a:pt x="2798" y="2061"/>
                    <a:pt x="2822" y="2073"/>
                  </a:cubicBezTo>
                  <a:cubicBezTo>
                    <a:pt x="2870" y="2084"/>
                    <a:pt x="2905" y="2096"/>
                    <a:pt x="2953" y="2108"/>
                  </a:cubicBezTo>
                  <a:cubicBezTo>
                    <a:pt x="2977" y="2108"/>
                    <a:pt x="3013" y="2120"/>
                    <a:pt x="3036" y="2120"/>
                  </a:cubicBezTo>
                  <a:lnTo>
                    <a:pt x="3084" y="2144"/>
                  </a:lnTo>
                  <a:cubicBezTo>
                    <a:pt x="3120" y="2156"/>
                    <a:pt x="3167" y="2168"/>
                    <a:pt x="3203" y="2180"/>
                  </a:cubicBezTo>
                  <a:cubicBezTo>
                    <a:pt x="3215" y="2192"/>
                    <a:pt x="3227" y="2192"/>
                    <a:pt x="3239" y="2192"/>
                  </a:cubicBezTo>
                  <a:cubicBezTo>
                    <a:pt x="3286" y="2215"/>
                    <a:pt x="3322" y="2227"/>
                    <a:pt x="3358" y="2239"/>
                  </a:cubicBezTo>
                  <a:cubicBezTo>
                    <a:pt x="3370" y="2251"/>
                    <a:pt x="3394" y="2263"/>
                    <a:pt x="3405" y="2263"/>
                  </a:cubicBezTo>
                  <a:cubicBezTo>
                    <a:pt x="3465" y="2287"/>
                    <a:pt x="3513" y="2323"/>
                    <a:pt x="3560" y="2346"/>
                  </a:cubicBezTo>
                  <a:cubicBezTo>
                    <a:pt x="3977" y="2585"/>
                    <a:pt x="4179" y="2894"/>
                    <a:pt x="4179" y="3216"/>
                  </a:cubicBezTo>
                  <a:lnTo>
                    <a:pt x="4191" y="1227"/>
                  </a:lnTo>
                  <a:cubicBezTo>
                    <a:pt x="4191" y="906"/>
                    <a:pt x="3977" y="596"/>
                    <a:pt x="3572" y="358"/>
                  </a:cubicBezTo>
                  <a:cubicBezTo>
                    <a:pt x="3525" y="334"/>
                    <a:pt x="3465" y="310"/>
                    <a:pt x="3417" y="275"/>
                  </a:cubicBezTo>
                  <a:cubicBezTo>
                    <a:pt x="3394" y="275"/>
                    <a:pt x="3382" y="263"/>
                    <a:pt x="3358" y="251"/>
                  </a:cubicBezTo>
                  <a:cubicBezTo>
                    <a:pt x="3334" y="239"/>
                    <a:pt x="3298" y="227"/>
                    <a:pt x="3263" y="215"/>
                  </a:cubicBezTo>
                  <a:cubicBezTo>
                    <a:pt x="3263" y="215"/>
                    <a:pt x="3251" y="215"/>
                    <a:pt x="3251" y="203"/>
                  </a:cubicBezTo>
                  <a:cubicBezTo>
                    <a:pt x="3239" y="203"/>
                    <a:pt x="3227" y="203"/>
                    <a:pt x="3215" y="191"/>
                  </a:cubicBezTo>
                  <a:cubicBezTo>
                    <a:pt x="3167" y="179"/>
                    <a:pt x="3132" y="168"/>
                    <a:pt x="3084" y="156"/>
                  </a:cubicBezTo>
                  <a:lnTo>
                    <a:pt x="3048" y="144"/>
                  </a:lnTo>
                  <a:cubicBezTo>
                    <a:pt x="3036" y="132"/>
                    <a:pt x="3024" y="132"/>
                    <a:pt x="3013" y="132"/>
                  </a:cubicBezTo>
                  <a:lnTo>
                    <a:pt x="2965" y="120"/>
                  </a:lnTo>
                  <a:cubicBezTo>
                    <a:pt x="2917" y="108"/>
                    <a:pt x="2870" y="96"/>
                    <a:pt x="2834" y="84"/>
                  </a:cubicBezTo>
                  <a:cubicBezTo>
                    <a:pt x="2822" y="84"/>
                    <a:pt x="2810" y="84"/>
                    <a:pt x="2798" y="72"/>
                  </a:cubicBezTo>
                  <a:lnTo>
                    <a:pt x="2739" y="72"/>
                  </a:lnTo>
                  <a:cubicBezTo>
                    <a:pt x="2703" y="60"/>
                    <a:pt x="2667" y="48"/>
                    <a:pt x="2632" y="48"/>
                  </a:cubicBezTo>
                  <a:cubicBezTo>
                    <a:pt x="2620" y="48"/>
                    <a:pt x="2596" y="37"/>
                    <a:pt x="2584" y="37"/>
                  </a:cubicBezTo>
                  <a:lnTo>
                    <a:pt x="2536" y="37"/>
                  </a:lnTo>
                  <a:cubicBezTo>
                    <a:pt x="2501" y="25"/>
                    <a:pt x="2465" y="25"/>
                    <a:pt x="2429" y="25"/>
                  </a:cubicBezTo>
                  <a:cubicBezTo>
                    <a:pt x="2417" y="25"/>
                    <a:pt x="2405" y="13"/>
                    <a:pt x="2382" y="13"/>
                  </a:cubicBezTo>
                  <a:lnTo>
                    <a:pt x="2227" y="13"/>
                  </a:lnTo>
                  <a:cubicBezTo>
                    <a:pt x="2215" y="13"/>
                    <a:pt x="2191" y="1"/>
                    <a:pt x="21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1144825" y="2913287"/>
              <a:ext cx="385863" cy="192388"/>
            </a:xfrm>
            <a:custGeom>
              <a:avLst/>
              <a:gdLst/>
              <a:ahLst/>
              <a:cxnLst/>
              <a:rect l="l" t="t" r="r" b="b"/>
              <a:pathLst>
                <a:path w="12062" h="6014" extrusionOk="0">
                  <a:moveTo>
                    <a:pt x="12" y="1"/>
                  </a:moveTo>
                  <a:lnTo>
                    <a:pt x="0" y="1989"/>
                  </a:lnTo>
                  <a:lnTo>
                    <a:pt x="1846" y="2679"/>
                  </a:lnTo>
                  <a:cubicBezTo>
                    <a:pt x="1870" y="2834"/>
                    <a:pt x="1905" y="2989"/>
                    <a:pt x="1977" y="3144"/>
                  </a:cubicBezTo>
                  <a:lnTo>
                    <a:pt x="1286" y="2739"/>
                  </a:lnTo>
                  <a:lnTo>
                    <a:pt x="1286" y="4727"/>
                  </a:lnTo>
                  <a:lnTo>
                    <a:pt x="2239" y="5275"/>
                  </a:lnTo>
                  <a:lnTo>
                    <a:pt x="4191" y="4703"/>
                  </a:lnTo>
                  <a:lnTo>
                    <a:pt x="4203" y="4703"/>
                  </a:lnTo>
                  <a:cubicBezTo>
                    <a:pt x="4263" y="4715"/>
                    <a:pt x="4334" y="4739"/>
                    <a:pt x="4394" y="4751"/>
                  </a:cubicBezTo>
                  <a:cubicBezTo>
                    <a:pt x="4418" y="4763"/>
                    <a:pt x="4441" y="4763"/>
                    <a:pt x="4465" y="4775"/>
                  </a:cubicBezTo>
                  <a:cubicBezTo>
                    <a:pt x="4513" y="4787"/>
                    <a:pt x="4560" y="4787"/>
                    <a:pt x="4608" y="4799"/>
                  </a:cubicBezTo>
                  <a:cubicBezTo>
                    <a:pt x="4608" y="4799"/>
                    <a:pt x="4620" y="4811"/>
                    <a:pt x="4632" y="4811"/>
                  </a:cubicBezTo>
                  <a:cubicBezTo>
                    <a:pt x="4656" y="4811"/>
                    <a:pt x="4668" y="4811"/>
                    <a:pt x="4691" y="4823"/>
                  </a:cubicBezTo>
                  <a:cubicBezTo>
                    <a:pt x="4727" y="4823"/>
                    <a:pt x="4763" y="4834"/>
                    <a:pt x="4799" y="4846"/>
                  </a:cubicBezTo>
                  <a:cubicBezTo>
                    <a:pt x="4834" y="4846"/>
                    <a:pt x="4858" y="4846"/>
                    <a:pt x="4894" y="4858"/>
                  </a:cubicBezTo>
                  <a:cubicBezTo>
                    <a:pt x="4930" y="4858"/>
                    <a:pt x="4965" y="4870"/>
                    <a:pt x="5001" y="4870"/>
                  </a:cubicBezTo>
                  <a:cubicBezTo>
                    <a:pt x="5013" y="4882"/>
                    <a:pt x="5025" y="4882"/>
                    <a:pt x="5037" y="4882"/>
                  </a:cubicBezTo>
                  <a:cubicBezTo>
                    <a:pt x="5060" y="4882"/>
                    <a:pt x="5084" y="4882"/>
                    <a:pt x="5096" y="4894"/>
                  </a:cubicBezTo>
                  <a:lnTo>
                    <a:pt x="5203" y="4906"/>
                  </a:lnTo>
                  <a:cubicBezTo>
                    <a:pt x="5239" y="4906"/>
                    <a:pt x="5263" y="4906"/>
                    <a:pt x="5299" y="4918"/>
                  </a:cubicBezTo>
                  <a:lnTo>
                    <a:pt x="5406" y="4918"/>
                  </a:lnTo>
                  <a:cubicBezTo>
                    <a:pt x="5418" y="4930"/>
                    <a:pt x="5430" y="4930"/>
                    <a:pt x="5441" y="4930"/>
                  </a:cubicBezTo>
                  <a:lnTo>
                    <a:pt x="5477" y="4930"/>
                  </a:lnTo>
                  <a:cubicBezTo>
                    <a:pt x="5572" y="4942"/>
                    <a:pt x="5668" y="4942"/>
                    <a:pt x="5763" y="4942"/>
                  </a:cubicBezTo>
                  <a:lnTo>
                    <a:pt x="6965" y="6013"/>
                  </a:lnTo>
                  <a:lnTo>
                    <a:pt x="8263" y="5811"/>
                  </a:lnTo>
                  <a:lnTo>
                    <a:pt x="8370" y="4537"/>
                  </a:lnTo>
                  <a:cubicBezTo>
                    <a:pt x="8597" y="4453"/>
                    <a:pt x="8799" y="4358"/>
                    <a:pt x="9001" y="4239"/>
                  </a:cubicBezTo>
                  <a:cubicBezTo>
                    <a:pt x="9013" y="4227"/>
                    <a:pt x="9037" y="4215"/>
                    <a:pt x="9061" y="4203"/>
                  </a:cubicBezTo>
                  <a:cubicBezTo>
                    <a:pt x="9073" y="4192"/>
                    <a:pt x="9085" y="4180"/>
                    <a:pt x="9109" y="4180"/>
                  </a:cubicBezTo>
                  <a:cubicBezTo>
                    <a:pt x="9121" y="4168"/>
                    <a:pt x="9144" y="4156"/>
                    <a:pt x="9156" y="4144"/>
                  </a:cubicBezTo>
                  <a:cubicBezTo>
                    <a:pt x="9192" y="4120"/>
                    <a:pt x="9216" y="4108"/>
                    <a:pt x="9240" y="4084"/>
                  </a:cubicBezTo>
                  <a:cubicBezTo>
                    <a:pt x="9251" y="4072"/>
                    <a:pt x="9275" y="4061"/>
                    <a:pt x="9287" y="4049"/>
                  </a:cubicBezTo>
                  <a:cubicBezTo>
                    <a:pt x="9311" y="4037"/>
                    <a:pt x="9335" y="4013"/>
                    <a:pt x="9371" y="3989"/>
                  </a:cubicBezTo>
                  <a:cubicBezTo>
                    <a:pt x="9382" y="3989"/>
                    <a:pt x="9394" y="3977"/>
                    <a:pt x="9406" y="3965"/>
                  </a:cubicBezTo>
                  <a:cubicBezTo>
                    <a:pt x="9442" y="3930"/>
                    <a:pt x="9478" y="3906"/>
                    <a:pt x="9513" y="3870"/>
                  </a:cubicBezTo>
                  <a:lnTo>
                    <a:pt x="11704" y="3811"/>
                  </a:lnTo>
                  <a:lnTo>
                    <a:pt x="12049" y="3060"/>
                  </a:lnTo>
                  <a:lnTo>
                    <a:pt x="12061" y="1072"/>
                  </a:lnTo>
                  <a:lnTo>
                    <a:pt x="12061" y="1072"/>
                  </a:lnTo>
                  <a:lnTo>
                    <a:pt x="11716" y="1822"/>
                  </a:lnTo>
                  <a:lnTo>
                    <a:pt x="9525" y="1894"/>
                  </a:lnTo>
                  <a:cubicBezTo>
                    <a:pt x="9490" y="1917"/>
                    <a:pt x="9454" y="1953"/>
                    <a:pt x="9418" y="1977"/>
                  </a:cubicBezTo>
                  <a:cubicBezTo>
                    <a:pt x="9406" y="1989"/>
                    <a:pt x="9382" y="2001"/>
                    <a:pt x="9371" y="2013"/>
                  </a:cubicBezTo>
                  <a:cubicBezTo>
                    <a:pt x="9347" y="2025"/>
                    <a:pt x="9323" y="2048"/>
                    <a:pt x="9299" y="2072"/>
                  </a:cubicBezTo>
                  <a:cubicBezTo>
                    <a:pt x="9275" y="2084"/>
                    <a:pt x="9263" y="2084"/>
                    <a:pt x="9240" y="2096"/>
                  </a:cubicBezTo>
                  <a:cubicBezTo>
                    <a:pt x="9216" y="2120"/>
                    <a:pt x="9192" y="2132"/>
                    <a:pt x="9168" y="2156"/>
                  </a:cubicBezTo>
                  <a:cubicBezTo>
                    <a:pt x="9144" y="2167"/>
                    <a:pt x="9132" y="2179"/>
                    <a:pt x="9109" y="2191"/>
                  </a:cubicBezTo>
                  <a:cubicBezTo>
                    <a:pt x="9073" y="2215"/>
                    <a:pt x="9037" y="2227"/>
                    <a:pt x="9001" y="2251"/>
                  </a:cubicBezTo>
                  <a:cubicBezTo>
                    <a:pt x="8906" y="2310"/>
                    <a:pt x="8811" y="2358"/>
                    <a:pt x="8704" y="2417"/>
                  </a:cubicBezTo>
                  <a:cubicBezTo>
                    <a:pt x="8597" y="2465"/>
                    <a:pt x="8489" y="2513"/>
                    <a:pt x="8370" y="2548"/>
                  </a:cubicBezTo>
                  <a:lnTo>
                    <a:pt x="8263" y="3822"/>
                  </a:lnTo>
                  <a:lnTo>
                    <a:pt x="6965" y="4025"/>
                  </a:lnTo>
                  <a:lnTo>
                    <a:pt x="5763" y="2953"/>
                  </a:lnTo>
                  <a:cubicBezTo>
                    <a:pt x="5680" y="2953"/>
                    <a:pt x="5584" y="2953"/>
                    <a:pt x="5489" y="2941"/>
                  </a:cubicBezTo>
                  <a:lnTo>
                    <a:pt x="5406" y="2941"/>
                  </a:lnTo>
                  <a:cubicBezTo>
                    <a:pt x="5370" y="2929"/>
                    <a:pt x="5346" y="2929"/>
                    <a:pt x="5311" y="2929"/>
                  </a:cubicBezTo>
                  <a:cubicBezTo>
                    <a:pt x="5275" y="2918"/>
                    <a:pt x="5239" y="2918"/>
                    <a:pt x="5203" y="2918"/>
                  </a:cubicBezTo>
                  <a:lnTo>
                    <a:pt x="5108" y="2906"/>
                  </a:lnTo>
                  <a:cubicBezTo>
                    <a:pt x="5072" y="2894"/>
                    <a:pt x="5037" y="2894"/>
                    <a:pt x="5013" y="2894"/>
                  </a:cubicBezTo>
                  <a:cubicBezTo>
                    <a:pt x="4977" y="2882"/>
                    <a:pt x="4941" y="2882"/>
                    <a:pt x="4894" y="2870"/>
                  </a:cubicBezTo>
                  <a:cubicBezTo>
                    <a:pt x="4870" y="2870"/>
                    <a:pt x="4834" y="2858"/>
                    <a:pt x="4810" y="2858"/>
                  </a:cubicBezTo>
                  <a:cubicBezTo>
                    <a:pt x="4775" y="2846"/>
                    <a:pt x="4739" y="2846"/>
                    <a:pt x="4703" y="2834"/>
                  </a:cubicBezTo>
                  <a:lnTo>
                    <a:pt x="4608" y="2810"/>
                  </a:lnTo>
                  <a:cubicBezTo>
                    <a:pt x="4560" y="2810"/>
                    <a:pt x="4513" y="2798"/>
                    <a:pt x="4465" y="2787"/>
                  </a:cubicBezTo>
                  <a:cubicBezTo>
                    <a:pt x="4441" y="2775"/>
                    <a:pt x="4418" y="2775"/>
                    <a:pt x="4406" y="2763"/>
                  </a:cubicBezTo>
                  <a:cubicBezTo>
                    <a:pt x="4334" y="2751"/>
                    <a:pt x="4275" y="2739"/>
                    <a:pt x="4203" y="2715"/>
                  </a:cubicBezTo>
                  <a:lnTo>
                    <a:pt x="4191" y="2715"/>
                  </a:lnTo>
                  <a:lnTo>
                    <a:pt x="2274" y="3287"/>
                  </a:lnTo>
                  <a:lnTo>
                    <a:pt x="2274" y="1608"/>
                  </a:lnTo>
                  <a:cubicBezTo>
                    <a:pt x="2036" y="1322"/>
                    <a:pt x="1893" y="1013"/>
                    <a:pt x="1858" y="703"/>
                  </a:cubicBez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1145209" y="2818822"/>
              <a:ext cx="385480" cy="223226"/>
            </a:xfrm>
            <a:custGeom>
              <a:avLst/>
              <a:gdLst/>
              <a:ahLst/>
              <a:cxnLst/>
              <a:rect l="l" t="t" r="r" b="b"/>
              <a:pathLst>
                <a:path w="12050" h="6978" extrusionOk="0">
                  <a:moveTo>
                    <a:pt x="6019" y="2275"/>
                  </a:moveTo>
                  <a:cubicBezTo>
                    <a:pt x="6555" y="2275"/>
                    <a:pt x="7090" y="2394"/>
                    <a:pt x="7501" y="2632"/>
                  </a:cubicBezTo>
                  <a:cubicBezTo>
                    <a:pt x="8323" y="3108"/>
                    <a:pt x="8323" y="3882"/>
                    <a:pt x="7513" y="4347"/>
                  </a:cubicBezTo>
                  <a:cubicBezTo>
                    <a:pt x="7102" y="4585"/>
                    <a:pt x="6567" y="4704"/>
                    <a:pt x="6031" y="4704"/>
                  </a:cubicBezTo>
                  <a:cubicBezTo>
                    <a:pt x="5495" y="4704"/>
                    <a:pt x="4959" y="4585"/>
                    <a:pt x="4548" y="4347"/>
                  </a:cubicBezTo>
                  <a:cubicBezTo>
                    <a:pt x="3727" y="3882"/>
                    <a:pt x="3727" y="3108"/>
                    <a:pt x="4537" y="2632"/>
                  </a:cubicBezTo>
                  <a:cubicBezTo>
                    <a:pt x="4947" y="2394"/>
                    <a:pt x="5483" y="2275"/>
                    <a:pt x="6019" y="2275"/>
                  </a:cubicBezTo>
                  <a:close/>
                  <a:moveTo>
                    <a:pt x="5084" y="1"/>
                  </a:moveTo>
                  <a:lnTo>
                    <a:pt x="3786" y="203"/>
                  </a:lnTo>
                  <a:lnTo>
                    <a:pt x="3679" y="1477"/>
                  </a:lnTo>
                  <a:cubicBezTo>
                    <a:pt x="3453" y="1560"/>
                    <a:pt x="3251" y="1656"/>
                    <a:pt x="3048" y="1775"/>
                  </a:cubicBezTo>
                  <a:cubicBezTo>
                    <a:pt x="2858" y="1894"/>
                    <a:pt x="2679" y="2013"/>
                    <a:pt x="2536" y="2144"/>
                  </a:cubicBezTo>
                  <a:lnTo>
                    <a:pt x="346" y="2203"/>
                  </a:lnTo>
                  <a:lnTo>
                    <a:pt x="0" y="2954"/>
                  </a:lnTo>
                  <a:lnTo>
                    <a:pt x="1846" y="3656"/>
                  </a:lnTo>
                  <a:cubicBezTo>
                    <a:pt x="1881" y="3966"/>
                    <a:pt x="2024" y="4275"/>
                    <a:pt x="2274" y="4561"/>
                  </a:cubicBezTo>
                  <a:lnTo>
                    <a:pt x="1274" y="5692"/>
                  </a:lnTo>
                  <a:lnTo>
                    <a:pt x="2227" y="6252"/>
                  </a:lnTo>
                  <a:lnTo>
                    <a:pt x="4191" y="5668"/>
                  </a:lnTo>
                  <a:cubicBezTo>
                    <a:pt x="4679" y="5811"/>
                    <a:pt x="5215" y="5894"/>
                    <a:pt x="5763" y="5918"/>
                  </a:cubicBezTo>
                  <a:lnTo>
                    <a:pt x="6965" y="6978"/>
                  </a:lnTo>
                  <a:lnTo>
                    <a:pt x="8263" y="6775"/>
                  </a:lnTo>
                  <a:lnTo>
                    <a:pt x="8370" y="5513"/>
                  </a:lnTo>
                  <a:cubicBezTo>
                    <a:pt x="8585" y="5418"/>
                    <a:pt x="8799" y="5323"/>
                    <a:pt x="8989" y="5204"/>
                  </a:cubicBezTo>
                  <a:cubicBezTo>
                    <a:pt x="9192" y="5097"/>
                    <a:pt x="9359" y="4966"/>
                    <a:pt x="9513" y="4847"/>
                  </a:cubicBezTo>
                  <a:lnTo>
                    <a:pt x="11704" y="4775"/>
                  </a:lnTo>
                  <a:lnTo>
                    <a:pt x="12049" y="4025"/>
                  </a:lnTo>
                  <a:lnTo>
                    <a:pt x="10204" y="3335"/>
                  </a:lnTo>
                  <a:cubicBezTo>
                    <a:pt x="10168" y="3025"/>
                    <a:pt x="10013" y="2703"/>
                    <a:pt x="9775" y="2418"/>
                  </a:cubicBezTo>
                  <a:lnTo>
                    <a:pt x="10763" y="1287"/>
                  </a:lnTo>
                  <a:lnTo>
                    <a:pt x="9811" y="739"/>
                  </a:lnTo>
                  <a:lnTo>
                    <a:pt x="7858" y="1310"/>
                  </a:lnTo>
                  <a:cubicBezTo>
                    <a:pt x="7358" y="1179"/>
                    <a:pt x="6823" y="1096"/>
                    <a:pt x="6287" y="1072"/>
                  </a:cubicBezTo>
                  <a:lnTo>
                    <a:pt x="508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42"/>
          <p:cNvGrpSpPr/>
          <p:nvPr/>
        </p:nvGrpSpPr>
        <p:grpSpPr>
          <a:xfrm>
            <a:off x="8172567" y="1342445"/>
            <a:ext cx="969240" cy="1150800"/>
            <a:chOff x="1673102" y="2206764"/>
            <a:chExt cx="335575" cy="398435"/>
          </a:xfrm>
        </p:grpSpPr>
        <p:sp>
          <p:nvSpPr>
            <p:cNvPr id="1182" name="Google Shape;1182;p42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42"/>
          <p:cNvGrpSpPr/>
          <p:nvPr/>
        </p:nvGrpSpPr>
        <p:grpSpPr>
          <a:xfrm>
            <a:off x="6770844" y="4410438"/>
            <a:ext cx="579625" cy="557161"/>
            <a:chOff x="304275" y="275275"/>
            <a:chExt cx="579625" cy="557161"/>
          </a:xfrm>
        </p:grpSpPr>
        <p:sp>
          <p:nvSpPr>
            <p:cNvPr id="1190" name="Google Shape;1190;p42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42"/>
          <p:cNvGrpSpPr/>
          <p:nvPr/>
        </p:nvGrpSpPr>
        <p:grpSpPr>
          <a:xfrm>
            <a:off x="9956069" y="964699"/>
            <a:ext cx="355063" cy="130500"/>
            <a:chOff x="304275" y="701936"/>
            <a:chExt cx="355063" cy="130500"/>
          </a:xfrm>
        </p:grpSpPr>
        <p:sp>
          <p:nvSpPr>
            <p:cNvPr id="1200" name="Google Shape;1200;p42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42"/>
          <p:cNvSpPr/>
          <p:nvPr/>
        </p:nvSpPr>
        <p:spPr>
          <a:xfrm>
            <a:off x="6804619" y="1273042"/>
            <a:ext cx="326100" cy="370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42"/>
          <p:cNvSpPr/>
          <p:nvPr/>
        </p:nvSpPr>
        <p:spPr>
          <a:xfrm>
            <a:off x="6804619" y="1566335"/>
            <a:ext cx="326100" cy="370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42"/>
          <p:cNvGrpSpPr/>
          <p:nvPr/>
        </p:nvGrpSpPr>
        <p:grpSpPr>
          <a:xfrm>
            <a:off x="5218935" y="758599"/>
            <a:ext cx="896100" cy="206100"/>
            <a:chOff x="5733519" y="960358"/>
            <a:chExt cx="896100" cy="206100"/>
          </a:xfrm>
        </p:grpSpPr>
        <p:grpSp>
          <p:nvGrpSpPr>
            <p:cNvPr id="1205" name="Google Shape;1205;p42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1206" name="Google Shape;1206;p42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7" name="Google Shape;1207;p42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8" name="Google Shape;1208;p42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1209" name="Google Shape;1209;p42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42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11" name="Google Shape;1211;p42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1212" name="Google Shape;1212;p42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42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4" name="Google Shape;1214;p42"/>
          <p:cNvGrpSpPr/>
          <p:nvPr/>
        </p:nvGrpSpPr>
        <p:grpSpPr>
          <a:xfrm>
            <a:off x="2180767" y="3900182"/>
            <a:ext cx="896100" cy="206100"/>
            <a:chOff x="5733519" y="960358"/>
            <a:chExt cx="896100" cy="206100"/>
          </a:xfrm>
        </p:grpSpPr>
        <p:grpSp>
          <p:nvGrpSpPr>
            <p:cNvPr id="1215" name="Google Shape;1215;p42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1216" name="Google Shape;1216;p42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42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18" name="Google Shape;1218;p42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1219" name="Google Shape;1219;p42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42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21" name="Google Shape;1221;p42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1222" name="Google Shape;1222;p42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42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5730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 txBox="1">
            <a:spLocks noGrp="1"/>
          </p:cNvSpPr>
          <p:nvPr>
            <p:ph type="title"/>
          </p:nvPr>
        </p:nvSpPr>
        <p:spPr>
          <a:xfrm>
            <a:off x="937240" y="2215069"/>
            <a:ext cx="4723462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Design</a:t>
            </a:r>
            <a:endParaRPr dirty="0"/>
          </a:p>
        </p:txBody>
      </p:sp>
      <p:sp>
        <p:nvSpPr>
          <p:cNvPr id="710" name="Google Shape;710;p38"/>
          <p:cNvSpPr txBox="1">
            <a:spLocks noGrp="1"/>
          </p:cNvSpPr>
          <p:nvPr>
            <p:ph type="title" idx="2"/>
          </p:nvPr>
        </p:nvSpPr>
        <p:spPr>
          <a:xfrm>
            <a:off x="1373359" y="1235043"/>
            <a:ext cx="1620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12" name="Google Shape;712;p38"/>
          <p:cNvGrpSpPr/>
          <p:nvPr/>
        </p:nvGrpSpPr>
        <p:grpSpPr>
          <a:xfrm>
            <a:off x="5466825" y="2163338"/>
            <a:ext cx="579625" cy="557161"/>
            <a:chOff x="304275" y="275275"/>
            <a:chExt cx="579625" cy="557161"/>
          </a:xfrm>
        </p:grpSpPr>
        <p:sp>
          <p:nvSpPr>
            <p:cNvPr id="713" name="Google Shape;713;p38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7087539" y="2071102"/>
            <a:ext cx="1013130" cy="1404123"/>
            <a:chOff x="1667760" y="3714500"/>
            <a:chExt cx="580491" cy="804517"/>
          </a:xfrm>
        </p:grpSpPr>
        <p:sp>
          <p:nvSpPr>
            <p:cNvPr id="723" name="Google Shape;723;p38"/>
            <p:cNvSpPr/>
            <p:nvPr/>
          </p:nvSpPr>
          <p:spPr>
            <a:xfrm>
              <a:off x="1667760" y="3714500"/>
              <a:ext cx="580491" cy="804517"/>
            </a:xfrm>
            <a:custGeom>
              <a:avLst/>
              <a:gdLst/>
              <a:ahLst/>
              <a:cxnLst/>
              <a:rect l="l" t="t" r="r" b="b"/>
              <a:pathLst>
                <a:path w="18146" h="25149" extrusionOk="0">
                  <a:moveTo>
                    <a:pt x="17668" y="1"/>
                  </a:moveTo>
                  <a:cubicBezTo>
                    <a:pt x="17570" y="1"/>
                    <a:pt x="17462" y="33"/>
                    <a:pt x="17348" y="100"/>
                  </a:cubicBezTo>
                  <a:lnTo>
                    <a:pt x="798" y="9649"/>
                  </a:lnTo>
                  <a:cubicBezTo>
                    <a:pt x="358" y="9899"/>
                    <a:pt x="1" y="10590"/>
                    <a:pt x="1" y="11173"/>
                  </a:cubicBezTo>
                  <a:lnTo>
                    <a:pt x="1" y="24449"/>
                  </a:lnTo>
                  <a:cubicBezTo>
                    <a:pt x="1" y="24885"/>
                    <a:pt x="201" y="25149"/>
                    <a:pt x="486" y="25149"/>
                  </a:cubicBezTo>
                  <a:cubicBezTo>
                    <a:pt x="582" y="25149"/>
                    <a:pt x="687" y="25119"/>
                    <a:pt x="798" y="25056"/>
                  </a:cubicBezTo>
                  <a:lnTo>
                    <a:pt x="17348" y="15495"/>
                  </a:lnTo>
                  <a:cubicBezTo>
                    <a:pt x="17789" y="15245"/>
                    <a:pt x="18146" y="14555"/>
                    <a:pt x="18146" y="13971"/>
                  </a:cubicBezTo>
                  <a:lnTo>
                    <a:pt x="18146" y="696"/>
                  </a:lnTo>
                  <a:cubicBezTo>
                    <a:pt x="18146" y="263"/>
                    <a:pt x="17949" y="1"/>
                    <a:pt x="176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1667760" y="3714724"/>
              <a:ext cx="580491" cy="407105"/>
            </a:xfrm>
            <a:custGeom>
              <a:avLst/>
              <a:gdLst/>
              <a:ahLst/>
              <a:cxnLst/>
              <a:rect l="l" t="t" r="r" b="b"/>
              <a:pathLst>
                <a:path w="18146" h="12726" extrusionOk="0">
                  <a:moveTo>
                    <a:pt x="17670" y="1"/>
                  </a:moveTo>
                  <a:cubicBezTo>
                    <a:pt x="17556" y="1"/>
                    <a:pt x="17426" y="38"/>
                    <a:pt x="17288" y="117"/>
                  </a:cubicBezTo>
                  <a:lnTo>
                    <a:pt x="858" y="9607"/>
                  </a:lnTo>
                  <a:cubicBezTo>
                    <a:pt x="394" y="9880"/>
                    <a:pt x="1" y="10547"/>
                    <a:pt x="1" y="11095"/>
                  </a:cubicBezTo>
                  <a:lnTo>
                    <a:pt x="1" y="12726"/>
                  </a:lnTo>
                  <a:lnTo>
                    <a:pt x="18146" y="2248"/>
                  </a:lnTo>
                  <a:lnTo>
                    <a:pt x="18146" y="617"/>
                  </a:lnTo>
                  <a:cubicBezTo>
                    <a:pt x="18146" y="228"/>
                    <a:pt x="17953" y="1"/>
                    <a:pt x="176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200227" y="3754903"/>
              <a:ext cx="20985" cy="26776"/>
            </a:xfrm>
            <a:custGeom>
              <a:avLst/>
              <a:gdLst/>
              <a:ahLst/>
              <a:cxnLst/>
              <a:rect l="l" t="t" r="r" b="b"/>
              <a:pathLst>
                <a:path w="656" h="837" extrusionOk="0">
                  <a:moveTo>
                    <a:pt x="463" y="1"/>
                  </a:moveTo>
                  <a:cubicBezTo>
                    <a:pt x="420" y="1"/>
                    <a:pt x="372" y="13"/>
                    <a:pt x="322" y="40"/>
                  </a:cubicBezTo>
                  <a:cubicBezTo>
                    <a:pt x="143" y="147"/>
                    <a:pt x="1" y="397"/>
                    <a:pt x="1" y="600"/>
                  </a:cubicBezTo>
                  <a:cubicBezTo>
                    <a:pt x="1" y="751"/>
                    <a:pt x="72" y="837"/>
                    <a:pt x="176" y="837"/>
                  </a:cubicBezTo>
                  <a:cubicBezTo>
                    <a:pt x="220" y="837"/>
                    <a:pt x="269" y="822"/>
                    <a:pt x="322" y="790"/>
                  </a:cubicBezTo>
                  <a:cubicBezTo>
                    <a:pt x="501" y="683"/>
                    <a:pt x="655" y="433"/>
                    <a:pt x="655" y="230"/>
                  </a:cubicBezTo>
                  <a:cubicBezTo>
                    <a:pt x="655" y="85"/>
                    <a:pt x="575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158321" y="3779055"/>
              <a:ext cx="20602" cy="26776"/>
            </a:xfrm>
            <a:custGeom>
              <a:avLst/>
              <a:gdLst/>
              <a:ahLst/>
              <a:cxnLst/>
              <a:rect l="l" t="t" r="r" b="b"/>
              <a:pathLst>
                <a:path w="644" h="837" extrusionOk="0">
                  <a:moveTo>
                    <a:pt x="468" y="0"/>
                  </a:moveTo>
                  <a:cubicBezTo>
                    <a:pt x="425" y="0"/>
                    <a:pt x="375" y="15"/>
                    <a:pt x="322" y="47"/>
                  </a:cubicBezTo>
                  <a:cubicBezTo>
                    <a:pt x="144" y="154"/>
                    <a:pt x="1" y="404"/>
                    <a:pt x="1" y="607"/>
                  </a:cubicBezTo>
                  <a:cubicBezTo>
                    <a:pt x="1" y="752"/>
                    <a:pt x="75" y="836"/>
                    <a:pt x="183" y="836"/>
                  </a:cubicBezTo>
                  <a:cubicBezTo>
                    <a:pt x="225" y="836"/>
                    <a:pt x="272" y="824"/>
                    <a:pt x="322" y="797"/>
                  </a:cubicBezTo>
                  <a:cubicBezTo>
                    <a:pt x="501" y="690"/>
                    <a:pt x="644" y="440"/>
                    <a:pt x="644" y="237"/>
                  </a:cubicBezTo>
                  <a:cubicBezTo>
                    <a:pt x="644" y="86"/>
                    <a:pt x="573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2116062" y="3803431"/>
              <a:ext cx="20985" cy="26648"/>
            </a:xfrm>
            <a:custGeom>
              <a:avLst/>
              <a:gdLst/>
              <a:ahLst/>
              <a:cxnLst/>
              <a:rect l="l" t="t" r="r" b="b"/>
              <a:pathLst>
                <a:path w="656" h="833" extrusionOk="0">
                  <a:moveTo>
                    <a:pt x="481" y="0"/>
                  </a:moveTo>
                  <a:cubicBezTo>
                    <a:pt x="437" y="0"/>
                    <a:pt x="387" y="15"/>
                    <a:pt x="334" y="47"/>
                  </a:cubicBezTo>
                  <a:cubicBezTo>
                    <a:pt x="155" y="142"/>
                    <a:pt x="0" y="392"/>
                    <a:pt x="0" y="607"/>
                  </a:cubicBezTo>
                  <a:cubicBezTo>
                    <a:pt x="0" y="749"/>
                    <a:pt x="77" y="832"/>
                    <a:pt x="184" y="832"/>
                  </a:cubicBezTo>
                  <a:cubicBezTo>
                    <a:pt x="229" y="832"/>
                    <a:pt x="280" y="817"/>
                    <a:pt x="334" y="785"/>
                  </a:cubicBezTo>
                  <a:cubicBezTo>
                    <a:pt x="512" y="690"/>
                    <a:pt x="655" y="440"/>
                    <a:pt x="655" y="226"/>
                  </a:cubicBezTo>
                  <a:cubicBezTo>
                    <a:pt x="655" y="83"/>
                    <a:pt x="58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8"/>
          <p:cNvGrpSpPr/>
          <p:nvPr/>
        </p:nvGrpSpPr>
        <p:grpSpPr>
          <a:xfrm>
            <a:off x="6448758" y="636036"/>
            <a:ext cx="905486" cy="1947369"/>
            <a:chOff x="830207" y="3488333"/>
            <a:chExt cx="518814" cy="1115779"/>
          </a:xfrm>
        </p:grpSpPr>
        <p:sp>
          <p:nvSpPr>
            <p:cNvPr id="729" name="Google Shape;729;p38"/>
            <p:cNvSpPr/>
            <p:nvPr/>
          </p:nvSpPr>
          <p:spPr>
            <a:xfrm>
              <a:off x="830207" y="3488333"/>
              <a:ext cx="518814" cy="1115779"/>
            </a:xfrm>
            <a:custGeom>
              <a:avLst/>
              <a:gdLst/>
              <a:ahLst/>
              <a:cxnLst/>
              <a:rect l="l" t="t" r="r" b="b"/>
              <a:pathLst>
                <a:path w="16218" h="34879" extrusionOk="0">
                  <a:moveTo>
                    <a:pt x="15786" y="1"/>
                  </a:moveTo>
                  <a:cubicBezTo>
                    <a:pt x="15699" y="1"/>
                    <a:pt x="15603" y="28"/>
                    <a:pt x="15503" y="86"/>
                  </a:cubicBezTo>
                  <a:lnTo>
                    <a:pt x="715" y="8623"/>
                  </a:lnTo>
                  <a:cubicBezTo>
                    <a:pt x="322" y="8849"/>
                    <a:pt x="1" y="9468"/>
                    <a:pt x="1" y="9980"/>
                  </a:cubicBezTo>
                  <a:lnTo>
                    <a:pt x="1" y="34257"/>
                  </a:lnTo>
                  <a:cubicBezTo>
                    <a:pt x="10" y="34647"/>
                    <a:pt x="183" y="34878"/>
                    <a:pt x="433" y="34878"/>
                  </a:cubicBezTo>
                  <a:cubicBezTo>
                    <a:pt x="519" y="34878"/>
                    <a:pt x="614" y="34851"/>
                    <a:pt x="715" y="34793"/>
                  </a:cubicBezTo>
                  <a:lnTo>
                    <a:pt x="15503" y="26256"/>
                  </a:lnTo>
                  <a:cubicBezTo>
                    <a:pt x="15896" y="26030"/>
                    <a:pt x="16217" y="25423"/>
                    <a:pt x="16217" y="24899"/>
                  </a:cubicBezTo>
                  <a:lnTo>
                    <a:pt x="16217" y="622"/>
                  </a:lnTo>
                  <a:cubicBezTo>
                    <a:pt x="16217" y="232"/>
                    <a:pt x="16039" y="1"/>
                    <a:pt x="157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830591" y="3488781"/>
              <a:ext cx="518430" cy="363790"/>
            </a:xfrm>
            <a:custGeom>
              <a:avLst/>
              <a:gdLst/>
              <a:ahLst/>
              <a:cxnLst/>
              <a:rect l="l" t="t" r="r" b="b"/>
              <a:pathLst>
                <a:path w="16206" h="11372" extrusionOk="0">
                  <a:moveTo>
                    <a:pt x="15784" y="0"/>
                  </a:moveTo>
                  <a:cubicBezTo>
                    <a:pt x="15681" y="0"/>
                    <a:pt x="15565" y="35"/>
                    <a:pt x="15443" y="108"/>
                  </a:cubicBezTo>
                  <a:lnTo>
                    <a:pt x="763" y="8573"/>
                  </a:lnTo>
                  <a:cubicBezTo>
                    <a:pt x="346" y="8823"/>
                    <a:pt x="1" y="9419"/>
                    <a:pt x="1" y="9907"/>
                  </a:cubicBezTo>
                  <a:lnTo>
                    <a:pt x="1" y="11371"/>
                  </a:lnTo>
                  <a:lnTo>
                    <a:pt x="16205" y="2001"/>
                  </a:lnTo>
                  <a:lnTo>
                    <a:pt x="16205" y="537"/>
                  </a:lnTo>
                  <a:cubicBezTo>
                    <a:pt x="16205" y="200"/>
                    <a:pt x="16033" y="0"/>
                    <a:pt x="15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300231" y="3526689"/>
              <a:ext cx="18682" cy="24024"/>
            </a:xfrm>
            <a:custGeom>
              <a:avLst/>
              <a:gdLst/>
              <a:ahLst/>
              <a:cxnLst/>
              <a:rect l="l" t="t" r="r" b="b"/>
              <a:pathLst>
                <a:path w="584" h="751" extrusionOk="0">
                  <a:moveTo>
                    <a:pt x="427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1" y="137"/>
                    <a:pt x="0" y="364"/>
                    <a:pt x="0" y="542"/>
                  </a:cubicBezTo>
                  <a:cubicBezTo>
                    <a:pt x="0" y="676"/>
                    <a:pt x="65" y="751"/>
                    <a:pt x="161" y="751"/>
                  </a:cubicBezTo>
                  <a:cubicBezTo>
                    <a:pt x="201" y="751"/>
                    <a:pt x="248" y="737"/>
                    <a:pt x="298" y="709"/>
                  </a:cubicBezTo>
                  <a:cubicBezTo>
                    <a:pt x="453" y="614"/>
                    <a:pt x="583" y="387"/>
                    <a:pt x="583" y="209"/>
                  </a:cubicBezTo>
                  <a:cubicBezTo>
                    <a:pt x="583" y="75"/>
                    <a:pt x="519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262899" y="3548378"/>
              <a:ext cx="18298" cy="24056"/>
            </a:xfrm>
            <a:custGeom>
              <a:avLst/>
              <a:gdLst/>
              <a:ahLst/>
              <a:cxnLst/>
              <a:rect l="l" t="t" r="r" b="b"/>
              <a:pathLst>
                <a:path w="572" h="752" extrusionOk="0">
                  <a:moveTo>
                    <a:pt x="415" y="1"/>
                  </a:moveTo>
                  <a:cubicBezTo>
                    <a:pt x="376" y="1"/>
                    <a:pt x="332" y="14"/>
                    <a:pt x="286" y="43"/>
                  </a:cubicBezTo>
                  <a:cubicBezTo>
                    <a:pt x="131" y="138"/>
                    <a:pt x="0" y="364"/>
                    <a:pt x="0" y="543"/>
                  </a:cubicBezTo>
                  <a:cubicBezTo>
                    <a:pt x="0" y="677"/>
                    <a:pt x="65" y="752"/>
                    <a:pt x="157" y="752"/>
                  </a:cubicBezTo>
                  <a:cubicBezTo>
                    <a:pt x="196" y="752"/>
                    <a:pt x="240" y="738"/>
                    <a:pt x="286" y="710"/>
                  </a:cubicBezTo>
                  <a:cubicBezTo>
                    <a:pt x="453" y="614"/>
                    <a:pt x="572" y="388"/>
                    <a:pt x="572" y="210"/>
                  </a:cubicBezTo>
                  <a:cubicBezTo>
                    <a:pt x="572" y="76"/>
                    <a:pt x="507" y="1"/>
                    <a:pt x="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1225183" y="3570099"/>
              <a:ext cx="18682" cy="23993"/>
            </a:xfrm>
            <a:custGeom>
              <a:avLst/>
              <a:gdLst/>
              <a:ahLst/>
              <a:cxnLst/>
              <a:rect l="l" t="t" r="r" b="b"/>
              <a:pathLst>
                <a:path w="584" h="750" extrusionOk="0">
                  <a:moveTo>
                    <a:pt x="428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2" y="138"/>
                    <a:pt x="1" y="352"/>
                    <a:pt x="1" y="543"/>
                  </a:cubicBezTo>
                  <a:cubicBezTo>
                    <a:pt x="1" y="670"/>
                    <a:pt x="67" y="749"/>
                    <a:pt x="166" y="749"/>
                  </a:cubicBezTo>
                  <a:cubicBezTo>
                    <a:pt x="206" y="749"/>
                    <a:pt x="251" y="736"/>
                    <a:pt x="298" y="709"/>
                  </a:cubicBezTo>
                  <a:cubicBezTo>
                    <a:pt x="453" y="614"/>
                    <a:pt x="584" y="388"/>
                    <a:pt x="584" y="209"/>
                  </a:cubicBezTo>
                  <a:cubicBezTo>
                    <a:pt x="584" y="76"/>
                    <a:pt x="519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891147" y="3843002"/>
              <a:ext cx="137909" cy="237334"/>
            </a:xfrm>
            <a:custGeom>
              <a:avLst/>
              <a:gdLst/>
              <a:ahLst/>
              <a:cxnLst/>
              <a:rect l="l" t="t" r="r" b="b"/>
              <a:pathLst>
                <a:path w="4311" h="7419" extrusionOk="0">
                  <a:moveTo>
                    <a:pt x="4311" y="1"/>
                  </a:moveTo>
                  <a:lnTo>
                    <a:pt x="1" y="2477"/>
                  </a:lnTo>
                  <a:lnTo>
                    <a:pt x="1" y="7418"/>
                  </a:lnTo>
                  <a:lnTo>
                    <a:pt x="4311" y="493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1061012" y="3686861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1061012" y="3727616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1061012" y="3768339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30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1061012" y="3809477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2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1094153" y="3866611"/>
              <a:ext cx="211806" cy="277321"/>
            </a:xfrm>
            <a:custGeom>
              <a:avLst/>
              <a:gdLst/>
              <a:ahLst/>
              <a:cxnLst/>
              <a:rect l="l" t="t" r="r" b="b"/>
              <a:pathLst>
                <a:path w="6621" h="8669" extrusionOk="0">
                  <a:moveTo>
                    <a:pt x="6561" y="1"/>
                  </a:moveTo>
                  <a:lnTo>
                    <a:pt x="1" y="3894"/>
                  </a:lnTo>
                  <a:lnTo>
                    <a:pt x="60" y="8669"/>
                  </a:lnTo>
                  <a:lnTo>
                    <a:pt x="6621" y="4763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891147" y="4017058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891147" y="4057813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891147" y="4098951"/>
              <a:ext cx="175625" cy="114684"/>
            </a:xfrm>
            <a:custGeom>
              <a:avLst/>
              <a:gdLst/>
              <a:ahLst/>
              <a:cxnLst/>
              <a:rect l="l" t="t" r="r" b="b"/>
              <a:pathLst>
                <a:path w="5490" h="3585" extrusionOk="0">
                  <a:moveTo>
                    <a:pt x="5490" y="1"/>
                  </a:moveTo>
                  <a:lnTo>
                    <a:pt x="1" y="3156"/>
                  </a:lnTo>
                  <a:lnTo>
                    <a:pt x="1" y="3584"/>
                  </a:lnTo>
                  <a:lnTo>
                    <a:pt x="5490" y="417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891147" y="4139706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891147" y="4055542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891147" y="4096296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891147" y="4137435"/>
              <a:ext cx="414814" cy="252913"/>
            </a:xfrm>
            <a:custGeom>
              <a:avLst/>
              <a:gdLst/>
              <a:ahLst/>
              <a:cxnLst/>
              <a:rect l="l" t="t" r="r" b="b"/>
              <a:pathLst>
                <a:path w="12967" h="7906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06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891147" y="4178190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8"/>
          <p:cNvGrpSpPr/>
          <p:nvPr/>
        </p:nvGrpSpPr>
        <p:grpSpPr>
          <a:xfrm>
            <a:off x="7540243" y="862323"/>
            <a:ext cx="445787" cy="1075113"/>
            <a:chOff x="1889064" y="1625288"/>
            <a:chExt cx="188933" cy="455633"/>
          </a:xfrm>
        </p:grpSpPr>
        <p:sp>
          <p:nvSpPr>
            <p:cNvPr id="749" name="Google Shape;749;p38"/>
            <p:cNvSpPr/>
            <p:nvPr/>
          </p:nvSpPr>
          <p:spPr>
            <a:xfrm>
              <a:off x="1889064" y="1625288"/>
              <a:ext cx="183591" cy="454674"/>
            </a:xfrm>
            <a:custGeom>
              <a:avLst/>
              <a:gdLst/>
              <a:ahLst/>
              <a:cxnLst/>
              <a:rect l="l" t="t" r="r" b="b"/>
              <a:pathLst>
                <a:path w="5739" h="14213" extrusionOk="0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1909249" y="1635269"/>
              <a:ext cx="168747" cy="445653"/>
            </a:xfrm>
            <a:custGeom>
              <a:avLst/>
              <a:gdLst/>
              <a:ahLst/>
              <a:cxnLst/>
              <a:rect l="l" t="t" r="r" b="b"/>
              <a:pathLst>
                <a:path w="5275" h="13931" extrusionOk="0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1915711" y="1641923"/>
              <a:ext cx="155823" cy="432345"/>
            </a:xfrm>
            <a:custGeom>
              <a:avLst/>
              <a:gdLst/>
              <a:ahLst/>
              <a:cxnLst/>
              <a:rect l="l" t="t" r="r" b="b"/>
              <a:pathLst>
                <a:path w="4871" h="13515" extrusionOk="0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1963696" y="1669050"/>
              <a:ext cx="57166" cy="36437"/>
            </a:xfrm>
            <a:custGeom>
              <a:avLst/>
              <a:gdLst/>
              <a:ahLst/>
              <a:cxnLst/>
              <a:rect l="l" t="t" r="r" b="b"/>
              <a:pathLst>
                <a:path w="1787" h="1139" extrusionOk="0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5029203" y="2903159"/>
            <a:ext cx="1671954" cy="988824"/>
            <a:chOff x="942970" y="2297423"/>
            <a:chExt cx="529434" cy="313117"/>
          </a:xfrm>
        </p:grpSpPr>
        <p:sp>
          <p:nvSpPr>
            <p:cNvPr id="754" name="Google Shape;754;p38"/>
            <p:cNvSpPr/>
            <p:nvPr/>
          </p:nvSpPr>
          <p:spPr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1275854" y="233625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127678" y="2479092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1171856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353525" y="2406347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375630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6448738" y="3647907"/>
            <a:ext cx="583517" cy="326612"/>
            <a:chOff x="1366097" y="2245375"/>
            <a:chExt cx="184774" cy="103424"/>
          </a:xfrm>
        </p:grpSpPr>
        <p:sp>
          <p:nvSpPr>
            <p:cNvPr id="824" name="Google Shape;824;p38"/>
            <p:cNvSpPr/>
            <p:nvPr/>
          </p:nvSpPr>
          <p:spPr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5313835" y="432739"/>
            <a:ext cx="1007328" cy="1196023"/>
            <a:chOff x="1673102" y="2206764"/>
            <a:chExt cx="335575" cy="398435"/>
          </a:xfrm>
        </p:grpSpPr>
        <p:sp>
          <p:nvSpPr>
            <p:cNvPr id="828" name="Google Shape;828;p38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38"/>
          <p:cNvSpPr/>
          <p:nvPr/>
        </p:nvSpPr>
        <p:spPr>
          <a:xfrm>
            <a:off x="4657500" y="-169048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5648300" y="4193402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8"/>
          <p:cNvSpPr/>
          <p:nvPr/>
        </p:nvSpPr>
        <p:spPr>
          <a:xfrm>
            <a:off x="7467600" y="3647900"/>
            <a:ext cx="1945800" cy="176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38"/>
          <p:cNvGrpSpPr/>
          <p:nvPr/>
        </p:nvGrpSpPr>
        <p:grpSpPr>
          <a:xfrm>
            <a:off x="7195172" y="3475229"/>
            <a:ext cx="905514" cy="1075098"/>
            <a:chOff x="1673102" y="2206764"/>
            <a:chExt cx="335575" cy="398435"/>
          </a:xfrm>
        </p:grpSpPr>
        <p:sp>
          <p:nvSpPr>
            <p:cNvPr id="839" name="Google Shape;839;p38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945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F32DC88-B3D5-BDF3-D43A-6BD7DD93A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9" y="1183925"/>
            <a:ext cx="8435961" cy="3356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46"/>
          <p:cNvSpPr/>
          <p:nvPr/>
        </p:nvSpPr>
        <p:spPr>
          <a:xfrm>
            <a:off x="188488" y="1005475"/>
            <a:ext cx="8780583" cy="3693000"/>
          </a:xfrm>
          <a:prstGeom prst="roundRect">
            <a:avLst>
              <a:gd name="adj" fmla="val 963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4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Architecture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46"/>
          <p:cNvSpPr/>
          <p:nvPr/>
        </p:nvSpPr>
        <p:spPr>
          <a:xfrm>
            <a:off x="188488" y="1005475"/>
            <a:ext cx="8780583" cy="3105349"/>
          </a:xfrm>
          <a:prstGeom prst="roundRect">
            <a:avLst>
              <a:gd name="adj" fmla="val 963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4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Structure</a:t>
            </a:r>
            <a:endParaRPr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BFCD13-2ECC-7926-F5A9-6F6A5EB20A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2" y="1293079"/>
            <a:ext cx="8567475" cy="2557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99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46"/>
          <p:cNvSpPr/>
          <p:nvPr/>
        </p:nvSpPr>
        <p:spPr>
          <a:xfrm>
            <a:off x="938254" y="1005475"/>
            <a:ext cx="6822219" cy="3693000"/>
          </a:xfrm>
          <a:prstGeom prst="roundRect">
            <a:avLst>
              <a:gd name="adj" fmla="val 963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4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Entity Relational Diagram</a:t>
            </a:r>
            <a:endParaRPr dirty="0"/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3BA91729-8026-F38D-A09E-DDCFD015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94" y="1129537"/>
            <a:ext cx="6348730" cy="344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25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46"/>
          <p:cNvSpPr/>
          <p:nvPr/>
        </p:nvSpPr>
        <p:spPr>
          <a:xfrm>
            <a:off x="833709" y="694216"/>
            <a:ext cx="7093741" cy="4449283"/>
          </a:xfrm>
          <a:prstGeom prst="roundRect">
            <a:avLst>
              <a:gd name="adj" fmla="val 963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46"/>
          <p:cNvSpPr txBox="1">
            <a:spLocks noGrp="1"/>
          </p:cNvSpPr>
          <p:nvPr>
            <p:ph type="title"/>
          </p:nvPr>
        </p:nvSpPr>
        <p:spPr>
          <a:xfrm>
            <a:off x="713250" y="137090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Case Diagram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2EDEF6A-B3F7-1341-2909-A8026494F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69" y="786765"/>
            <a:ext cx="6729196" cy="4188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078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46"/>
          <p:cNvSpPr/>
          <p:nvPr/>
        </p:nvSpPr>
        <p:spPr>
          <a:xfrm>
            <a:off x="1071082" y="623813"/>
            <a:ext cx="7532229" cy="4444112"/>
          </a:xfrm>
          <a:prstGeom prst="roundRect">
            <a:avLst>
              <a:gd name="adj" fmla="val 963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46"/>
          <p:cNvSpPr txBox="1">
            <a:spLocks noGrp="1"/>
          </p:cNvSpPr>
          <p:nvPr>
            <p:ph type="title"/>
          </p:nvPr>
        </p:nvSpPr>
        <p:spPr>
          <a:xfrm>
            <a:off x="713249" y="7557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1F829DE-5689-4BAB-1940-72C0E5D6A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30" y="741189"/>
            <a:ext cx="7079446" cy="4196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36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 txBox="1">
            <a:spLocks noGrp="1"/>
          </p:cNvSpPr>
          <p:nvPr>
            <p:ph type="title"/>
          </p:nvPr>
        </p:nvSpPr>
        <p:spPr>
          <a:xfrm>
            <a:off x="937240" y="2215069"/>
            <a:ext cx="4723462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710" name="Google Shape;710;p38"/>
          <p:cNvSpPr txBox="1">
            <a:spLocks noGrp="1"/>
          </p:cNvSpPr>
          <p:nvPr>
            <p:ph type="title" idx="2"/>
          </p:nvPr>
        </p:nvSpPr>
        <p:spPr>
          <a:xfrm>
            <a:off x="1373359" y="1235043"/>
            <a:ext cx="1620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712" name="Google Shape;712;p38"/>
          <p:cNvGrpSpPr/>
          <p:nvPr/>
        </p:nvGrpSpPr>
        <p:grpSpPr>
          <a:xfrm>
            <a:off x="5466825" y="2163338"/>
            <a:ext cx="579625" cy="557161"/>
            <a:chOff x="304275" y="275275"/>
            <a:chExt cx="579625" cy="557161"/>
          </a:xfrm>
        </p:grpSpPr>
        <p:sp>
          <p:nvSpPr>
            <p:cNvPr id="713" name="Google Shape;713;p38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7087539" y="2071102"/>
            <a:ext cx="1013130" cy="1404123"/>
            <a:chOff x="1667760" y="3714500"/>
            <a:chExt cx="580491" cy="804517"/>
          </a:xfrm>
        </p:grpSpPr>
        <p:sp>
          <p:nvSpPr>
            <p:cNvPr id="723" name="Google Shape;723;p38"/>
            <p:cNvSpPr/>
            <p:nvPr/>
          </p:nvSpPr>
          <p:spPr>
            <a:xfrm>
              <a:off x="1667760" y="3714500"/>
              <a:ext cx="580491" cy="804517"/>
            </a:xfrm>
            <a:custGeom>
              <a:avLst/>
              <a:gdLst/>
              <a:ahLst/>
              <a:cxnLst/>
              <a:rect l="l" t="t" r="r" b="b"/>
              <a:pathLst>
                <a:path w="18146" h="25149" extrusionOk="0">
                  <a:moveTo>
                    <a:pt x="17668" y="1"/>
                  </a:moveTo>
                  <a:cubicBezTo>
                    <a:pt x="17570" y="1"/>
                    <a:pt x="17462" y="33"/>
                    <a:pt x="17348" y="100"/>
                  </a:cubicBezTo>
                  <a:lnTo>
                    <a:pt x="798" y="9649"/>
                  </a:lnTo>
                  <a:cubicBezTo>
                    <a:pt x="358" y="9899"/>
                    <a:pt x="1" y="10590"/>
                    <a:pt x="1" y="11173"/>
                  </a:cubicBezTo>
                  <a:lnTo>
                    <a:pt x="1" y="24449"/>
                  </a:lnTo>
                  <a:cubicBezTo>
                    <a:pt x="1" y="24885"/>
                    <a:pt x="201" y="25149"/>
                    <a:pt x="486" y="25149"/>
                  </a:cubicBezTo>
                  <a:cubicBezTo>
                    <a:pt x="582" y="25149"/>
                    <a:pt x="687" y="25119"/>
                    <a:pt x="798" y="25056"/>
                  </a:cubicBezTo>
                  <a:lnTo>
                    <a:pt x="17348" y="15495"/>
                  </a:lnTo>
                  <a:cubicBezTo>
                    <a:pt x="17789" y="15245"/>
                    <a:pt x="18146" y="14555"/>
                    <a:pt x="18146" y="13971"/>
                  </a:cubicBezTo>
                  <a:lnTo>
                    <a:pt x="18146" y="696"/>
                  </a:lnTo>
                  <a:cubicBezTo>
                    <a:pt x="18146" y="263"/>
                    <a:pt x="17949" y="1"/>
                    <a:pt x="176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1667760" y="3714724"/>
              <a:ext cx="580491" cy="407105"/>
            </a:xfrm>
            <a:custGeom>
              <a:avLst/>
              <a:gdLst/>
              <a:ahLst/>
              <a:cxnLst/>
              <a:rect l="l" t="t" r="r" b="b"/>
              <a:pathLst>
                <a:path w="18146" h="12726" extrusionOk="0">
                  <a:moveTo>
                    <a:pt x="17670" y="1"/>
                  </a:moveTo>
                  <a:cubicBezTo>
                    <a:pt x="17556" y="1"/>
                    <a:pt x="17426" y="38"/>
                    <a:pt x="17288" y="117"/>
                  </a:cubicBezTo>
                  <a:lnTo>
                    <a:pt x="858" y="9607"/>
                  </a:lnTo>
                  <a:cubicBezTo>
                    <a:pt x="394" y="9880"/>
                    <a:pt x="1" y="10547"/>
                    <a:pt x="1" y="11095"/>
                  </a:cubicBezTo>
                  <a:lnTo>
                    <a:pt x="1" y="12726"/>
                  </a:lnTo>
                  <a:lnTo>
                    <a:pt x="18146" y="2248"/>
                  </a:lnTo>
                  <a:lnTo>
                    <a:pt x="18146" y="617"/>
                  </a:lnTo>
                  <a:cubicBezTo>
                    <a:pt x="18146" y="228"/>
                    <a:pt x="17953" y="1"/>
                    <a:pt x="176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200227" y="3754903"/>
              <a:ext cx="20985" cy="26776"/>
            </a:xfrm>
            <a:custGeom>
              <a:avLst/>
              <a:gdLst/>
              <a:ahLst/>
              <a:cxnLst/>
              <a:rect l="l" t="t" r="r" b="b"/>
              <a:pathLst>
                <a:path w="656" h="837" extrusionOk="0">
                  <a:moveTo>
                    <a:pt x="463" y="1"/>
                  </a:moveTo>
                  <a:cubicBezTo>
                    <a:pt x="420" y="1"/>
                    <a:pt x="372" y="13"/>
                    <a:pt x="322" y="40"/>
                  </a:cubicBezTo>
                  <a:cubicBezTo>
                    <a:pt x="143" y="147"/>
                    <a:pt x="1" y="397"/>
                    <a:pt x="1" y="600"/>
                  </a:cubicBezTo>
                  <a:cubicBezTo>
                    <a:pt x="1" y="751"/>
                    <a:pt x="72" y="837"/>
                    <a:pt x="176" y="837"/>
                  </a:cubicBezTo>
                  <a:cubicBezTo>
                    <a:pt x="220" y="837"/>
                    <a:pt x="269" y="822"/>
                    <a:pt x="322" y="790"/>
                  </a:cubicBezTo>
                  <a:cubicBezTo>
                    <a:pt x="501" y="683"/>
                    <a:pt x="655" y="433"/>
                    <a:pt x="655" y="230"/>
                  </a:cubicBezTo>
                  <a:cubicBezTo>
                    <a:pt x="655" y="85"/>
                    <a:pt x="575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158321" y="3779055"/>
              <a:ext cx="20602" cy="26776"/>
            </a:xfrm>
            <a:custGeom>
              <a:avLst/>
              <a:gdLst/>
              <a:ahLst/>
              <a:cxnLst/>
              <a:rect l="l" t="t" r="r" b="b"/>
              <a:pathLst>
                <a:path w="644" h="837" extrusionOk="0">
                  <a:moveTo>
                    <a:pt x="468" y="0"/>
                  </a:moveTo>
                  <a:cubicBezTo>
                    <a:pt x="425" y="0"/>
                    <a:pt x="375" y="15"/>
                    <a:pt x="322" y="47"/>
                  </a:cubicBezTo>
                  <a:cubicBezTo>
                    <a:pt x="144" y="154"/>
                    <a:pt x="1" y="404"/>
                    <a:pt x="1" y="607"/>
                  </a:cubicBezTo>
                  <a:cubicBezTo>
                    <a:pt x="1" y="752"/>
                    <a:pt x="75" y="836"/>
                    <a:pt x="183" y="836"/>
                  </a:cubicBezTo>
                  <a:cubicBezTo>
                    <a:pt x="225" y="836"/>
                    <a:pt x="272" y="824"/>
                    <a:pt x="322" y="797"/>
                  </a:cubicBezTo>
                  <a:cubicBezTo>
                    <a:pt x="501" y="690"/>
                    <a:pt x="644" y="440"/>
                    <a:pt x="644" y="237"/>
                  </a:cubicBezTo>
                  <a:cubicBezTo>
                    <a:pt x="644" y="86"/>
                    <a:pt x="573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2116062" y="3803431"/>
              <a:ext cx="20985" cy="26648"/>
            </a:xfrm>
            <a:custGeom>
              <a:avLst/>
              <a:gdLst/>
              <a:ahLst/>
              <a:cxnLst/>
              <a:rect l="l" t="t" r="r" b="b"/>
              <a:pathLst>
                <a:path w="656" h="833" extrusionOk="0">
                  <a:moveTo>
                    <a:pt x="481" y="0"/>
                  </a:moveTo>
                  <a:cubicBezTo>
                    <a:pt x="437" y="0"/>
                    <a:pt x="387" y="15"/>
                    <a:pt x="334" y="47"/>
                  </a:cubicBezTo>
                  <a:cubicBezTo>
                    <a:pt x="155" y="142"/>
                    <a:pt x="0" y="392"/>
                    <a:pt x="0" y="607"/>
                  </a:cubicBezTo>
                  <a:cubicBezTo>
                    <a:pt x="0" y="749"/>
                    <a:pt x="77" y="832"/>
                    <a:pt x="184" y="832"/>
                  </a:cubicBezTo>
                  <a:cubicBezTo>
                    <a:pt x="229" y="832"/>
                    <a:pt x="280" y="817"/>
                    <a:pt x="334" y="785"/>
                  </a:cubicBezTo>
                  <a:cubicBezTo>
                    <a:pt x="512" y="690"/>
                    <a:pt x="655" y="440"/>
                    <a:pt x="655" y="226"/>
                  </a:cubicBezTo>
                  <a:cubicBezTo>
                    <a:pt x="655" y="83"/>
                    <a:pt x="58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8"/>
          <p:cNvGrpSpPr/>
          <p:nvPr/>
        </p:nvGrpSpPr>
        <p:grpSpPr>
          <a:xfrm>
            <a:off x="6448758" y="636036"/>
            <a:ext cx="905486" cy="1947369"/>
            <a:chOff x="830207" y="3488333"/>
            <a:chExt cx="518814" cy="1115779"/>
          </a:xfrm>
        </p:grpSpPr>
        <p:sp>
          <p:nvSpPr>
            <p:cNvPr id="729" name="Google Shape;729;p38"/>
            <p:cNvSpPr/>
            <p:nvPr/>
          </p:nvSpPr>
          <p:spPr>
            <a:xfrm>
              <a:off x="830207" y="3488333"/>
              <a:ext cx="518814" cy="1115779"/>
            </a:xfrm>
            <a:custGeom>
              <a:avLst/>
              <a:gdLst/>
              <a:ahLst/>
              <a:cxnLst/>
              <a:rect l="l" t="t" r="r" b="b"/>
              <a:pathLst>
                <a:path w="16218" h="34879" extrusionOk="0">
                  <a:moveTo>
                    <a:pt x="15786" y="1"/>
                  </a:moveTo>
                  <a:cubicBezTo>
                    <a:pt x="15699" y="1"/>
                    <a:pt x="15603" y="28"/>
                    <a:pt x="15503" y="86"/>
                  </a:cubicBezTo>
                  <a:lnTo>
                    <a:pt x="715" y="8623"/>
                  </a:lnTo>
                  <a:cubicBezTo>
                    <a:pt x="322" y="8849"/>
                    <a:pt x="1" y="9468"/>
                    <a:pt x="1" y="9980"/>
                  </a:cubicBezTo>
                  <a:lnTo>
                    <a:pt x="1" y="34257"/>
                  </a:lnTo>
                  <a:cubicBezTo>
                    <a:pt x="10" y="34647"/>
                    <a:pt x="183" y="34878"/>
                    <a:pt x="433" y="34878"/>
                  </a:cubicBezTo>
                  <a:cubicBezTo>
                    <a:pt x="519" y="34878"/>
                    <a:pt x="614" y="34851"/>
                    <a:pt x="715" y="34793"/>
                  </a:cubicBezTo>
                  <a:lnTo>
                    <a:pt x="15503" y="26256"/>
                  </a:lnTo>
                  <a:cubicBezTo>
                    <a:pt x="15896" y="26030"/>
                    <a:pt x="16217" y="25423"/>
                    <a:pt x="16217" y="24899"/>
                  </a:cubicBezTo>
                  <a:lnTo>
                    <a:pt x="16217" y="622"/>
                  </a:lnTo>
                  <a:cubicBezTo>
                    <a:pt x="16217" y="232"/>
                    <a:pt x="16039" y="1"/>
                    <a:pt x="157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830591" y="3488781"/>
              <a:ext cx="518430" cy="363790"/>
            </a:xfrm>
            <a:custGeom>
              <a:avLst/>
              <a:gdLst/>
              <a:ahLst/>
              <a:cxnLst/>
              <a:rect l="l" t="t" r="r" b="b"/>
              <a:pathLst>
                <a:path w="16206" h="11372" extrusionOk="0">
                  <a:moveTo>
                    <a:pt x="15784" y="0"/>
                  </a:moveTo>
                  <a:cubicBezTo>
                    <a:pt x="15681" y="0"/>
                    <a:pt x="15565" y="35"/>
                    <a:pt x="15443" y="108"/>
                  </a:cubicBezTo>
                  <a:lnTo>
                    <a:pt x="763" y="8573"/>
                  </a:lnTo>
                  <a:cubicBezTo>
                    <a:pt x="346" y="8823"/>
                    <a:pt x="1" y="9419"/>
                    <a:pt x="1" y="9907"/>
                  </a:cubicBezTo>
                  <a:lnTo>
                    <a:pt x="1" y="11371"/>
                  </a:lnTo>
                  <a:lnTo>
                    <a:pt x="16205" y="2001"/>
                  </a:lnTo>
                  <a:lnTo>
                    <a:pt x="16205" y="537"/>
                  </a:lnTo>
                  <a:cubicBezTo>
                    <a:pt x="16205" y="200"/>
                    <a:pt x="16033" y="0"/>
                    <a:pt x="15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300231" y="3526689"/>
              <a:ext cx="18682" cy="24024"/>
            </a:xfrm>
            <a:custGeom>
              <a:avLst/>
              <a:gdLst/>
              <a:ahLst/>
              <a:cxnLst/>
              <a:rect l="l" t="t" r="r" b="b"/>
              <a:pathLst>
                <a:path w="584" h="751" extrusionOk="0">
                  <a:moveTo>
                    <a:pt x="427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1" y="137"/>
                    <a:pt x="0" y="364"/>
                    <a:pt x="0" y="542"/>
                  </a:cubicBezTo>
                  <a:cubicBezTo>
                    <a:pt x="0" y="676"/>
                    <a:pt x="65" y="751"/>
                    <a:pt x="161" y="751"/>
                  </a:cubicBezTo>
                  <a:cubicBezTo>
                    <a:pt x="201" y="751"/>
                    <a:pt x="248" y="737"/>
                    <a:pt x="298" y="709"/>
                  </a:cubicBezTo>
                  <a:cubicBezTo>
                    <a:pt x="453" y="614"/>
                    <a:pt x="583" y="387"/>
                    <a:pt x="583" y="209"/>
                  </a:cubicBezTo>
                  <a:cubicBezTo>
                    <a:pt x="583" y="75"/>
                    <a:pt x="519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262899" y="3548378"/>
              <a:ext cx="18298" cy="24056"/>
            </a:xfrm>
            <a:custGeom>
              <a:avLst/>
              <a:gdLst/>
              <a:ahLst/>
              <a:cxnLst/>
              <a:rect l="l" t="t" r="r" b="b"/>
              <a:pathLst>
                <a:path w="572" h="752" extrusionOk="0">
                  <a:moveTo>
                    <a:pt x="415" y="1"/>
                  </a:moveTo>
                  <a:cubicBezTo>
                    <a:pt x="376" y="1"/>
                    <a:pt x="332" y="14"/>
                    <a:pt x="286" y="43"/>
                  </a:cubicBezTo>
                  <a:cubicBezTo>
                    <a:pt x="131" y="138"/>
                    <a:pt x="0" y="364"/>
                    <a:pt x="0" y="543"/>
                  </a:cubicBezTo>
                  <a:cubicBezTo>
                    <a:pt x="0" y="677"/>
                    <a:pt x="65" y="752"/>
                    <a:pt x="157" y="752"/>
                  </a:cubicBezTo>
                  <a:cubicBezTo>
                    <a:pt x="196" y="752"/>
                    <a:pt x="240" y="738"/>
                    <a:pt x="286" y="710"/>
                  </a:cubicBezTo>
                  <a:cubicBezTo>
                    <a:pt x="453" y="614"/>
                    <a:pt x="572" y="388"/>
                    <a:pt x="572" y="210"/>
                  </a:cubicBezTo>
                  <a:cubicBezTo>
                    <a:pt x="572" y="76"/>
                    <a:pt x="507" y="1"/>
                    <a:pt x="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1225183" y="3570099"/>
              <a:ext cx="18682" cy="23993"/>
            </a:xfrm>
            <a:custGeom>
              <a:avLst/>
              <a:gdLst/>
              <a:ahLst/>
              <a:cxnLst/>
              <a:rect l="l" t="t" r="r" b="b"/>
              <a:pathLst>
                <a:path w="584" h="750" extrusionOk="0">
                  <a:moveTo>
                    <a:pt x="428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2" y="138"/>
                    <a:pt x="1" y="352"/>
                    <a:pt x="1" y="543"/>
                  </a:cubicBezTo>
                  <a:cubicBezTo>
                    <a:pt x="1" y="670"/>
                    <a:pt x="67" y="749"/>
                    <a:pt x="166" y="749"/>
                  </a:cubicBezTo>
                  <a:cubicBezTo>
                    <a:pt x="206" y="749"/>
                    <a:pt x="251" y="736"/>
                    <a:pt x="298" y="709"/>
                  </a:cubicBezTo>
                  <a:cubicBezTo>
                    <a:pt x="453" y="614"/>
                    <a:pt x="584" y="388"/>
                    <a:pt x="584" y="209"/>
                  </a:cubicBezTo>
                  <a:cubicBezTo>
                    <a:pt x="584" y="76"/>
                    <a:pt x="519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891147" y="3843002"/>
              <a:ext cx="137909" cy="237334"/>
            </a:xfrm>
            <a:custGeom>
              <a:avLst/>
              <a:gdLst/>
              <a:ahLst/>
              <a:cxnLst/>
              <a:rect l="l" t="t" r="r" b="b"/>
              <a:pathLst>
                <a:path w="4311" h="7419" extrusionOk="0">
                  <a:moveTo>
                    <a:pt x="4311" y="1"/>
                  </a:moveTo>
                  <a:lnTo>
                    <a:pt x="1" y="2477"/>
                  </a:lnTo>
                  <a:lnTo>
                    <a:pt x="1" y="7418"/>
                  </a:lnTo>
                  <a:lnTo>
                    <a:pt x="4311" y="493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1061012" y="3686861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1061012" y="3727616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1061012" y="3768339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30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1061012" y="3809477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2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1094153" y="3866611"/>
              <a:ext cx="211806" cy="277321"/>
            </a:xfrm>
            <a:custGeom>
              <a:avLst/>
              <a:gdLst/>
              <a:ahLst/>
              <a:cxnLst/>
              <a:rect l="l" t="t" r="r" b="b"/>
              <a:pathLst>
                <a:path w="6621" h="8669" extrusionOk="0">
                  <a:moveTo>
                    <a:pt x="6561" y="1"/>
                  </a:moveTo>
                  <a:lnTo>
                    <a:pt x="1" y="3894"/>
                  </a:lnTo>
                  <a:lnTo>
                    <a:pt x="60" y="8669"/>
                  </a:lnTo>
                  <a:lnTo>
                    <a:pt x="6621" y="4763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891147" y="4017058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891147" y="4057813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891147" y="4098951"/>
              <a:ext cx="175625" cy="114684"/>
            </a:xfrm>
            <a:custGeom>
              <a:avLst/>
              <a:gdLst/>
              <a:ahLst/>
              <a:cxnLst/>
              <a:rect l="l" t="t" r="r" b="b"/>
              <a:pathLst>
                <a:path w="5490" h="3585" extrusionOk="0">
                  <a:moveTo>
                    <a:pt x="5490" y="1"/>
                  </a:moveTo>
                  <a:lnTo>
                    <a:pt x="1" y="3156"/>
                  </a:lnTo>
                  <a:lnTo>
                    <a:pt x="1" y="3584"/>
                  </a:lnTo>
                  <a:lnTo>
                    <a:pt x="5490" y="417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891147" y="4139706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891147" y="4055542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891147" y="4096296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891147" y="4137435"/>
              <a:ext cx="414814" cy="252913"/>
            </a:xfrm>
            <a:custGeom>
              <a:avLst/>
              <a:gdLst/>
              <a:ahLst/>
              <a:cxnLst/>
              <a:rect l="l" t="t" r="r" b="b"/>
              <a:pathLst>
                <a:path w="12967" h="7906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06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891147" y="4178190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8"/>
          <p:cNvGrpSpPr/>
          <p:nvPr/>
        </p:nvGrpSpPr>
        <p:grpSpPr>
          <a:xfrm>
            <a:off x="7540243" y="862323"/>
            <a:ext cx="445787" cy="1075113"/>
            <a:chOff x="1889064" y="1625288"/>
            <a:chExt cx="188933" cy="455633"/>
          </a:xfrm>
        </p:grpSpPr>
        <p:sp>
          <p:nvSpPr>
            <p:cNvPr id="749" name="Google Shape;749;p38"/>
            <p:cNvSpPr/>
            <p:nvPr/>
          </p:nvSpPr>
          <p:spPr>
            <a:xfrm>
              <a:off x="1889064" y="1625288"/>
              <a:ext cx="183591" cy="454674"/>
            </a:xfrm>
            <a:custGeom>
              <a:avLst/>
              <a:gdLst/>
              <a:ahLst/>
              <a:cxnLst/>
              <a:rect l="l" t="t" r="r" b="b"/>
              <a:pathLst>
                <a:path w="5739" h="14213" extrusionOk="0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1909249" y="1635269"/>
              <a:ext cx="168747" cy="445653"/>
            </a:xfrm>
            <a:custGeom>
              <a:avLst/>
              <a:gdLst/>
              <a:ahLst/>
              <a:cxnLst/>
              <a:rect l="l" t="t" r="r" b="b"/>
              <a:pathLst>
                <a:path w="5275" h="13931" extrusionOk="0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1915711" y="1641923"/>
              <a:ext cx="155823" cy="432345"/>
            </a:xfrm>
            <a:custGeom>
              <a:avLst/>
              <a:gdLst/>
              <a:ahLst/>
              <a:cxnLst/>
              <a:rect l="l" t="t" r="r" b="b"/>
              <a:pathLst>
                <a:path w="4871" h="13515" extrusionOk="0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1963696" y="1669050"/>
              <a:ext cx="57166" cy="36437"/>
            </a:xfrm>
            <a:custGeom>
              <a:avLst/>
              <a:gdLst/>
              <a:ahLst/>
              <a:cxnLst/>
              <a:rect l="l" t="t" r="r" b="b"/>
              <a:pathLst>
                <a:path w="1787" h="1139" extrusionOk="0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5029203" y="2903159"/>
            <a:ext cx="1671954" cy="988824"/>
            <a:chOff x="942970" y="2297423"/>
            <a:chExt cx="529434" cy="313117"/>
          </a:xfrm>
        </p:grpSpPr>
        <p:sp>
          <p:nvSpPr>
            <p:cNvPr id="754" name="Google Shape;754;p38"/>
            <p:cNvSpPr/>
            <p:nvPr/>
          </p:nvSpPr>
          <p:spPr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1275854" y="233625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127678" y="2479092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1171856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353525" y="2406347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375630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6448738" y="3647907"/>
            <a:ext cx="583517" cy="326612"/>
            <a:chOff x="1366097" y="2245375"/>
            <a:chExt cx="184774" cy="103424"/>
          </a:xfrm>
        </p:grpSpPr>
        <p:sp>
          <p:nvSpPr>
            <p:cNvPr id="824" name="Google Shape;824;p38"/>
            <p:cNvSpPr/>
            <p:nvPr/>
          </p:nvSpPr>
          <p:spPr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5313835" y="432739"/>
            <a:ext cx="1007328" cy="1196023"/>
            <a:chOff x="1673102" y="2206764"/>
            <a:chExt cx="335575" cy="398435"/>
          </a:xfrm>
        </p:grpSpPr>
        <p:sp>
          <p:nvSpPr>
            <p:cNvPr id="828" name="Google Shape;828;p38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38"/>
          <p:cNvSpPr/>
          <p:nvPr/>
        </p:nvSpPr>
        <p:spPr>
          <a:xfrm>
            <a:off x="4657500" y="-169048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5648300" y="4193402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8"/>
          <p:cNvSpPr/>
          <p:nvPr/>
        </p:nvSpPr>
        <p:spPr>
          <a:xfrm>
            <a:off x="7467600" y="3647900"/>
            <a:ext cx="1945800" cy="176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38"/>
          <p:cNvGrpSpPr/>
          <p:nvPr/>
        </p:nvGrpSpPr>
        <p:grpSpPr>
          <a:xfrm>
            <a:off x="7195172" y="3475229"/>
            <a:ext cx="905514" cy="1075098"/>
            <a:chOff x="1673102" y="2206764"/>
            <a:chExt cx="335575" cy="398435"/>
          </a:xfrm>
        </p:grpSpPr>
        <p:sp>
          <p:nvSpPr>
            <p:cNvPr id="839" name="Google Shape;839;p38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146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61"/>
          <p:cNvSpPr txBox="1">
            <a:spLocks noGrp="1"/>
          </p:cNvSpPr>
          <p:nvPr>
            <p:ph type="title"/>
          </p:nvPr>
        </p:nvSpPr>
        <p:spPr>
          <a:xfrm>
            <a:off x="2243525" y="594775"/>
            <a:ext cx="46569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332" name="Google Shape;2332;p61"/>
          <p:cNvSpPr txBox="1">
            <a:spLocks noGrp="1"/>
          </p:cNvSpPr>
          <p:nvPr>
            <p:ph type="title" idx="2"/>
          </p:nvPr>
        </p:nvSpPr>
        <p:spPr>
          <a:xfrm>
            <a:off x="1741074" y="2114218"/>
            <a:ext cx="5609929" cy="1572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Does anyone have any questions?</a:t>
            </a:r>
            <a:endParaRPr sz="2400" dirty="0"/>
          </a:p>
        </p:txBody>
      </p:sp>
      <p:cxnSp>
        <p:nvCxnSpPr>
          <p:cNvPr id="2348" name="Google Shape;2348;p61"/>
          <p:cNvCxnSpPr/>
          <p:nvPr/>
        </p:nvCxnSpPr>
        <p:spPr>
          <a:xfrm>
            <a:off x="3458850" y="1562500"/>
            <a:ext cx="2226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49" name="Google Shape;2349;p61"/>
          <p:cNvSpPr/>
          <p:nvPr/>
        </p:nvSpPr>
        <p:spPr>
          <a:xfrm>
            <a:off x="7344000" y="2054664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p61"/>
          <p:cNvSpPr/>
          <p:nvPr/>
        </p:nvSpPr>
        <p:spPr>
          <a:xfrm>
            <a:off x="7344000" y="2530581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1" name="Google Shape;2351;p61"/>
          <p:cNvGrpSpPr/>
          <p:nvPr/>
        </p:nvGrpSpPr>
        <p:grpSpPr>
          <a:xfrm>
            <a:off x="7783663" y="2597226"/>
            <a:ext cx="1725885" cy="2277710"/>
            <a:chOff x="683950" y="1497553"/>
            <a:chExt cx="701636" cy="925974"/>
          </a:xfrm>
        </p:grpSpPr>
        <p:sp>
          <p:nvSpPr>
            <p:cNvPr id="2352" name="Google Shape;2352;p61"/>
            <p:cNvSpPr/>
            <p:nvPr/>
          </p:nvSpPr>
          <p:spPr>
            <a:xfrm>
              <a:off x="913252" y="2289041"/>
              <a:ext cx="339766" cy="134486"/>
            </a:xfrm>
            <a:custGeom>
              <a:avLst/>
              <a:gdLst/>
              <a:ahLst/>
              <a:cxnLst/>
              <a:rect l="l" t="t" r="r" b="b"/>
              <a:pathLst>
                <a:path w="10621" h="4204" extrusionOk="0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1"/>
            <p:cNvSpPr/>
            <p:nvPr/>
          </p:nvSpPr>
          <p:spPr>
            <a:xfrm>
              <a:off x="910949" y="2216201"/>
              <a:ext cx="344372" cy="196451"/>
            </a:xfrm>
            <a:custGeom>
              <a:avLst/>
              <a:gdLst/>
              <a:ahLst/>
              <a:cxnLst/>
              <a:rect l="l" t="t" r="r" b="b"/>
              <a:pathLst>
                <a:path w="10765" h="6141" extrusionOk="0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1"/>
            <p:cNvSpPr/>
            <p:nvPr/>
          </p:nvSpPr>
          <p:spPr>
            <a:xfrm>
              <a:off x="1017986" y="2130213"/>
              <a:ext cx="123066" cy="229688"/>
            </a:xfrm>
            <a:custGeom>
              <a:avLst/>
              <a:gdLst/>
              <a:ahLst/>
              <a:cxnLst/>
              <a:rect l="l" t="t" r="r" b="b"/>
              <a:pathLst>
                <a:path w="3847" h="7180" extrusionOk="0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1"/>
            <p:cNvSpPr/>
            <p:nvPr/>
          </p:nvSpPr>
          <p:spPr>
            <a:xfrm>
              <a:off x="1005798" y="2193808"/>
              <a:ext cx="12604" cy="166092"/>
            </a:xfrm>
            <a:custGeom>
              <a:avLst/>
              <a:gdLst/>
              <a:ahLst/>
              <a:cxnLst/>
              <a:rect l="l" t="t" r="r" b="b"/>
              <a:pathLst>
                <a:path w="394" h="5192" extrusionOk="0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1"/>
            <p:cNvSpPr/>
            <p:nvPr/>
          </p:nvSpPr>
          <p:spPr>
            <a:xfrm>
              <a:off x="1005798" y="2122983"/>
              <a:ext cx="134486" cy="77704"/>
            </a:xfrm>
            <a:custGeom>
              <a:avLst/>
              <a:gdLst/>
              <a:ahLst/>
              <a:cxnLst/>
              <a:rect l="l" t="t" r="r" b="b"/>
              <a:pathLst>
                <a:path w="4204" h="2429" extrusionOk="0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1"/>
            <p:cNvSpPr/>
            <p:nvPr/>
          </p:nvSpPr>
          <p:spPr>
            <a:xfrm>
              <a:off x="683950" y="1497553"/>
              <a:ext cx="692871" cy="911107"/>
            </a:xfrm>
            <a:custGeom>
              <a:avLst/>
              <a:gdLst/>
              <a:ahLst/>
              <a:cxnLst/>
              <a:rect l="l" t="t" r="r" b="b"/>
              <a:pathLst>
                <a:path w="21659" h="28481" extrusionOk="0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1"/>
            <p:cNvSpPr/>
            <p:nvPr/>
          </p:nvSpPr>
          <p:spPr>
            <a:xfrm>
              <a:off x="712901" y="1514316"/>
              <a:ext cx="672686" cy="895880"/>
            </a:xfrm>
            <a:custGeom>
              <a:avLst/>
              <a:gdLst/>
              <a:ahLst/>
              <a:cxnLst/>
              <a:rect l="l" t="t" r="r" b="b"/>
              <a:pathLst>
                <a:path w="21028" h="28005" extrusionOk="0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1"/>
            <p:cNvSpPr/>
            <p:nvPr/>
          </p:nvSpPr>
          <p:spPr>
            <a:xfrm>
              <a:off x="714052" y="1909676"/>
              <a:ext cx="671534" cy="500516"/>
            </a:xfrm>
            <a:custGeom>
              <a:avLst/>
              <a:gdLst/>
              <a:ahLst/>
              <a:cxnLst/>
              <a:rect l="l" t="t" r="r" b="b"/>
              <a:pathLst>
                <a:path w="20992" h="15646" extrusionOk="0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748697" y="1576824"/>
              <a:ext cx="606786" cy="639864"/>
            </a:xfrm>
            <a:custGeom>
              <a:avLst/>
              <a:gdLst/>
              <a:ahLst/>
              <a:cxnLst/>
              <a:rect l="l" t="t" r="r" b="b"/>
              <a:pathLst>
                <a:path w="18968" h="20002" extrusionOk="0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1"/>
            <p:cNvSpPr/>
            <p:nvPr/>
          </p:nvSpPr>
          <p:spPr>
            <a:xfrm>
              <a:off x="791371" y="1865338"/>
              <a:ext cx="204928" cy="289094"/>
            </a:xfrm>
            <a:custGeom>
              <a:avLst/>
              <a:gdLst/>
              <a:ahLst/>
              <a:cxnLst/>
              <a:rect l="l" t="t" r="r" b="b"/>
              <a:pathLst>
                <a:path w="6406" h="9037" extrusionOk="0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1"/>
            <p:cNvSpPr/>
            <p:nvPr/>
          </p:nvSpPr>
          <p:spPr>
            <a:xfrm>
              <a:off x="791755" y="1950815"/>
              <a:ext cx="204544" cy="203712"/>
            </a:xfrm>
            <a:custGeom>
              <a:avLst/>
              <a:gdLst/>
              <a:ahLst/>
              <a:cxnLst/>
              <a:rect l="l" t="t" r="r" b="b"/>
              <a:pathLst>
                <a:path w="6394" h="6368" extrusionOk="0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1"/>
            <p:cNvSpPr/>
            <p:nvPr/>
          </p:nvSpPr>
          <p:spPr>
            <a:xfrm>
              <a:off x="1038171" y="1770617"/>
              <a:ext cx="292549" cy="177576"/>
            </a:xfrm>
            <a:custGeom>
              <a:avLst/>
              <a:gdLst/>
              <a:ahLst/>
              <a:cxnLst/>
              <a:rect l="l" t="t" r="r" b="b"/>
              <a:pathLst>
                <a:path w="9145" h="5551" extrusionOk="0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1"/>
            <p:cNvSpPr/>
            <p:nvPr/>
          </p:nvSpPr>
          <p:spPr>
            <a:xfrm>
              <a:off x="1038171" y="173936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1"/>
            <p:cNvSpPr/>
            <p:nvPr/>
          </p:nvSpPr>
          <p:spPr>
            <a:xfrm>
              <a:off x="1038171" y="170814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1"/>
            <p:cNvSpPr/>
            <p:nvPr/>
          </p:nvSpPr>
          <p:spPr>
            <a:xfrm>
              <a:off x="1038171" y="1676536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1"/>
            <p:cNvSpPr/>
            <p:nvPr/>
          </p:nvSpPr>
          <p:spPr>
            <a:xfrm>
              <a:off x="1038171" y="183229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1"/>
            <p:cNvSpPr/>
            <p:nvPr/>
          </p:nvSpPr>
          <p:spPr>
            <a:xfrm>
              <a:off x="1038171" y="180107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1"/>
            <p:cNvSpPr/>
            <p:nvPr/>
          </p:nvSpPr>
          <p:spPr>
            <a:xfrm>
              <a:off x="790603" y="1792370"/>
              <a:ext cx="223226" cy="148210"/>
            </a:xfrm>
            <a:custGeom>
              <a:avLst/>
              <a:gdLst/>
              <a:ahLst/>
              <a:cxnLst/>
              <a:rect l="l" t="t" r="r" b="b"/>
              <a:pathLst>
                <a:path w="6978" h="4633" extrusionOk="0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0" name="Google Shape;2370;p61"/>
          <p:cNvGrpSpPr/>
          <p:nvPr/>
        </p:nvGrpSpPr>
        <p:grpSpPr>
          <a:xfrm>
            <a:off x="1038160" y="964489"/>
            <a:ext cx="1007328" cy="1196023"/>
            <a:chOff x="1673102" y="2206764"/>
            <a:chExt cx="335575" cy="398435"/>
          </a:xfrm>
        </p:grpSpPr>
        <p:sp>
          <p:nvSpPr>
            <p:cNvPr id="2371" name="Google Shape;2371;p61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1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1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1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1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1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1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8" name="Google Shape;2378;p61"/>
          <p:cNvGrpSpPr/>
          <p:nvPr/>
        </p:nvGrpSpPr>
        <p:grpSpPr>
          <a:xfrm>
            <a:off x="1781404" y="2966108"/>
            <a:ext cx="891762" cy="205962"/>
            <a:chOff x="5735704" y="960358"/>
            <a:chExt cx="891762" cy="205962"/>
          </a:xfrm>
        </p:grpSpPr>
        <p:grpSp>
          <p:nvGrpSpPr>
            <p:cNvPr id="2379" name="Google Shape;2379;p61"/>
            <p:cNvGrpSpPr/>
            <p:nvPr/>
          </p:nvGrpSpPr>
          <p:grpSpPr>
            <a:xfrm>
              <a:off x="5735704" y="960358"/>
              <a:ext cx="205962" cy="205962"/>
              <a:chOff x="4143300" y="752475"/>
              <a:chExt cx="285900" cy="285900"/>
            </a:xfrm>
          </p:grpSpPr>
          <p:cxnSp>
            <p:nvCxnSpPr>
              <p:cNvPr id="2380" name="Google Shape;2380;p61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1" name="Google Shape;2381;p61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82" name="Google Shape;2382;p61"/>
            <p:cNvGrpSpPr/>
            <p:nvPr/>
          </p:nvGrpSpPr>
          <p:grpSpPr>
            <a:xfrm>
              <a:off x="6078604" y="960358"/>
              <a:ext cx="205962" cy="205962"/>
              <a:chOff x="4143300" y="752475"/>
              <a:chExt cx="285900" cy="285900"/>
            </a:xfrm>
          </p:grpSpPr>
          <p:cxnSp>
            <p:nvCxnSpPr>
              <p:cNvPr id="2383" name="Google Shape;2383;p61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4" name="Google Shape;2384;p61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85" name="Google Shape;2385;p61"/>
            <p:cNvGrpSpPr/>
            <p:nvPr/>
          </p:nvGrpSpPr>
          <p:grpSpPr>
            <a:xfrm>
              <a:off x="6421504" y="960358"/>
              <a:ext cx="205962" cy="205962"/>
              <a:chOff x="4143300" y="752475"/>
              <a:chExt cx="285900" cy="285900"/>
            </a:xfrm>
          </p:grpSpPr>
          <p:cxnSp>
            <p:nvCxnSpPr>
              <p:cNvPr id="2386" name="Google Shape;2386;p61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7" name="Google Shape;2387;p61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88" name="Google Shape;2388;p61"/>
          <p:cNvSpPr/>
          <p:nvPr/>
        </p:nvSpPr>
        <p:spPr>
          <a:xfrm>
            <a:off x="7458288" y="-503375"/>
            <a:ext cx="2376600" cy="2376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5"/>
          <p:cNvSpPr/>
          <p:nvPr/>
        </p:nvSpPr>
        <p:spPr>
          <a:xfrm>
            <a:off x="-713100" y="-944300"/>
            <a:ext cx="7390200" cy="1806600"/>
          </a:xfrm>
          <a:prstGeom prst="plaque">
            <a:avLst>
              <a:gd name="adj" fmla="val 310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4696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52" name="Google Shape;552;p35"/>
          <p:cNvSpPr txBox="1">
            <a:spLocks noGrp="1"/>
          </p:cNvSpPr>
          <p:nvPr>
            <p:ph type="title" idx="2"/>
          </p:nvPr>
        </p:nvSpPr>
        <p:spPr>
          <a:xfrm>
            <a:off x="720124" y="1903750"/>
            <a:ext cx="3205971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54" name="Google Shape;554;p35"/>
          <p:cNvSpPr txBox="1">
            <a:spLocks noGrp="1"/>
          </p:cNvSpPr>
          <p:nvPr>
            <p:ph type="title" idx="3"/>
          </p:nvPr>
        </p:nvSpPr>
        <p:spPr>
          <a:xfrm>
            <a:off x="3793325" y="1903750"/>
            <a:ext cx="3205971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556" name="Google Shape;556;p35"/>
          <p:cNvSpPr txBox="1">
            <a:spLocks noGrp="1"/>
          </p:cNvSpPr>
          <p:nvPr>
            <p:ph type="title" idx="5"/>
          </p:nvPr>
        </p:nvSpPr>
        <p:spPr>
          <a:xfrm>
            <a:off x="720124" y="3275848"/>
            <a:ext cx="3205971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Design</a:t>
            </a:r>
            <a:endParaRPr dirty="0"/>
          </a:p>
        </p:txBody>
      </p:sp>
      <p:sp>
        <p:nvSpPr>
          <p:cNvPr id="558" name="Google Shape;558;p35"/>
          <p:cNvSpPr txBox="1">
            <a:spLocks noGrp="1"/>
          </p:cNvSpPr>
          <p:nvPr>
            <p:ph type="title" idx="7"/>
          </p:nvPr>
        </p:nvSpPr>
        <p:spPr>
          <a:xfrm>
            <a:off x="3793325" y="3275848"/>
            <a:ext cx="3205971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560" name="Google Shape;560;p35"/>
          <p:cNvSpPr txBox="1">
            <a:spLocks noGrp="1"/>
          </p:cNvSpPr>
          <p:nvPr>
            <p:ph type="title" idx="9"/>
          </p:nvPr>
        </p:nvSpPr>
        <p:spPr>
          <a:xfrm>
            <a:off x="720123" y="1481550"/>
            <a:ext cx="1996835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61" name="Google Shape;561;p35"/>
          <p:cNvSpPr txBox="1">
            <a:spLocks noGrp="1"/>
          </p:cNvSpPr>
          <p:nvPr>
            <p:ph type="title" idx="13"/>
          </p:nvPr>
        </p:nvSpPr>
        <p:spPr>
          <a:xfrm>
            <a:off x="720123" y="2853650"/>
            <a:ext cx="1996835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62" name="Google Shape;562;p35"/>
          <p:cNvSpPr txBox="1">
            <a:spLocks noGrp="1"/>
          </p:cNvSpPr>
          <p:nvPr>
            <p:ph type="title" idx="14"/>
          </p:nvPr>
        </p:nvSpPr>
        <p:spPr>
          <a:xfrm>
            <a:off x="3793325" y="1481550"/>
            <a:ext cx="1996835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3" name="Google Shape;563;p35"/>
          <p:cNvSpPr txBox="1">
            <a:spLocks noGrp="1"/>
          </p:cNvSpPr>
          <p:nvPr>
            <p:ph type="title" idx="15"/>
          </p:nvPr>
        </p:nvSpPr>
        <p:spPr>
          <a:xfrm>
            <a:off x="3793325" y="2853660"/>
            <a:ext cx="1996835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570" name="Google Shape;570;p35"/>
          <p:cNvGrpSpPr/>
          <p:nvPr/>
        </p:nvGrpSpPr>
        <p:grpSpPr>
          <a:xfrm>
            <a:off x="7341847" y="539377"/>
            <a:ext cx="1088919" cy="884930"/>
            <a:chOff x="2395620" y="664415"/>
            <a:chExt cx="387750" cy="315101"/>
          </a:xfrm>
        </p:grpSpPr>
        <p:sp>
          <p:nvSpPr>
            <p:cNvPr id="571" name="Google Shape;571;p35"/>
            <p:cNvSpPr/>
            <p:nvPr/>
          </p:nvSpPr>
          <p:spPr>
            <a:xfrm>
              <a:off x="2395620" y="664415"/>
              <a:ext cx="371404" cy="311391"/>
            </a:xfrm>
            <a:custGeom>
              <a:avLst/>
              <a:gdLst/>
              <a:ahLst/>
              <a:cxnLst/>
              <a:rect l="l" t="t" r="r" b="b"/>
              <a:pathLst>
                <a:path w="11610" h="9734" extrusionOk="0">
                  <a:moveTo>
                    <a:pt x="4789" y="1"/>
                  </a:moveTo>
                  <a:cubicBezTo>
                    <a:pt x="4481" y="1"/>
                    <a:pt x="4134" y="103"/>
                    <a:pt x="3763" y="316"/>
                  </a:cubicBezTo>
                  <a:cubicBezTo>
                    <a:pt x="2501" y="1054"/>
                    <a:pt x="1477" y="2816"/>
                    <a:pt x="1477" y="4281"/>
                  </a:cubicBezTo>
                  <a:cubicBezTo>
                    <a:pt x="1477" y="4495"/>
                    <a:pt x="1501" y="4697"/>
                    <a:pt x="1548" y="4876"/>
                  </a:cubicBezTo>
                  <a:cubicBezTo>
                    <a:pt x="679" y="5483"/>
                    <a:pt x="0" y="6733"/>
                    <a:pt x="0" y="7757"/>
                  </a:cubicBezTo>
                  <a:cubicBezTo>
                    <a:pt x="0" y="8305"/>
                    <a:pt x="203" y="8698"/>
                    <a:pt x="512" y="8876"/>
                  </a:cubicBezTo>
                  <a:lnTo>
                    <a:pt x="1985" y="9731"/>
                  </a:lnTo>
                  <a:lnTo>
                    <a:pt x="1985" y="9731"/>
                  </a:lnTo>
                  <a:cubicBezTo>
                    <a:pt x="1678" y="9552"/>
                    <a:pt x="1477" y="9160"/>
                    <a:pt x="1477" y="8614"/>
                  </a:cubicBezTo>
                  <a:cubicBezTo>
                    <a:pt x="1477" y="7579"/>
                    <a:pt x="2155" y="6340"/>
                    <a:pt x="3025" y="5733"/>
                  </a:cubicBezTo>
                  <a:cubicBezTo>
                    <a:pt x="2977" y="5554"/>
                    <a:pt x="2953" y="5352"/>
                    <a:pt x="2953" y="5138"/>
                  </a:cubicBezTo>
                  <a:cubicBezTo>
                    <a:pt x="2953" y="3673"/>
                    <a:pt x="3977" y="1899"/>
                    <a:pt x="5239" y="1173"/>
                  </a:cubicBezTo>
                  <a:cubicBezTo>
                    <a:pt x="5607" y="967"/>
                    <a:pt x="5945" y="860"/>
                    <a:pt x="6254" y="860"/>
                  </a:cubicBezTo>
                  <a:cubicBezTo>
                    <a:pt x="6285" y="860"/>
                    <a:pt x="6316" y="861"/>
                    <a:pt x="6346" y="863"/>
                  </a:cubicBezTo>
                  <a:cubicBezTo>
                    <a:pt x="6227" y="959"/>
                    <a:pt x="6120" y="1054"/>
                    <a:pt x="6025" y="1173"/>
                  </a:cubicBezTo>
                  <a:lnTo>
                    <a:pt x="7501" y="2030"/>
                  </a:lnTo>
                  <a:cubicBezTo>
                    <a:pt x="7728" y="1780"/>
                    <a:pt x="7978" y="1566"/>
                    <a:pt x="8240" y="1411"/>
                  </a:cubicBezTo>
                  <a:cubicBezTo>
                    <a:pt x="8442" y="1292"/>
                    <a:pt x="8632" y="1221"/>
                    <a:pt x="8811" y="1197"/>
                  </a:cubicBezTo>
                  <a:lnTo>
                    <a:pt x="9895" y="1828"/>
                  </a:lnTo>
                  <a:cubicBezTo>
                    <a:pt x="10049" y="1685"/>
                    <a:pt x="10204" y="1566"/>
                    <a:pt x="10371" y="1471"/>
                  </a:cubicBezTo>
                  <a:cubicBezTo>
                    <a:pt x="10654" y="1312"/>
                    <a:pt x="10921" y="1237"/>
                    <a:pt x="11155" y="1237"/>
                  </a:cubicBezTo>
                  <a:cubicBezTo>
                    <a:pt x="11326" y="1237"/>
                    <a:pt x="11479" y="1276"/>
                    <a:pt x="11609" y="1352"/>
                  </a:cubicBezTo>
                  <a:lnTo>
                    <a:pt x="10133" y="494"/>
                  </a:lnTo>
                  <a:cubicBezTo>
                    <a:pt x="10003" y="419"/>
                    <a:pt x="9849" y="380"/>
                    <a:pt x="9679" y="380"/>
                  </a:cubicBezTo>
                  <a:cubicBezTo>
                    <a:pt x="9444" y="380"/>
                    <a:pt x="9177" y="455"/>
                    <a:pt x="8894" y="613"/>
                  </a:cubicBezTo>
                  <a:cubicBezTo>
                    <a:pt x="8799" y="673"/>
                    <a:pt x="8716" y="732"/>
                    <a:pt x="8632" y="792"/>
                  </a:cubicBezTo>
                  <a:lnTo>
                    <a:pt x="8001" y="435"/>
                  </a:lnTo>
                  <a:cubicBezTo>
                    <a:pt x="7866" y="360"/>
                    <a:pt x="7712" y="320"/>
                    <a:pt x="7543" y="320"/>
                  </a:cubicBezTo>
                  <a:cubicBezTo>
                    <a:pt x="7309" y="320"/>
                    <a:pt x="7046" y="395"/>
                    <a:pt x="6763" y="554"/>
                  </a:cubicBezTo>
                  <a:cubicBezTo>
                    <a:pt x="6656" y="613"/>
                    <a:pt x="6549" y="697"/>
                    <a:pt x="6454" y="768"/>
                  </a:cubicBezTo>
                  <a:lnTo>
                    <a:pt x="5394" y="161"/>
                  </a:lnTo>
                  <a:cubicBezTo>
                    <a:pt x="5218" y="55"/>
                    <a:pt x="5014" y="1"/>
                    <a:pt x="4789" y="1"/>
                  </a:cubicBezTo>
                  <a:close/>
                  <a:moveTo>
                    <a:pt x="1985" y="9731"/>
                  </a:moveTo>
                  <a:lnTo>
                    <a:pt x="1985" y="9731"/>
                  </a:lnTo>
                  <a:cubicBezTo>
                    <a:pt x="1986" y="9732"/>
                    <a:pt x="1987" y="9733"/>
                    <a:pt x="1989" y="9734"/>
                  </a:cubicBezTo>
                  <a:lnTo>
                    <a:pt x="1985" y="97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442837" y="691926"/>
              <a:ext cx="340534" cy="287590"/>
            </a:xfrm>
            <a:custGeom>
              <a:avLst/>
              <a:gdLst/>
              <a:ahLst/>
              <a:cxnLst/>
              <a:rect l="l" t="t" r="r" b="b"/>
              <a:pathLst>
                <a:path w="10645" h="8990" extrusionOk="0">
                  <a:moveTo>
                    <a:pt x="4790" y="1"/>
                  </a:moveTo>
                  <a:cubicBezTo>
                    <a:pt x="4480" y="1"/>
                    <a:pt x="4131" y="101"/>
                    <a:pt x="3763" y="313"/>
                  </a:cubicBezTo>
                  <a:cubicBezTo>
                    <a:pt x="2501" y="1051"/>
                    <a:pt x="1477" y="2813"/>
                    <a:pt x="1477" y="4278"/>
                  </a:cubicBezTo>
                  <a:cubicBezTo>
                    <a:pt x="1477" y="4492"/>
                    <a:pt x="1501" y="4694"/>
                    <a:pt x="1549" y="4873"/>
                  </a:cubicBezTo>
                  <a:cubicBezTo>
                    <a:pt x="668" y="5480"/>
                    <a:pt x="1" y="6719"/>
                    <a:pt x="1" y="7754"/>
                  </a:cubicBezTo>
                  <a:cubicBezTo>
                    <a:pt x="1" y="8540"/>
                    <a:pt x="396" y="8989"/>
                    <a:pt x="970" y="8989"/>
                  </a:cubicBezTo>
                  <a:cubicBezTo>
                    <a:pt x="1205" y="8989"/>
                    <a:pt x="1471" y="8914"/>
                    <a:pt x="1751" y="8754"/>
                  </a:cubicBezTo>
                  <a:lnTo>
                    <a:pt x="8907" y="4623"/>
                  </a:lnTo>
                  <a:cubicBezTo>
                    <a:pt x="9871" y="4063"/>
                    <a:pt x="10645" y="2718"/>
                    <a:pt x="10645" y="1611"/>
                  </a:cubicBezTo>
                  <a:cubicBezTo>
                    <a:pt x="10645" y="826"/>
                    <a:pt x="10250" y="376"/>
                    <a:pt x="9676" y="376"/>
                  </a:cubicBezTo>
                  <a:cubicBezTo>
                    <a:pt x="9441" y="376"/>
                    <a:pt x="9175" y="451"/>
                    <a:pt x="8895" y="611"/>
                  </a:cubicBezTo>
                  <a:cubicBezTo>
                    <a:pt x="8728" y="706"/>
                    <a:pt x="8573" y="825"/>
                    <a:pt x="8419" y="968"/>
                  </a:cubicBezTo>
                  <a:cubicBezTo>
                    <a:pt x="8267" y="545"/>
                    <a:pt x="7953" y="313"/>
                    <a:pt x="7546" y="313"/>
                  </a:cubicBezTo>
                  <a:cubicBezTo>
                    <a:pt x="7312" y="313"/>
                    <a:pt x="7046" y="390"/>
                    <a:pt x="6764" y="551"/>
                  </a:cubicBezTo>
                  <a:cubicBezTo>
                    <a:pt x="6502" y="706"/>
                    <a:pt x="6252" y="920"/>
                    <a:pt x="6025" y="1170"/>
                  </a:cubicBezTo>
                  <a:cubicBezTo>
                    <a:pt x="5890" y="419"/>
                    <a:pt x="5421" y="1"/>
                    <a:pt x="479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5"/>
          <p:cNvGrpSpPr/>
          <p:nvPr/>
        </p:nvGrpSpPr>
        <p:grpSpPr>
          <a:xfrm>
            <a:off x="7718352" y="761281"/>
            <a:ext cx="466436" cy="661137"/>
            <a:chOff x="2529689" y="743430"/>
            <a:chExt cx="166092" cy="235414"/>
          </a:xfrm>
        </p:grpSpPr>
        <p:sp>
          <p:nvSpPr>
            <p:cNvPr id="574" name="Google Shape;574;p35"/>
            <p:cNvSpPr/>
            <p:nvPr/>
          </p:nvSpPr>
          <p:spPr>
            <a:xfrm>
              <a:off x="2645459" y="841702"/>
              <a:ext cx="50320" cy="28983"/>
            </a:xfrm>
            <a:custGeom>
              <a:avLst/>
              <a:gdLst/>
              <a:ahLst/>
              <a:cxnLst/>
              <a:rect l="l" t="t" r="r" b="b"/>
              <a:pathLst>
                <a:path w="1573" h="906" extrusionOk="0">
                  <a:moveTo>
                    <a:pt x="918" y="1"/>
                  </a:moveTo>
                  <a:lnTo>
                    <a:pt x="1" y="524"/>
                  </a:lnTo>
                  <a:lnTo>
                    <a:pt x="644" y="905"/>
                  </a:lnTo>
                  <a:lnTo>
                    <a:pt x="1573" y="370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2529689" y="743430"/>
              <a:ext cx="136373" cy="193923"/>
            </a:xfrm>
            <a:custGeom>
              <a:avLst/>
              <a:gdLst/>
              <a:ahLst/>
              <a:cxnLst/>
              <a:rect l="l" t="t" r="r" b="b"/>
              <a:pathLst>
                <a:path w="4263" h="6062" extrusionOk="0">
                  <a:moveTo>
                    <a:pt x="3608" y="1"/>
                  </a:moveTo>
                  <a:lnTo>
                    <a:pt x="905" y="1572"/>
                  </a:lnTo>
                  <a:lnTo>
                    <a:pt x="917" y="5156"/>
                  </a:lnTo>
                  <a:lnTo>
                    <a:pt x="0" y="5692"/>
                  </a:lnTo>
                  <a:lnTo>
                    <a:pt x="643" y="6061"/>
                  </a:lnTo>
                  <a:lnTo>
                    <a:pt x="1560" y="5537"/>
                  </a:lnTo>
                  <a:lnTo>
                    <a:pt x="1548" y="1941"/>
                  </a:lnTo>
                  <a:lnTo>
                    <a:pt x="4263" y="382"/>
                  </a:lnTo>
                  <a:lnTo>
                    <a:pt x="360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2550258" y="755618"/>
              <a:ext cx="145523" cy="223226"/>
            </a:xfrm>
            <a:custGeom>
              <a:avLst/>
              <a:gdLst/>
              <a:ahLst/>
              <a:cxnLst/>
              <a:rect l="l" t="t" r="r" b="b"/>
              <a:pathLst>
                <a:path w="4549" h="6978" extrusionOk="0">
                  <a:moveTo>
                    <a:pt x="3620" y="1"/>
                  </a:moveTo>
                  <a:lnTo>
                    <a:pt x="905" y="1560"/>
                  </a:lnTo>
                  <a:lnTo>
                    <a:pt x="917" y="5156"/>
                  </a:lnTo>
                  <a:lnTo>
                    <a:pt x="0" y="5680"/>
                  </a:lnTo>
                  <a:lnTo>
                    <a:pt x="2274" y="6978"/>
                  </a:lnTo>
                  <a:lnTo>
                    <a:pt x="4549" y="3061"/>
                  </a:lnTo>
                  <a:lnTo>
                    <a:pt x="3620" y="3596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5"/>
          <p:cNvGrpSpPr/>
          <p:nvPr/>
        </p:nvGrpSpPr>
        <p:grpSpPr>
          <a:xfrm>
            <a:off x="8075663" y="1600225"/>
            <a:ext cx="355063" cy="557161"/>
            <a:chOff x="528838" y="275275"/>
            <a:chExt cx="355063" cy="557161"/>
          </a:xfrm>
        </p:grpSpPr>
        <p:sp>
          <p:nvSpPr>
            <p:cNvPr id="578" name="Google Shape;578;p35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5"/>
          <p:cNvGrpSpPr/>
          <p:nvPr/>
        </p:nvGrpSpPr>
        <p:grpSpPr>
          <a:xfrm>
            <a:off x="824029" y="1229758"/>
            <a:ext cx="896100" cy="206100"/>
            <a:chOff x="5733519" y="960358"/>
            <a:chExt cx="896100" cy="206100"/>
          </a:xfrm>
        </p:grpSpPr>
        <p:grpSp>
          <p:nvGrpSpPr>
            <p:cNvPr id="584" name="Google Shape;584;p35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585" name="Google Shape;585;p35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35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7" name="Google Shape;587;p35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588" name="Google Shape;588;p35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35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90" name="Google Shape;590;p35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591" name="Google Shape;591;p35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35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 txBox="1">
            <a:spLocks noGrp="1"/>
          </p:cNvSpPr>
          <p:nvPr>
            <p:ph type="title"/>
          </p:nvPr>
        </p:nvSpPr>
        <p:spPr>
          <a:xfrm>
            <a:off x="713399" y="2216763"/>
            <a:ext cx="4315379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10" name="Google Shape;710;p38"/>
          <p:cNvSpPr txBox="1">
            <a:spLocks noGrp="1"/>
          </p:cNvSpPr>
          <p:nvPr>
            <p:ph type="title" idx="2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38"/>
          <p:cNvSpPr txBox="1">
            <a:spLocks noGrp="1"/>
          </p:cNvSpPr>
          <p:nvPr>
            <p:ph type="subTitle" idx="1"/>
          </p:nvPr>
        </p:nvSpPr>
        <p:spPr>
          <a:xfrm>
            <a:off x="713399" y="3066862"/>
            <a:ext cx="3210900" cy="1293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Project Overview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Project Goals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Team Overview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Technologies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712" name="Google Shape;712;p38"/>
          <p:cNvGrpSpPr/>
          <p:nvPr/>
        </p:nvGrpSpPr>
        <p:grpSpPr>
          <a:xfrm>
            <a:off x="5466825" y="2163338"/>
            <a:ext cx="579625" cy="557161"/>
            <a:chOff x="304275" y="275275"/>
            <a:chExt cx="579625" cy="557161"/>
          </a:xfrm>
        </p:grpSpPr>
        <p:sp>
          <p:nvSpPr>
            <p:cNvPr id="713" name="Google Shape;713;p38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7087539" y="2071102"/>
            <a:ext cx="1013130" cy="1404123"/>
            <a:chOff x="1667760" y="3714500"/>
            <a:chExt cx="580491" cy="804517"/>
          </a:xfrm>
        </p:grpSpPr>
        <p:sp>
          <p:nvSpPr>
            <p:cNvPr id="723" name="Google Shape;723;p38"/>
            <p:cNvSpPr/>
            <p:nvPr/>
          </p:nvSpPr>
          <p:spPr>
            <a:xfrm>
              <a:off x="1667760" y="3714500"/>
              <a:ext cx="580491" cy="804517"/>
            </a:xfrm>
            <a:custGeom>
              <a:avLst/>
              <a:gdLst/>
              <a:ahLst/>
              <a:cxnLst/>
              <a:rect l="l" t="t" r="r" b="b"/>
              <a:pathLst>
                <a:path w="18146" h="25149" extrusionOk="0">
                  <a:moveTo>
                    <a:pt x="17668" y="1"/>
                  </a:moveTo>
                  <a:cubicBezTo>
                    <a:pt x="17570" y="1"/>
                    <a:pt x="17462" y="33"/>
                    <a:pt x="17348" y="100"/>
                  </a:cubicBezTo>
                  <a:lnTo>
                    <a:pt x="798" y="9649"/>
                  </a:lnTo>
                  <a:cubicBezTo>
                    <a:pt x="358" y="9899"/>
                    <a:pt x="1" y="10590"/>
                    <a:pt x="1" y="11173"/>
                  </a:cubicBezTo>
                  <a:lnTo>
                    <a:pt x="1" y="24449"/>
                  </a:lnTo>
                  <a:cubicBezTo>
                    <a:pt x="1" y="24885"/>
                    <a:pt x="201" y="25149"/>
                    <a:pt x="486" y="25149"/>
                  </a:cubicBezTo>
                  <a:cubicBezTo>
                    <a:pt x="582" y="25149"/>
                    <a:pt x="687" y="25119"/>
                    <a:pt x="798" y="25056"/>
                  </a:cubicBezTo>
                  <a:lnTo>
                    <a:pt x="17348" y="15495"/>
                  </a:lnTo>
                  <a:cubicBezTo>
                    <a:pt x="17789" y="15245"/>
                    <a:pt x="18146" y="14555"/>
                    <a:pt x="18146" y="13971"/>
                  </a:cubicBezTo>
                  <a:lnTo>
                    <a:pt x="18146" y="696"/>
                  </a:lnTo>
                  <a:cubicBezTo>
                    <a:pt x="18146" y="263"/>
                    <a:pt x="17949" y="1"/>
                    <a:pt x="176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1667760" y="3714724"/>
              <a:ext cx="580491" cy="407105"/>
            </a:xfrm>
            <a:custGeom>
              <a:avLst/>
              <a:gdLst/>
              <a:ahLst/>
              <a:cxnLst/>
              <a:rect l="l" t="t" r="r" b="b"/>
              <a:pathLst>
                <a:path w="18146" h="12726" extrusionOk="0">
                  <a:moveTo>
                    <a:pt x="17670" y="1"/>
                  </a:moveTo>
                  <a:cubicBezTo>
                    <a:pt x="17556" y="1"/>
                    <a:pt x="17426" y="38"/>
                    <a:pt x="17288" y="117"/>
                  </a:cubicBezTo>
                  <a:lnTo>
                    <a:pt x="858" y="9607"/>
                  </a:lnTo>
                  <a:cubicBezTo>
                    <a:pt x="394" y="9880"/>
                    <a:pt x="1" y="10547"/>
                    <a:pt x="1" y="11095"/>
                  </a:cubicBezTo>
                  <a:lnTo>
                    <a:pt x="1" y="12726"/>
                  </a:lnTo>
                  <a:lnTo>
                    <a:pt x="18146" y="2248"/>
                  </a:lnTo>
                  <a:lnTo>
                    <a:pt x="18146" y="617"/>
                  </a:lnTo>
                  <a:cubicBezTo>
                    <a:pt x="18146" y="228"/>
                    <a:pt x="17953" y="1"/>
                    <a:pt x="176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200227" y="3754903"/>
              <a:ext cx="20985" cy="26776"/>
            </a:xfrm>
            <a:custGeom>
              <a:avLst/>
              <a:gdLst/>
              <a:ahLst/>
              <a:cxnLst/>
              <a:rect l="l" t="t" r="r" b="b"/>
              <a:pathLst>
                <a:path w="656" h="837" extrusionOk="0">
                  <a:moveTo>
                    <a:pt x="463" y="1"/>
                  </a:moveTo>
                  <a:cubicBezTo>
                    <a:pt x="420" y="1"/>
                    <a:pt x="372" y="13"/>
                    <a:pt x="322" y="40"/>
                  </a:cubicBezTo>
                  <a:cubicBezTo>
                    <a:pt x="143" y="147"/>
                    <a:pt x="1" y="397"/>
                    <a:pt x="1" y="600"/>
                  </a:cubicBezTo>
                  <a:cubicBezTo>
                    <a:pt x="1" y="751"/>
                    <a:pt x="72" y="837"/>
                    <a:pt x="176" y="837"/>
                  </a:cubicBezTo>
                  <a:cubicBezTo>
                    <a:pt x="220" y="837"/>
                    <a:pt x="269" y="822"/>
                    <a:pt x="322" y="790"/>
                  </a:cubicBezTo>
                  <a:cubicBezTo>
                    <a:pt x="501" y="683"/>
                    <a:pt x="655" y="433"/>
                    <a:pt x="655" y="230"/>
                  </a:cubicBezTo>
                  <a:cubicBezTo>
                    <a:pt x="655" y="85"/>
                    <a:pt x="575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158321" y="3779055"/>
              <a:ext cx="20602" cy="26776"/>
            </a:xfrm>
            <a:custGeom>
              <a:avLst/>
              <a:gdLst/>
              <a:ahLst/>
              <a:cxnLst/>
              <a:rect l="l" t="t" r="r" b="b"/>
              <a:pathLst>
                <a:path w="644" h="837" extrusionOk="0">
                  <a:moveTo>
                    <a:pt x="468" y="0"/>
                  </a:moveTo>
                  <a:cubicBezTo>
                    <a:pt x="425" y="0"/>
                    <a:pt x="375" y="15"/>
                    <a:pt x="322" y="47"/>
                  </a:cubicBezTo>
                  <a:cubicBezTo>
                    <a:pt x="144" y="154"/>
                    <a:pt x="1" y="404"/>
                    <a:pt x="1" y="607"/>
                  </a:cubicBezTo>
                  <a:cubicBezTo>
                    <a:pt x="1" y="752"/>
                    <a:pt x="75" y="836"/>
                    <a:pt x="183" y="836"/>
                  </a:cubicBezTo>
                  <a:cubicBezTo>
                    <a:pt x="225" y="836"/>
                    <a:pt x="272" y="824"/>
                    <a:pt x="322" y="797"/>
                  </a:cubicBezTo>
                  <a:cubicBezTo>
                    <a:pt x="501" y="690"/>
                    <a:pt x="644" y="440"/>
                    <a:pt x="644" y="237"/>
                  </a:cubicBezTo>
                  <a:cubicBezTo>
                    <a:pt x="644" y="86"/>
                    <a:pt x="573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2116062" y="3803431"/>
              <a:ext cx="20985" cy="26648"/>
            </a:xfrm>
            <a:custGeom>
              <a:avLst/>
              <a:gdLst/>
              <a:ahLst/>
              <a:cxnLst/>
              <a:rect l="l" t="t" r="r" b="b"/>
              <a:pathLst>
                <a:path w="656" h="833" extrusionOk="0">
                  <a:moveTo>
                    <a:pt x="481" y="0"/>
                  </a:moveTo>
                  <a:cubicBezTo>
                    <a:pt x="437" y="0"/>
                    <a:pt x="387" y="15"/>
                    <a:pt x="334" y="47"/>
                  </a:cubicBezTo>
                  <a:cubicBezTo>
                    <a:pt x="155" y="142"/>
                    <a:pt x="0" y="392"/>
                    <a:pt x="0" y="607"/>
                  </a:cubicBezTo>
                  <a:cubicBezTo>
                    <a:pt x="0" y="749"/>
                    <a:pt x="77" y="832"/>
                    <a:pt x="184" y="832"/>
                  </a:cubicBezTo>
                  <a:cubicBezTo>
                    <a:pt x="229" y="832"/>
                    <a:pt x="280" y="817"/>
                    <a:pt x="334" y="785"/>
                  </a:cubicBezTo>
                  <a:cubicBezTo>
                    <a:pt x="512" y="690"/>
                    <a:pt x="655" y="440"/>
                    <a:pt x="655" y="226"/>
                  </a:cubicBezTo>
                  <a:cubicBezTo>
                    <a:pt x="655" y="83"/>
                    <a:pt x="58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8"/>
          <p:cNvGrpSpPr/>
          <p:nvPr/>
        </p:nvGrpSpPr>
        <p:grpSpPr>
          <a:xfrm>
            <a:off x="6448758" y="636036"/>
            <a:ext cx="905486" cy="1947369"/>
            <a:chOff x="830207" y="3488333"/>
            <a:chExt cx="518814" cy="1115779"/>
          </a:xfrm>
        </p:grpSpPr>
        <p:sp>
          <p:nvSpPr>
            <p:cNvPr id="729" name="Google Shape;729;p38"/>
            <p:cNvSpPr/>
            <p:nvPr/>
          </p:nvSpPr>
          <p:spPr>
            <a:xfrm>
              <a:off x="830207" y="3488333"/>
              <a:ext cx="518814" cy="1115779"/>
            </a:xfrm>
            <a:custGeom>
              <a:avLst/>
              <a:gdLst/>
              <a:ahLst/>
              <a:cxnLst/>
              <a:rect l="l" t="t" r="r" b="b"/>
              <a:pathLst>
                <a:path w="16218" h="34879" extrusionOk="0">
                  <a:moveTo>
                    <a:pt x="15786" y="1"/>
                  </a:moveTo>
                  <a:cubicBezTo>
                    <a:pt x="15699" y="1"/>
                    <a:pt x="15603" y="28"/>
                    <a:pt x="15503" y="86"/>
                  </a:cubicBezTo>
                  <a:lnTo>
                    <a:pt x="715" y="8623"/>
                  </a:lnTo>
                  <a:cubicBezTo>
                    <a:pt x="322" y="8849"/>
                    <a:pt x="1" y="9468"/>
                    <a:pt x="1" y="9980"/>
                  </a:cubicBezTo>
                  <a:lnTo>
                    <a:pt x="1" y="34257"/>
                  </a:lnTo>
                  <a:cubicBezTo>
                    <a:pt x="10" y="34647"/>
                    <a:pt x="183" y="34878"/>
                    <a:pt x="433" y="34878"/>
                  </a:cubicBezTo>
                  <a:cubicBezTo>
                    <a:pt x="519" y="34878"/>
                    <a:pt x="614" y="34851"/>
                    <a:pt x="715" y="34793"/>
                  </a:cubicBezTo>
                  <a:lnTo>
                    <a:pt x="15503" y="26256"/>
                  </a:lnTo>
                  <a:cubicBezTo>
                    <a:pt x="15896" y="26030"/>
                    <a:pt x="16217" y="25423"/>
                    <a:pt x="16217" y="24899"/>
                  </a:cubicBezTo>
                  <a:lnTo>
                    <a:pt x="16217" y="622"/>
                  </a:lnTo>
                  <a:cubicBezTo>
                    <a:pt x="16217" y="232"/>
                    <a:pt x="16039" y="1"/>
                    <a:pt x="157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830591" y="3488781"/>
              <a:ext cx="518430" cy="363790"/>
            </a:xfrm>
            <a:custGeom>
              <a:avLst/>
              <a:gdLst/>
              <a:ahLst/>
              <a:cxnLst/>
              <a:rect l="l" t="t" r="r" b="b"/>
              <a:pathLst>
                <a:path w="16206" h="11372" extrusionOk="0">
                  <a:moveTo>
                    <a:pt x="15784" y="0"/>
                  </a:moveTo>
                  <a:cubicBezTo>
                    <a:pt x="15681" y="0"/>
                    <a:pt x="15565" y="35"/>
                    <a:pt x="15443" y="108"/>
                  </a:cubicBezTo>
                  <a:lnTo>
                    <a:pt x="763" y="8573"/>
                  </a:lnTo>
                  <a:cubicBezTo>
                    <a:pt x="346" y="8823"/>
                    <a:pt x="1" y="9419"/>
                    <a:pt x="1" y="9907"/>
                  </a:cubicBezTo>
                  <a:lnTo>
                    <a:pt x="1" y="11371"/>
                  </a:lnTo>
                  <a:lnTo>
                    <a:pt x="16205" y="2001"/>
                  </a:lnTo>
                  <a:lnTo>
                    <a:pt x="16205" y="537"/>
                  </a:lnTo>
                  <a:cubicBezTo>
                    <a:pt x="16205" y="200"/>
                    <a:pt x="16033" y="0"/>
                    <a:pt x="15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300231" y="3526689"/>
              <a:ext cx="18682" cy="24024"/>
            </a:xfrm>
            <a:custGeom>
              <a:avLst/>
              <a:gdLst/>
              <a:ahLst/>
              <a:cxnLst/>
              <a:rect l="l" t="t" r="r" b="b"/>
              <a:pathLst>
                <a:path w="584" h="751" extrusionOk="0">
                  <a:moveTo>
                    <a:pt x="427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1" y="137"/>
                    <a:pt x="0" y="364"/>
                    <a:pt x="0" y="542"/>
                  </a:cubicBezTo>
                  <a:cubicBezTo>
                    <a:pt x="0" y="676"/>
                    <a:pt x="65" y="751"/>
                    <a:pt x="161" y="751"/>
                  </a:cubicBezTo>
                  <a:cubicBezTo>
                    <a:pt x="201" y="751"/>
                    <a:pt x="248" y="737"/>
                    <a:pt x="298" y="709"/>
                  </a:cubicBezTo>
                  <a:cubicBezTo>
                    <a:pt x="453" y="614"/>
                    <a:pt x="583" y="387"/>
                    <a:pt x="583" y="209"/>
                  </a:cubicBezTo>
                  <a:cubicBezTo>
                    <a:pt x="583" y="75"/>
                    <a:pt x="519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262899" y="3548378"/>
              <a:ext cx="18298" cy="24056"/>
            </a:xfrm>
            <a:custGeom>
              <a:avLst/>
              <a:gdLst/>
              <a:ahLst/>
              <a:cxnLst/>
              <a:rect l="l" t="t" r="r" b="b"/>
              <a:pathLst>
                <a:path w="572" h="752" extrusionOk="0">
                  <a:moveTo>
                    <a:pt x="415" y="1"/>
                  </a:moveTo>
                  <a:cubicBezTo>
                    <a:pt x="376" y="1"/>
                    <a:pt x="332" y="14"/>
                    <a:pt x="286" y="43"/>
                  </a:cubicBezTo>
                  <a:cubicBezTo>
                    <a:pt x="131" y="138"/>
                    <a:pt x="0" y="364"/>
                    <a:pt x="0" y="543"/>
                  </a:cubicBezTo>
                  <a:cubicBezTo>
                    <a:pt x="0" y="677"/>
                    <a:pt x="65" y="752"/>
                    <a:pt x="157" y="752"/>
                  </a:cubicBezTo>
                  <a:cubicBezTo>
                    <a:pt x="196" y="752"/>
                    <a:pt x="240" y="738"/>
                    <a:pt x="286" y="710"/>
                  </a:cubicBezTo>
                  <a:cubicBezTo>
                    <a:pt x="453" y="614"/>
                    <a:pt x="572" y="388"/>
                    <a:pt x="572" y="210"/>
                  </a:cubicBezTo>
                  <a:cubicBezTo>
                    <a:pt x="572" y="76"/>
                    <a:pt x="507" y="1"/>
                    <a:pt x="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1225183" y="3570099"/>
              <a:ext cx="18682" cy="23993"/>
            </a:xfrm>
            <a:custGeom>
              <a:avLst/>
              <a:gdLst/>
              <a:ahLst/>
              <a:cxnLst/>
              <a:rect l="l" t="t" r="r" b="b"/>
              <a:pathLst>
                <a:path w="584" h="750" extrusionOk="0">
                  <a:moveTo>
                    <a:pt x="428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2" y="138"/>
                    <a:pt x="1" y="352"/>
                    <a:pt x="1" y="543"/>
                  </a:cubicBezTo>
                  <a:cubicBezTo>
                    <a:pt x="1" y="670"/>
                    <a:pt x="67" y="749"/>
                    <a:pt x="166" y="749"/>
                  </a:cubicBezTo>
                  <a:cubicBezTo>
                    <a:pt x="206" y="749"/>
                    <a:pt x="251" y="736"/>
                    <a:pt x="298" y="709"/>
                  </a:cubicBezTo>
                  <a:cubicBezTo>
                    <a:pt x="453" y="614"/>
                    <a:pt x="584" y="388"/>
                    <a:pt x="584" y="209"/>
                  </a:cubicBezTo>
                  <a:cubicBezTo>
                    <a:pt x="584" y="76"/>
                    <a:pt x="519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891147" y="3843002"/>
              <a:ext cx="137909" cy="237334"/>
            </a:xfrm>
            <a:custGeom>
              <a:avLst/>
              <a:gdLst/>
              <a:ahLst/>
              <a:cxnLst/>
              <a:rect l="l" t="t" r="r" b="b"/>
              <a:pathLst>
                <a:path w="4311" h="7419" extrusionOk="0">
                  <a:moveTo>
                    <a:pt x="4311" y="1"/>
                  </a:moveTo>
                  <a:lnTo>
                    <a:pt x="1" y="2477"/>
                  </a:lnTo>
                  <a:lnTo>
                    <a:pt x="1" y="7418"/>
                  </a:lnTo>
                  <a:lnTo>
                    <a:pt x="4311" y="493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1061012" y="3686861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1061012" y="3727616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1061012" y="3768339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30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1061012" y="3809477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2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1094153" y="3866611"/>
              <a:ext cx="211806" cy="277321"/>
            </a:xfrm>
            <a:custGeom>
              <a:avLst/>
              <a:gdLst/>
              <a:ahLst/>
              <a:cxnLst/>
              <a:rect l="l" t="t" r="r" b="b"/>
              <a:pathLst>
                <a:path w="6621" h="8669" extrusionOk="0">
                  <a:moveTo>
                    <a:pt x="6561" y="1"/>
                  </a:moveTo>
                  <a:lnTo>
                    <a:pt x="1" y="3894"/>
                  </a:lnTo>
                  <a:lnTo>
                    <a:pt x="60" y="8669"/>
                  </a:lnTo>
                  <a:lnTo>
                    <a:pt x="6621" y="4763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891147" y="4017058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891147" y="4057813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891147" y="4098951"/>
              <a:ext cx="175625" cy="114684"/>
            </a:xfrm>
            <a:custGeom>
              <a:avLst/>
              <a:gdLst/>
              <a:ahLst/>
              <a:cxnLst/>
              <a:rect l="l" t="t" r="r" b="b"/>
              <a:pathLst>
                <a:path w="5490" h="3585" extrusionOk="0">
                  <a:moveTo>
                    <a:pt x="5490" y="1"/>
                  </a:moveTo>
                  <a:lnTo>
                    <a:pt x="1" y="3156"/>
                  </a:lnTo>
                  <a:lnTo>
                    <a:pt x="1" y="3584"/>
                  </a:lnTo>
                  <a:lnTo>
                    <a:pt x="5490" y="417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891147" y="4139706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891147" y="4055542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891147" y="4096296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891147" y="4137435"/>
              <a:ext cx="414814" cy="252913"/>
            </a:xfrm>
            <a:custGeom>
              <a:avLst/>
              <a:gdLst/>
              <a:ahLst/>
              <a:cxnLst/>
              <a:rect l="l" t="t" r="r" b="b"/>
              <a:pathLst>
                <a:path w="12967" h="7906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06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891147" y="4178190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8"/>
          <p:cNvGrpSpPr/>
          <p:nvPr/>
        </p:nvGrpSpPr>
        <p:grpSpPr>
          <a:xfrm>
            <a:off x="7540243" y="862323"/>
            <a:ext cx="445787" cy="1075113"/>
            <a:chOff x="1889064" y="1625288"/>
            <a:chExt cx="188933" cy="455633"/>
          </a:xfrm>
        </p:grpSpPr>
        <p:sp>
          <p:nvSpPr>
            <p:cNvPr id="749" name="Google Shape;749;p38"/>
            <p:cNvSpPr/>
            <p:nvPr/>
          </p:nvSpPr>
          <p:spPr>
            <a:xfrm>
              <a:off x="1889064" y="1625288"/>
              <a:ext cx="183591" cy="454674"/>
            </a:xfrm>
            <a:custGeom>
              <a:avLst/>
              <a:gdLst/>
              <a:ahLst/>
              <a:cxnLst/>
              <a:rect l="l" t="t" r="r" b="b"/>
              <a:pathLst>
                <a:path w="5739" h="14213" extrusionOk="0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1909249" y="1635269"/>
              <a:ext cx="168747" cy="445653"/>
            </a:xfrm>
            <a:custGeom>
              <a:avLst/>
              <a:gdLst/>
              <a:ahLst/>
              <a:cxnLst/>
              <a:rect l="l" t="t" r="r" b="b"/>
              <a:pathLst>
                <a:path w="5275" h="13931" extrusionOk="0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1915711" y="1641923"/>
              <a:ext cx="155823" cy="432345"/>
            </a:xfrm>
            <a:custGeom>
              <a:avLst/>
              <a:gdLst/>
              <a:ahLst/>
              <a:cxnLst/>
              <a:rect l="l" t="t" r="r" b="b"/>
              <a:pathLst>
                <a:path w="4871" h="13515" extrusionOk="0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1963696" y="1669050"/>
              <a:ext cx="57166" cy="36437"/>
            </a:xfrm>
            <a:custGeom>
              <a:avLst/>
              <a:gdLst/>
              <a:ahLst/>
              <a:cxnLst/>
              <a:rect l="l" t="t" r="r" b="b"/>
              <a:pathLst>
                <a:path w="1787" h="1139" extrusionOk="0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5029203" y="2903159"/>
            <a:ext cx="1671954" cy="988824"/>
            <a:chOff x="942970" y="2297423"/>
            <a:chExt cx="529434" cy="313117"/>
          </a:xfrm>
        </p:grpSpPr>
        <p:sp>
          <p:nvSpPr>
            <p:cNvPr id="754" name="Google Shape;754;p38"/>
            <p:cNvSpPr/>
            <p:nvPr/>
          </p:nvSpPr>
          <p:spPr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1275854" y="233625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127678" y="2479092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1171856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353525" y="2406347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375630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6448738" y="3647907"/>
            <a:ext cx="583517" cy="326612"/>
            <a:chOff x="1366097" y="2245375"/>
            <a:chExt cx="184774" cy="103424"/>
          </a:xfrm>
        </p:grpSpPr>
        <p:sp>
          <p:nvSpPr>
            <p:cNvPr id="824" name="Google Shape;824;p38"/>
            <p:cNvSpPr/>
            <p:nvPr/>
          </p:nvSpPr>
          <p:spPr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5313835" y="432739"/>
            <a:ext cx="1007328" cy="1196023"/>
            <a:chOff x="1673102" y="2206764"/>
            <a:chExt cx="335575" cy="398435"/>
          </a:xfrm>
        </p:grpSpPr>
        <p:sp>
          <p:nvSpPr>
            <p:cNvPr id="828" name="Google Shape;828;p38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38"/>
          <p:cNvSpPr/>
          <p:nvPr/>
        </p:nvSpPr>
        <p:spPr>
          <a:xfrm>
            <a:off x="4657500" y="-169048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5648300" y="4193402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8"/>
          <p:cNvSpPr/>
          <p:nvPr/>
        </p:nvSpPr>
        <p:spPr>
          <a:xfrm>
            <a:off x="7467600" y="3647900"/>
            <a:ext cx="1945800" cy="176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38"/>
          <p:cNvGrpSpPr/>
          <p:nvPr/>
        </p:nvGrpSpPr>
        <p:grpSpPr>
          <a:xfrm>
            <a:off x="7195172" y="3475229"/>
            <a:ext cx="905514" cy="1075098"/>
            <a:chOff x="1673102" y="2206764"/>
            <a:chExt cx="335575" cy="398435"/>
          </a:xfrm>
        </p:grpSpPr>
        <p:sp>
          <p:nvSpPr>
            <p:cNvPr id="839" name="Google Shape;839;p38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0"/>
          <p:cNvSpPr/>
          <p:nvPr/>
        </p:nvSpPr>
        <p:spPr>
          <a:xfrm>
            <a:off x="3115073" y="684000"/>
            <a:ext cx="5315602" cy="3888300"/>
          </a:xfrm>
          <a:prstGeom prst="roundRect">
            <a:avLst>
              <a:gd name="adj" fmla="val 11383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40"/>
          <p:cNvSpPr txBox="1">
            <a:spLocks noGrp="1"/>
          </p:cNvSpPr>
          <p:nvPr>
            <p:ph type="title"/>
          </p:nvPr>
        </p:nvSpPr>
        <p:spPr>
          <a:xfrm>
            <a:off x="3308437" y="1135050"/>
            <a:ext cx="4750542" cy="628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902" name="Google Shape;902;p40"/>
          <p:cNvSpPr txBox="1">
            <a:spLocks noGrp="1"/>
          </p:cNvSpPr>
          <p:nvPr>
            <p:ph type="subTitle" idx="1"/>
          </p:nvPr>
        </p:nvSpPr>
        <p:spPr>
          <a:xfrm>
            <a:off x="3226459" y="2071797"/>
            <a:ext cx="5111682" cy="2123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Evolution of the World Wide Web and Internet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"Blog" is an online journal or informational website</a:t>
            </a:r>
          </a:p>
        </p:txBody>
      </p:sp>
      <p:grpSp>
        <p:nvGrpSpPr>
          <p:cNvPr id="903" name="Google Shape;903;p40"/>
          <p:cNvGrpSpPr/>
          <p:nvPr/>
        </p:nvGrpSpPr>
        <p:grpSpPr>
          <a:xfrm>
            <a:off x="28357" y="3440545"/>
            <a:ext cx="1515557" cy="977336"/>
            <a:chOff x="3409884" y="1242660"/>
            <a:chExt cx="868465" cy="560110"/>
          </a:xfrm>
        </p:grpSpPr>
        <p:sp>
          <p:nvSpPr>
            <p:cNvPr id="904" name="Google Shape;904;p40"/>
            <p:cNvSpPr/>
            <p:nvPr/>
          </p:nvSpPr>
          <p:spPr>
            <a:xfrm>
              <a:off x="3414458" y="1491475"/>
              <a:ext cx="859699" cy="311295"/>
            </a:xfrm>
            <a:custGeom>
              <a:avLst/>
              <a:gdLst/>
              <a:ahLst/>
              <a:cxnLst/>
              <a:rect l="l" t="t" r="r" b="b"/>
              <a:pathLst>
                <a:path w="26874" h="9731" extrusionOk="0">
                  <a:moveTo>
                    <a:pt x="26873" y="12"/>
                  </a:moveTo>
                  <a:lnTo>
                    <a:pt x="26873" y="18"/>
                  </a:lnTo>
                  <a:lnTo>
                    <a:pt x="26873" y="18"/>
                  </a:lnTo>
                  <a:cubicBezTo>
                    <a:pt x="26873" y="16"/>
                    <a:pt x="26873" y="14"/>
                    <a:pt x="26873" y="12"/>
                  </a:cubicBezTo>
                  <a:close/>
                  <a:moveTo>
                    <a:pt x="1" y="1"/>
                  </a:moveTo>
                  <a:lnTo>
                    <a:pt x="1" y="1941"/>
                  </a:lnTo>
                  <a:cubicBezTo>
                    <a:pt x="1" y="2156"/>
                    <a:pt x="132" y="2370"/>
                    <a:pt x="417" y="2537"/>
                  </a:cubicBezTo>
                  <a:lnTo>
                    <a:pt x="12467" y="9490"/>
                  </a:lnTo>
                  <a:cubicBezTo>
                    <a:pt x="12746" y="9651"/>
                    <a:pt x="13112" y="9731"/>
                    <a:pt x="13477" y="9731"/>
                  </a:cubicBezTo>
                  <a:cubicBezTo>
                    <a:pt x="13842" y="9731"/>
                    <a:pt x="14205" y="9651"/>
                    <a:pt x="14479" y="9490"/>
                  </a:cubicBezTo>
                  <a:lnTo>
                    <a:pt x="26444" y="2537"/>
                  </a:lnTo>
                  <a:cubicBezTo>
                    <a:pt x="26730" y="2370"/>
                    <a:pt x="26861" y="2156"/>
                    <a:pt x="26861" y="1953"/>
                  </a:cubicBezTo>
                  <a:lnTo>
                    <a:pt x="26873" y="18"/>
                  </a:lnTo>
                  <a:lnTo>
                    <a:pt x="26873" y="18"/>
                  </a:lnTo>
                  <a:cubicBezTo>
                    <a:pt x="26870" y="231"/>
                    <a:pt x="26728" y="431"/>
                    <a:pt x="26456" y="596"/>
                  </a:cubicBezTo>
                  <a:lnTo>
                    <a:pt x="14491" y="7549"/>
                  </a:lnTo>
                  <a:cubicBezTo>
                    <a:pt x="14211" y="7710"/>
                    <a:pt x="13845" y="7790"/>
                    <a:pt x="13479" y="7790"/>
                  </a:cubicBezTo>
                  <a:cubicBezTo>
                    <a:pt x="13112" y="7790"/>
                    <a:pt x="12746" y="7710"/>
                    <a:pt x="12467" y="7549"/>
                  </a:cubicBezTo>
                  <a:lnTo>
                    <a:pt x="429" y="596"/>
                  </a:lnTo>
                  <a:cubicBezTo>
                    <a:pt x="144" y="429"/>
                    <a:pt x="1" y="2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3409884" y="1242660"/>
              <a:ext cx="868465" cy="498052"/>
            </a:xfrm>
            <a:custGeom>
              <a:avLst/>
              <a:gdLst/>
              <a:ahLst/>
              <a:cxnLst/>
              <a:rect l="l" t="t" r="r" b="b"/>
              <a:pathLst>
                <a:path w="27148" h="15569" extrusionOk="0">
                  <a:moveTo>
                    <a:pt x="13538" y="1"/>
                  </a:moveTo>
                  <a:cubicBezTo>
                    <a:pt x="13172" y="1"/>
                    <a:pt x="12806" y="81"/>
                    <a:pt x="12526" y="242"/>
                  </a:cubicBezTo>
                  <a:lnTo>
                    <a:pt x="560" y="7195"/>
                  </a:lnTo>
                  <a:cubicBezTo>
                    <a:pt x="1" y="7529"/>
                    <a:pt x="13" y="8052"/>
                    <a:pt x="572" y="8374"/>
                  </a:cubicBezTo>
                  <a:lnTo>
                    <a:pt x="12610" y="15327"/>
                  </a:lnTo>
                  <a:cubicBezTo>
                    <a:pt x="12889" y="15488"/>
                    <a:pt x="13255" y="15568"/>
                    <a:pt x="13622" y="15568"/>
                  </a:cubicBezTo>
                  <a:cubicBezTo>
                    <a:pt x="13988" y="15568"/>
                    <a:pt x="14354" y="15488"/>
                    <a:pt x="14634" y="15327"/>
                  </a:cubicBezTo>
                  <a:lnTo>
                    <a:pt x="26599" y="8374"/>
                  </a:lnTo>
                  <a:cubicBezTo>
                    <a:pt x="27147" y="8052"/>
                    <a:pt x="27147" y="7529"/>
                    <a:pt x="26587" y="7195"/>
                  </a:cubicBezTo>
                  <a:lnTo>
                    <a:pt x="14550" y="242"/>
                  </a:lnTo>
                  <a:cubicBezTo>
                    <a:pt x="14270" y="81"/>
                    <a:pt x="13904" y="1"/>
                    <a:pt x="1353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526070" y="1474329"/>
              <a:ext cx="643319" cy="211806"/>
            </a:xfrm>
            <a:custGeom>
              <a:avLst/>
              <a:gdLst/>
              <a:ahLst/>
              <a:cxnLst/>
              <a:rect l="l" t="t" r="r" b="b"/>
              <a:pathLst>
                <a:path w="20110" h="6621" extrusionOk="0">
                  <a:moveTo>
                    <a:pt x="0" y="1"/>
                  </a:moveTo>
                  <a:lnTo>
                    <a:pt x="0" y="799"/>
                  </a:lnTo>
                  <a:cubicBezTo>
                    <a:pt x="0" y="953"/>
                    <a:pt x="95" y="1108"/>
                    <a:pt x="310" y="1239"/>
                  </a:cubicBezTo>
                  <a:lnTo>
                    <a:pt x="9323" y="6442"/>
                  </a:lnTo>
                  <a:cubicBezTo>
                    <a:pt x="9537" y="6561"/>
                    <a:pt x="9811" y="6621"/>
                    <a:pt x="10083" y="6621"/>
                  </a:cubicBezTo>
                  <a:cubicBezTo>
                    <a:pt x="10356" y="6621"/>
                    <a:pt x="10627" y="6561"/>
                    <a:pt x="10835" y="6442"/>
                  </a:cubicBezTo>
                  <a:lnTo>
                    <a:pt x="19788" y="1239"/>
                  </a:lnTo>
                  <a:cubicBezTo>
                    <a:pt x="20003" y="1108"/>
                    <a:pt x="20110" y="953"/>
                    <a:pt x="20110" y="799"/>
                  </a:cubicBezTo>
                  <a:lnTo>
                    <a:pt x="20110" y="13"/>
                  </a:lnTo>
                  <a:cubicBezTo>
                    <a:pt x="20110" y="167"/>
                    <a:pt x="20003" y="322"/>
                    <a:pt x="19800" y="441"/>
                  </a:cubicBezTo>
                  <a:lnTo>
                    <a:pt x="10847" y="5644"/>
                  </a:lnTo>
                  <a:cubicBezTo>
                    <a:pt x="10638" y="5769"/>
                    <a:pt x="10365" y="5832"/>
                    <a:pt x="10091" y="5832"/>
                  </a:cubicBezTo>
                  <a:cubicBezTo>
                    <a:pt x="9817" y="5832"/>
                    <a:pt x="9543" y="5769"/>
                    <a:pt x="9335" y="5644"/>
                  </a:cubicBezTo>
                  <a:lnTo>
                    <a:pt x="322" y="441"/>
                  </a:lnTo>
                  <a:cubicBezTo>
                    <a:pt x="107" y="322"/>
                    <a:pt x="0" y="15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3522647" y="1288085"/>
              <a:ext cx="650165" cy="372811"/>
            </a:xfrm>
            <a:custGeom>
              <a:avLst/>
              <a:gdLst/>
              <a:ahLst/>
              <a:cxnLst/>
              <a:rect l="l" t="t" r="r" b="b"/>
              <a:pathLst>
                <a:path w="20324" h="11654" extrusionOk="0">
                  <a:moveTo>
                    <a:pt x="10126" y="1"/>
                  </a:moveTo>
                  <a:cubicBezTo>
                    <a:pt x="9852" y="1"/>
                    <a:pt x="9579" y="60"/>
                    <a:pt x="9370" y="179"/>
                  </a:cubicBezTo>
                  <a:lnTo>
                    <a:pt x="417" y="5394"/>
                  </a:lnTo>
                  <a:cubicBezTo>
                    <a:pt x="0" y="5632"/>
                    <a:pt x="0" y="6025"/>
                    <a:pt x="417" y="6263"/>
                  </a:cubicBezTo>
                  <a:lnTo>
                    <a:pt x="9442" y="11466"/>
                  </a:lnTo>
                  <a:cubicBezTo>
                    <a:pt x="9650" y="11591"/>
                    <a:pt x="9924" y="11654"/>
                    <a:pt x="10198" y="11654"/>
                  </a:cubicBezTo>
                  <a:cubicBezTo>
                    <a:pt x="10472" y="11654"/>
                    <a:pt x="10745" y="11591"/>
                    <a:pt x="10954" y="11466"/>
                  </a:cubicBezTo>
                  <a:lnTo>
                    <a:pt x="19907" y="6263"/>
                  </a:lnTo>
                  <a:cubicBezTo>
                    <a:pt x="20324" y="6025"/>
                    <a:pt x="20324" y="5632"/>
                    <a:pt x="19895" y="5394"/>
                  </a:cubicBezTo>
                  <a:lnTo>
                    <a:pt x="10882" y="179"/>
                  </a:lnTo>
                  <a:cubicBezTo>
                    <a:pt x="10674" y="60"/>
                    <a:pt x="10400" y="1"/>
                    <a:pt x="1012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-245603" y="2524467"/>
            <a:ext cx="932913" cy="1293002"/>
            <a:chOff x="4489310" y="1052769"/>
            <a:chExt cx="453266" cy="628220"/>
          </a:xfrm>
        </p:grpSpPr>
        <p:sp>
          <p:nvSpPr>
            <p:cNvPr id="909" name="Google Shape;909;p40"/>
            <p:cNvSpPr/>
            <p:nvPr/>
          </p:nvSpPr>
          <p:spPr>
            <a:xfrm>
              <a:off x="4489310" y="1052769"/>
              <a:ext cx="453266" cy="628220"/>
            </a:xfrm>
            <a:custGeom>
              <a:avLst/>
              <a:gdLst/>
              <a:ahLst/>
              <a:cxnLst/>
              <a:rect l="l" t="t" r="r" b="b"/>
              <a:pathLst>
                <a:path w="14169" h="19638" extrusionOk="0">
                  <a:moveTo>
                    <a:pt x="13790" y="0"/>
                  </a:moveTo>
                  <a:cubicBezTo>
                    <a:pt x="13716" y="0"/>
                    <a:pt x="13635" y="23"/>
                    <a:pt x="13549" y="70"/>
                  </a:cubicBezTo>
                  <a:lnTo>
                    <a:pt x="619" y="7535"/>
                  </a:lnTo>
                  <a:cubicBezTo>
                    <a:pt x="274" y="7738"/>
                    <a:pt x="0" y="8273"/>
                    <a:pt x="0" y="8726"/>
                  </a:cubicBezTo>
                  <a:lnTo>
                    <a:pt x="0" y="19096"/>
                  </a:lnTo>
                  <a:cubicBezTo>
                    <a:pt x="0" y="19432"/>
                    <a:pt x="151" y="19637"/>
                    <a:pt x="371" y="19637"/>
                  </a:cubicBezTo>
                  <a:cubicBezTo>
                    <a:pt x="446" y="19637"/>
                    <a:pt x="530" y="19613"/>
                    <a:pt x="619" y="19561"/>
                  </a:cubicBezTo>
                  <a:lnTo>
                    <a:pt x="13549" y="12095"/>
                  </a:lnTo>
                  <a:cubicBezTo>
                    <a:pt x="13883" y="11905"/>
                    <a:pt x="14169" y="11369"/>
                    <a:pt x="14169" y="10905"/>
                  </a:cubicBezTo>
                  <a:lnTo>
                    <a:pt x="14169" y="546"/>
                  </a:lnTo>
                  <a:cubicBezTo>
                    <a:pt x="14169" y="206"/>
                    <a:pt x="14014" y="0"/>
                    <a:pt x="1379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4489310" y="1053153"/>
              <a:ext cx="453266" cy="318013"/>
            </a:xfrm>
            <a:custGeom>
              <a:avLst/>
              <a:gdLst/>
              <a:ahLst/>
              <a:cxnLst/>
              <a:rect l="l" t="t" r="r" b="b"/>
              <a:pathLst>
                <a:path w="14169" h="9941" extrusionOk="0">
                  <a:moveTo>
                    <a:pt x="13804" y="1"/>
                  </a:moveTo>
                  <a:cubicBezTo>
                    <a:pt x="13713" y="1"/>
                    <a:pt x="13611" y="31"/>
                    <a:pt x="13502" y="94"/>
                  </a:cubicBezTo>
                  <a:lnTo>
                    <a:pt x="667" y="7499"/>
                  </a:lnTo>
                  <a:cubicBezTo>
                    <a:pt x="298" y="7714"/>
                    <a:pt x="0" y="8238"/>
                    <a:pt x="0" y="8654"/>
                  </a:cubicBezTo>
                  <a:lnTo>
                    <a:pt x="0" y="9940"/>
                  </a:lnTo>
                  <a:lnTo>
                    <a:pt x="14169" y="1749"/>
                  </a:lnTo>
                  <a:lnTo>
                    <a:pt x="14169" y="475"/>
                  </a:lnTo>
                  <a:cubicBezTo>
                    <a:pt x="14169" y="173"/>
                    <a:pt x="14021" y="1"/>
                    <a:pt x="1380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4889981" y="1091189"/>
              <a:ext cx="16411" cy="21017"/>
            </a:xfrm>
            <a:custGeom>
              <a:avLst/>
              <a:gdLst/>
              <a:ahLst/>
              <a:cxnLst/>
              <a:rect l="l" t="t" r="r" b="b"/>
              <a:pathLst>
                <a:path w="513" h="657" extrusionOk="0">
                  <a:moveTo>
                    <a:pt x="366" y="1"/>
                  </a:moveTo>
                  <a:cubicBezTo>
                    <a:pt x="331" y="1"/>
                    <a:pt x="292" y="12"/>
                    <a:pt x="251" y="36"/>
                  </a:cubicBezTo>
                  <a:cubicBezTo>
                    <a:pt x="108" y="119"/>
                    <a:pt x="0" y="322"/>
                    <a:pt x="0" y="476"/>
                  </a:cubicBezTo>
                  <a:cubicBezTo>
                    <a:pt x="0" y="593"/>
                    <a:pt x="53" y="657"/>
                    <a:pt x="132" y="657"/>
                  </a:cubicBezTo>
                  <a:cubicBezTo>
                    <a:pt x="167" y="657"/>
                    <a:pt x="207" y="645"/>
                    <a:pt x="251" y="619"/>
                  </a:cubicBezTo>
                  <a:cubicBezTo>
                    <a:pt x="393" y="536"/>
                    <a:pt x="512" y="345"/>
                    <a:pt x="512" y="179"/>
                  </a:cubicBezTo>
                  <a:cubicBezTo>
                    <a:pt x="512" y="69"/>
                    <a:pt x="452" y="1"/>
                    <a:pt x="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4857223" y="1110223"/>
              <a:ext cx="16027" cy="20953"/>
            </a:xfrm>
            <a:custGeom>
              <a:avLst/>
              <a:gdLst/>
              <a:ahLst/>
              <a:cxnLst/>
              <a:rect l="l" t="t" r="r" b="b"/>
              <a:pathLst>
                <a:path w="501" h="655" extrusionOk="0">
                  <a:moveTo>
                    <a:pt x="364" y="1"/>
                  </a:moveTo>
                  <a:cubicBezTo>
                    <a:pt x="330" y="1"/>
                    <a:pt x="292" y="12"/>
                    <a:pt x="251" y="36"/>
                  </a:cubicBezTo>
                  <a:cubicBezTo>
                    <a:pt x="108" y="120"/>
                    <a:pt x="1" y="310"/>
                    <a:pt x="1" y="477"/>
                  </a:cubicBezTo>
                  <a:cubicBezTo>
                    <a:pt x="1" y="587"/>
                    <a:pt x="55" y="655"/>
                    <a:pt x="138" y="655"/>
                  </a:cubicBezTo>
                  <a:cubicBezTo>
                    <a:pt x="171" y="655"/>
                    <a:pt x="209" y="644"/>
                    <a:pt x="251" y="620"/>
                  </a:cubicBezTo>
                  <a:cubicBezTo>
                    <a:pt x="393" y="536"/>
                    <a:pt x="501" y="346"/>
                    <a:pt x="501" y="179"/>
                  </a:cubicBezTo>
                  <a:cubicBezTo>
                    <a:pt x="501" y="69"/>
                    <a:pt x="446" y="1"/>
                    <a:pt x="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4824466" y="1129225"/>
              <a:ext cx="16027" cy="20825"/>
            </a:xfrm>
            <a:custGeom>
              <a:avLst/>
              <a:gdLst/>
              <a:ahLst/>
              <a:cxnLst/>
              <a:rect l="l" t="t" r="r" b="b"/>
              <a:pathLst>
                <a:path w="501" h="651" extrusionOk="0">
                  <a:moveTo>
                    <a:pt x="369" y="0"/>
                  </a:moveTo>
                  <a:cubicBezTo>
                    <a:pt x="334" y="0"/>
                    <a:pt x="294" y="12"/>
                    <a:pt x="251" y="37"/>
                  </a:cubicBezTo>
                  <a:cubicBezTo>
                    <a:pt x="108" y="109"/>
                    <a:pt x="1" y="311"/>
                    <a:pt x="1" y="466"/>
                  </a:cubicBezTo>
                  <a:cubicBezTo>
                    <a:pt x="1" y="586"/>
                    <a:pt x="56" y="651"/>
                    <a:pt x="141" y="651"/>
                  </a:cubicBezTo>
                  <a:cubicBezTo>
                    <a:pt x="173" y="651"/>
                    <a:pt x="211" y="641"/>
                    <a:pt x="251" y="621"/>
                  </a:cubicBezTo>
                  <a:cubicBezTo>
                    <a:pt x="394" y="538"/>
                    <a:pt x="501" y="335"/>
                    <a:pt x="501" y="180"/>
                  </a:cubicBezTo>
                  <a:cubicBezTo>
                    <a:pt x="501" y="64"/>
                    <a:pt x="449" y="0"/>
                    <a:pt x="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4528146" y="1158335"/>
              <a:ext cx="393477" cy="467342"/>
            </a:xfrm>
            <a:custGeom>
              <a:avLst/>
              <a:gdLst/>
              <a:ahLst/>
              <a:cxnLst/>
              <a:rect l="l" t="t" r="r" b="b"/>
              <a:pathLst>
                <a:path w="12300" h="14609" extrusionOk="0">
                  <a:moveTo>
                    <a:pt x="12053" y="1"/>
                  </a:moveTo>
                  <a:cubicBezTo>
                    <a:pt x="12004" y="1"/>
                    <a:pt x="11951" y="15"/>
                    <a:pt x="11895" y="44"/>
                  </a:cubicBezTo>
                  <a:lnTo>
                    <a:pt x="393" y="6938"/>
                  </a:lnTo>
                  <a:cubicBezTo>
                    <a:pt x="179" y="7057"/>
                    <a:pt x="1" y="7402"/>
                    <a:pt x="1" y="7688"/>
                  </a:cubicBezTo>
                  <a:lnTo>
                    <a:pt x="1" y="14260"/>
                  </a:lnTo>
                  <a:cubicBezTo>
                    <a:pt x="1" y="14480"/>
                    <a:pt x="98" y="14609"/>
                    <a:pt x="235" y="14609"/>
                  </a:cubicBezTo>
                  <a:cubicBezTo>
                    <a:pt x="283" y="14609"/>
                    <a:pt x="337" y="14592"/>
                    <a:pt x="393" y="14558"/>
                  </a:cubicBezTo>
                  <a:lnTo>
                    <a:pt x="11895" y="7676"/>
                  </a:lnTo>
                  <a:cubicBezTo>
                    <a:pt x="12121" y="7557"/>
                    <a:pt x="12300" y="7212"/>
                    <a:pt x="12300" y="6926"/>
                  </a:cubicBezTo>
                  <a:lnTo>
                    <a:pt x="12300" y="354"/>
                  </a:lnTo>
                  <a:cubicBezTo>
                    <a:pt x="12300" y="130"/>
                    <a:pt x="12199" y="1"/>
                    <a:pt x="1205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5" name="Google Shape;915;p40"/>
          <p:cNvSpPr/>
          <p:nvPr/>
        </p:nvSpPr>
        <p:spPr>
          <a:xfrm>
            <a:off x="-1704808" y="1004288"/>
            <a:ext cx="4727700" cy="4727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40"/>
          <p:cNvGrpSpPr/>
          <p:nvPr/>
        </p:nvGrpSpPr>
        <p:grpSpPr>
          <a:xfrm>
            <a:off x="-527495" y="3708817"/>
            <a:ext cx="488650" cy="615146"/>
            <a:chOff x="4138512" y="1086998"/>
            <a:chExt cx="201505" cy="253679"/>
          </a:xfrm>
        </p:grpSpPr>
        <p:sp>
          <p:nvSpPr>
            <p:cNvPr id="917" name="Google Shape;917;p40"/>
            <p:cNvSpPr/>
            <p:nvPr/>
          </p:nvSpPr>
          <p:spPr>
            <a:xfrm>
              <a:off x="4138512" y="1250753"/>
              <a:ext cx="201505" cy="89924"/>
            </a:xfrm>
            <a:custGeom>
              <a:avLst/>
              <a:gdLst/>
              <a:ahLst/>
              <a:cxnLst/>
              <a:rect l="l" t="t" r="r" b="b"/>
              <a:pathLst>
                <a:path w="6299" h="2811" extrusionOk="0">
                  <a:moveTo>
                    <a:pt x="12" y="1"/>
                  </a:moveTo>
                  <a:lnTo>
                    <a:pt x="0" y="977"/>
                  </a:lnTo>
                  <a:cubicBezTo>
                    <a:pt x="0" y="1441"/>
                    <a:pt x="310" y="1918"/>
                    <a:pt x="929" y="2275"/>
                  </a:cubicBezTo>
                  <a:cubicBezTo>
                    <a:pt x="1548" y="2632"/>
                    <a:pt x="2355" y="2811"/>
                    <a:pt x="3160" y="2811"/>
                  </a:cubicBezTo>
                  <a:cubicBezTo>
                    <a:pt x="3965" y="2811"/>
                    <a:pt x="4769" y="2632"/>
                    <a:pt x="5382" y="2275"/>
                  </a:cubicBezTo>
                  <a:cubicBezTo>
                    <a:pt x="5989" y="1918"/>
                    <a:pt x="6299" y="1453"/>
                    <a:pt x="6299" y="1001"/>
                  </a:cubicBezTo>
                  <a:lnTo>
                    <a:pt x="6299" y="25"/>
                  </a:lnTo>
                  <a:cubicBezTo>
                    <a:pt x="6299" y="489"/>
                    <a:pt x="5989" y="953"/>
                    <a:pt x="5382" y="1299"/>
                  </a:cubicBezTo>
                  <a:cubicBezTo>
                    <a:pt x="4769" y="1656"/>
                    <a:pt x="3965" y="1834"/>
                    <a:pt x="3162" y="1834"/>
                  </a:cubicBezTo>
                  <a:cubicBezTo>
                    <a:pt x="2358" y="1834"/>
                    <a:pt x="1554" y="1656"/>
                    <a:pt x="941" y="1299"/>
                  </a:cubicBezTo>
                  <a:cubicBezTo>
                    <a:pt x="322" y="941"/>
                    <a:pt x="12" y="477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4138512" y="1192884"/>
              <a:ext cx="201505" cy="116572"/>
            </a:xfrm>
            <a:custGeom>
              <a:avLst/>
              <a:gdLst/>
              <a:ahLst/>
              <a:cxnLst/>
              <a:rect l="l" t="t" r="r" b="b"/>
              <a:pathLst>
                <a:path w="6299" h="3644" extrusionOk="0">
                  <a:moveTo>
                    <a:pt x="3156" y="0"/>
                  </a:moveTo>
                  <a:cubicBezTo>
                    <a:pt x="1417" y="0"/>
                    <a:pt x="12" y="810"/>
                    <a:pt x="12" y="1810"/>
                  </a:cubicBezTo>
                  <a:cubicBezTo>
                    <a:pt x="0" y="2822"/>
                    <a:pt x="1405" y="3643"/>
                    <a:pt x="3144" y="3643"/>
                  </a:cubicBezTo>
                  <a:cubicBezTo>
                    <a:pt x="3156" y="3643"/>
                    <a:pt x="3169" y="3644"/>
                    <a:pt x="3181" y="3644"/>
                  </a:cubicBezTo>
                  <a:cubicBezTo>
                    <a:pt x="4902" y="3644"/>
                    <a:pt x="6299" y="2827"/>
                    <a:pt x="6299" y="1834"/>
                  </a:cubicBezTo>
                  <a:cubicBezTo>
                    <a:pt x="6299" y="822"/>
                    <a:pt x="4894" y="12"/>
                    <a:pt x="315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138512" y="1197810"/>
              <a:ext cx="201505" cy="89924"/>
            </a:xfrm>
            <a:custGeom>
              <a:avLst/>
              <a:gdLst/>
              <a:ahLst/>
              <a:cxnLst/>
              <a:rect l="l" t="t" r="r" b="b"/>
              <a:pathLst>
                <a:path w="6299" h="2811" extrusionOk="0">
                  <a:moveTo>
                    <a:pt x="12" y="1"/>
                  </a:moveTo>
                  <a:lnTo>
                    <a:pt x="0" y="977"/>
                  </a:lnTo>
                  <a:cubicBezTo>
                    <a:pt x="0" y="1442"/>
                    <a:pt x="310" y="1918"/>
                    <a:pt x="929" y="2275"/>
                  </a:cubicBezTo>
                  <a:cubicBezTo>
                    <a:pt x="1548" y="2632"/>
                    <a:pt x="2355" y="2811"/>
                    <a:pt x="3160" y="2811"/>
                  </a:cubicBezTo>
                  <a:cubicBezTo>
                    <a:pt x="3965" y="2811"/>
                    <a:pt x="4769" y="2632"/>
                    <a:pt x="5382" y="2275"/>
                  </a:cubicBezTo>
                  <a:cubicBezTo>
                    <a:pt x="5989" y="1918"/>
                    <a:pt x="6299" y="1453"/>
                    <a:pt x="6299" y="1001"/>
                  </a:cubicBezTo>
                  <a:lnTo>
                    <a:pt x="6299" y="25"/>
                  </a:lnTo>
                  <a:cubicBezTo>
                    <a:pt x="6299" y="489"/>
                    <a:pt x="5989" y="953"/>
                    <a:pt x="5382" y="1299"/>
                  </a:cubicBezTo>
                  <a:cubicBezTo>
                    <a:pt x="4769" y="1656"/>
                    <a:pt x="3965" y="1834"/>
                    <a:pt x="3162" y="1834"/>
                  </a:cubicBezTo>
                  <a:cubicBezTo>
                    <a:pt x="2358" y="1834"/>
                    <a:pt x="1554" y="1656"/>
                    <a:pt x="941" y="1299"/>
                  </a:cubicBezTo>
                  <a:cubicBezTo>
                    <a:pt x="322" y="941"/>
                    <a:pt x="12" y="477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4138512" y="1139941"/>
              <a:ext cx="201505" cy="116572"/>
            </a:xfrm>
            <a:custGeom>
              <a:avLst/>
              <a:gdLst/>
              <a:ahLst/>
              <a:cxnLst/>
              <a:rect l="l" t="t" r="r" b="b"/>
              <a:pathLst>
                <a:path w="6299" h="3644" extrusionOk="0">
                  <a:moveTo>
                    <a:pt x="3156" y="0"/>
                  </a:moveTo>
                  <a:cubicBezTo>
                    <a:pt x="1417" y="0"/>
                    <a:pt x="12" y="810"/>
                    <a:pt x="12" y="1810"/>
                  </a:cubicBezTo>
                  <a:cubicBezTo>
                    <a:pt x="0" y="2822"/>
                    <a:pt x="1405" y="3643"/>
                    <a:pt x="3144" y="3643"/>
                  </a:cubicBezTo>
                  <a:cubicBezTo>
                    <a:pt x="3156" y="3644"/>
                    <a:pt x="3169" y="3644"/>
                    <a:pt x="3181" y="3644"/>
                  </a:cubicBezTo>
                  <a:cubicBezTo>
                    <a:pt x="4902" y="3644"/>
                    <a:pt x="6299" y="2827"/>
                    <a:pt x="6299" y="1834"/>
                  </a:cubicBezTo>
                  <a:cubicBezTo>
                    <a:pt x="6299" y="822"/>
                    <a:pt x="4894" y="12"/>
                    <a:pt x="315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4138512" y="1144868"/>
              <a:ext cx="201505" cy="89924"/>
            </a:xfrm>
            <a:custGeom>
              <a:avLst/>
              <a:gdLst/>
              <a:ahLst/>
              <a:cxnLst/>
              <a:rect l="l" t="t" r="r" b="b"/>
              <a:pathLst>
                <a:path w="6299" h="2811" extrusionOk="0">
                  <a:moveTo>
                    <a:pt x="12" y="1"/>
                  </a:moveTo>
                  <a:lnTo>
                    <a:pt x="0" y="977"/>
                  </a:lnTo>
                  <a:cubicBezTo>
                    <a:pt x="0" y="1442"/>
                    <a:pt x="310" y="1918"/>
                    <a:pt x="929" y="2275"/>
                  </a:cubicBezTo>
                  <a:cubicBezTo>
                    <a:pt x="1548" y="2632"/>
                    <a:pt x="2355" y="2811"/>
                    <a:pt x="3160" y="2811"/>
                  </a:cubicBezTo>
                  <a:cubicBezTo>
                    <a:pt x="3965" y="2811"/>
                    <a:pt x="4769" y="2632"/>
                    <a:pt x="5382" y="2275"/>
                  </a:cubicBezTo>
                  <a:cubicBezTo>
                    <a:pt x="5989" y="1918"/>
                    <a:pt x="6299" y="1453"/>
                    <a:pt x="6299" y="989"/>
                  </a:cubicBezTo>
                  <a:lnTo>
                    <a:pt x="6299" y="25"/>
                  </a:lnTo>
                  <a:cubicBezTo>
                    <a:pt x="6299" y="489"/>
                    <a:pt x="5989" y="953"/>
                    <a:pt x="5382" y="1299"/>
                  </a:cubicBezTo>
                  <a:cubicBezTo>
                    <a:pt x="4769" y="1656"/>
                    <a:pt x="3965" y="1834"/>
                    <a:pt x="3162" y="1834"/>
                  </a:cubicBezTo>
                  <a:cubicBezTo>
                    <a:pt x="2358" y="1834"/>
                    <a:pt x="1554" y="1656"/>
                    <a:pt x="941" y="1299"/>
                  </a:cubicBezTo>
                  <a:cubicBezTo>
                    <a:pt x="322" y="942"/>
                    <a:pt x="12" y="477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4138512" y="1086998"/>
              <a:ext cx="201505" cy="116572"/>
            </a:xfrm>
            <a:custGeom>
              <a:avLst/>
              <a:gdLst/>
              <a:ahLst/>
              <a:cxnLst/>
              <a:rect l="l" t="t" r="r" b="b"/>
              <a:pathLst>
                <a:path w="6299" h="3644" extrusionOk="0">
                  <a:moveTo>
                    <a:pt x="3156" y="0"/>
                  </a:moveTo>
                  <a:cubicBezTo>
                    <a:pt x="1417" y="0"/>
                    <a:pt x="12" y="810"/>
                    <a:pt x="12" y="1810"/>
                  </a:cubicBezTo>
                  <a:cubicBezTo>
                    <a:pt x="0" y="2822"/>
                    <a:pt x="1405" y="3643"/>
                    <a:pt x="3144" y="3643"/>
                  </a:cubicBezTo>
                  <a:cubicBezTo>
                    <a:pt x="3156" y="3644"/>
                    <a:pt x="3169" y="3644"/>
                    <a:pt x="3181" y="3644"/>
                  </a:cubicBezTo>
                  <a:cubicBezTo>
                    <a:pt x="4902" y="3644"/>
                    <a:pt x="6299" y="2827"/>
                    <a:pt x="6299" y="1834"/>
                  </a:cubicBezTo>
                  <a:cubicBezTo>
                    <a:pt x="6299" y="822"/>
                    <a:pt x="4894" y="12"/>
                    <a:pt x="315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-125120" y="3983742"/>
            <a:ext cx="488650" cy="615146"/>
            <a:chOff x="4138512" y="1086998"/>
            <a:chExt cx="201505" cy="253679"/>
          </a:xfrm>
        </p:grpSpPr>
        <p:sp>
          <p:nvSpPr>
            <p:cNvPr id="924" name="Google Shape;924;p40"/>
            <p:cNvSpPr/>
            <p:nvPr/>
          </p:nvSpPr>
          <p:spPr>
            <a:xfrm>
              <a:off x="4138512" y="1250753"/>
              <a:ext cx="201505" cy="89924"/>
            </a:xfrm>
            <a:custGeom>
              <a:avLst/>
              <a:gdLst/>
              <a:ahLst/>
              <a:cxnLst/>
              <a:rect l="l" t="t" r="r" b="b"/>
              <a:pathLst>
                <a:path w="6299" h="2811" extrusionOk="0">
                  <a:moveTo>
                    <a:pt x="12" y="1"/>
                  </a:moveTo>
                  <a:lnTo>
                    <a:pt x="0" y="977"/>
                  </a:lnTo>
                  <a:cubicBezTo>
                    <a:pt x="0" y="1441"/>
                    <a:pt x="310" y="1918"/>
                    <a:pt x="929" y="2275"/>
                  </a:cubicBezTo>
                  <a:cubicBezTo>
                    <a:pt x="1548" y="2632"/>
                    <a:pt x="2355" y="2811"/>
                    <a:pt x="3160" y="2811"/>
                  </a:cubicBezTo>
                  <a:cubicBezTo>
                    <a:pt x="3965" y="2811"/>
                    <a:pt x="4769" y="2632"/>
                    <a:pt x="5382" y="2275"/>
                  </a:cubicBezTo>
                  <a:cubicBezTo>
                    <a:pt x="5989" y="1918"/>
                    <a:pt x="6299" y="1453"/>
                    <a:pt x="6299" y="1001"/>
                  </a:cubicBezTo>
                  <a:lnTo>
                    <a:pt x="6299" y="25"/>
                  </a:lnTo>
                  <a:cubicBezTo>
                    <a:pt x="6299" y="489"/>
                    <a:pt x="5989" y="953"/>
                    <a:pt x="5382" y="1299"/>
                  </a:cubicBezTo>
                  <a:cubicBezTo>
                    <a:pt x="4769" y="1656"/>
                    <a:pt x="3965" y="1834"/>
                    <a:pt x="3162" y="1834"/>
                  </a:cubicBezTo>
                  <a:cubicBezTo>
                    <a:pt x="2358" y="1834"/>
                    <a:pt x="1554" y="1656"/>
                    <a:pt x="941" y="1299"/>
                  </a:cubicBezTo>
                  <a:cubicBezTo>
                    <a:pt x="322" y="941"/>
                    <a:pt x="12" y="477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4138512" y="1192884"/>
              <a:ext cx="201505" cy="116572"/>
            </a:xfrm>
            <a:custGeom>
              <a:avLst/>
              <a:gdLst/>
              <a:ahLst/>
              <a:cxnLst/>
              <a:rect l="l" t="t" r="r" b="b"/>
              <a:pathLst>
                <a:path w="6299" h="3644" extrusionOk="0">
                  <a:moveTo>
                    <a:pt x="3156" y="0"/>
                  </a:moveTo>
                  <a:cubicBezTo>
                    <a:pt x="1417" y="0"/>
                    <a:pt x="12" y="810"/>
                    <a:pt x="12" y="1810"/>
                  </a:cubicBezTo>
                  <a:cubicBezTo>
                    <a:pt x="0" y="2822"/>
                    <a:pt x="1405" y="3643"/>
                    <a:pt x="3144" y="3643"/>
                  </a:cubicBezTo>
                  <a:cubicBezTo>
                    <a:pt x="3156" y="3643"/>
                    <a:pt x="3169" y="3644"/>
                    <a:pt x="3181" y="3644"/>
                  </a:cubicBezTo>
                  <a:cubicBezTo>
                    <a:pt x="4902" y="3644"/>
                    <a:pt x="6299" y="2827"/>
                    <a:pt x="6299" y="1834"/>
                  </a:cubicBezTo>
                  <a:cubicBezTo>
                    <a:pt x="6299" y="822"/>
                    <a:pt x="4894" y="12"/>
                    <a:pt x="315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4138512" y="1197810"/>
              <a:ext cx="201505" cy="89924"/>
            </a:xfrm>
            <a:custGeom>
              <a:avLst/>
              <a:gdLst/>
              <a:ahLst/>
              <a:cxnLst/>
              <a:rect l="l" t="t" r="r" b="b"/>
              <a:pathLst>
                <a:path w="6299" h="2811" extrusionOk="0">
                  <a:moveTo>
                    <a:pt x="12" y="1"/>
                  </a:moveTo>
                  <a:lnTo>
                    <a:pt x="0" y="977"/>
                  </a:lnTo>
                  <a:cubicBezTo>
                    <a:pt x="0" y="1442"/>
                    <a:pt x="310" y="1918"/>
                    <a:pt x="929" y="2275"/>
                  </a:cubicBezTo>
                  <a:cubicBezTo>
                    <a:pt x="1548" y="2632"/>
                    <a:pt x="2355" y="2811"/>
                    <a:pt x="3160" y="2811"/>
                  </a:cubicBezTo>
                  <a:cubicBezTo>
                    <a:pt x="3965" y="2811"/>
                    <a:pt x="4769" y="2632"/>
                    <a:pt x="5382" y="2275"/>
                  </a:cubicBezTo>
                  <a:cubicBezTo>
                    <a:pt x="5989" y="1918"/>
                    <a:pt x="6299" y="1453"/>
                    <a:pt x="6299" y="1001"/>
                  </a:cubicBezTo>
                  <a:lnTo>
                    <a:pt x="6299" y="25"/>
                  </a:lnTo>
                  <a:cubicBezTo>
                    <a:pt x="6299" y="489"/>
                    <a:pt x="5989" y="953"/>
                    <a:pt x="5382" y="1299"/>
                  </a:cubicBezTo>
                  <a:cubicBezTo>
                    <a:pt x="4769" y="1656"/>
                    <a:pt x="3965" y="1834"/>
                    <a:pt x="3162" y="1834"/>
                  </a:cubicBezTo>
                  <a:cubicBezTo>
                    <a:pt x="2358" y="1834"/>
                    <a:pt x="1554" y="1656"/>
                    <a:pt x="941" y="1299"/>
                  </a:cubicBezTo>
                  <a:cubicBezTo>
                    <a:pt x="322" y="941"/>
                    <a:pt x="12" y="477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4138512" y="1139941"/>
              <a:ext cx="201505" cy="116572"/>
            </a:xfrm>
            <a:custGeom>
              <a:avLst/>
              <a:gdLst/>
              <a:ahLst/>
              <a:cxnLst/>
              <a:rect l="l" t="t" r="r" b="b"/>
              <a:pathLst>
                <a:path w="6299" h="3644" extrusionOk="0">
                  <a:moveTo>
                    <a:pt x="3156" y="0"/>
                  </a:moveTo>
                  <a:cubicBezTo>
                    <a:pt x="1417" y="0"/>
                    <a:pt x="12" y="810"/>
                    <a:pt x="12" y="1810"/>
                  </a:cubicBezTo>
                  <a:cubicBezTo>
                    <a:pt x="0" y="2822"/>
                    <a:pt x="1405" y="3643"/>
                    <a:pt x="3144" y="3643"/>
                  </a:cubicBezTo>
                  <a:cubicBezTo>
                    <a:pt x="3156" y="3644"/>
                    <a:pt x="3169" y="3644"/>
                    <a:pt x="3181" y="3644"/>
                  </a:cubicBezTo>
                  <a:cubicBezTo>
                    <a:pt x="4902" y="3644"/>
                    <a:pt x="6299" y="2827"/>
                    <a:pt x="6299" y="1834"/>
                  </a:cubicBezTo>
                  <a:cubicBezTo>
                    <a:pt x="6299" y="822"/>
                    <a:pt x="4894" y="12"/>
                    <a:pt x="315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4138512" y="1144868"/>
              <a:ext cx="201505" cy="89924"/>
            </a:xfrm>
            <a:custGeom>
              <a:avLst/>
              <a:gdLst/>
              <a:ahLst/>
              <a:cxnLst/>
              <a:rect l="l" t="t" r="r" b="b"/>
              <a:pathLst>
                <a:path w="6299" h="2811" extrusionOk="0">
                  <a:moveTo>
                    <a:pt x="12" y="1"/>
                  </a:moveTo>
                  <a:lnTo>
                    <a:pt x="0" y="977"/>
                  </a:lnTo>
                  <a:cubicBezTo>
                    <a:pt x="0" y="1442"/>
                    <a:pt x="310" y="1918"/>
                    <a:pt x="929" y="2275"/>
                  </a:cubicBezTo>
                  <a:cubicBezTo>
                    <a:pt x="1548" y="2632"/>
                    <a:pt x="2355" y="2811"/>
                    <a:pt x="3160" y="2811"/>
                  </a:cubicBezTo>
                  <a:cubicBezTo>
                    <a:pt x="3965" y="2811"/>
                    <a:pt x="4769" y="2632"/>
                    <a:pt x="5382" y="2275"/>
                  </a:cubicBezTo>
                  <a:cubicBezTo>
                    <a:pt x="5989" y="1918"/>
                    <a:pt x="6299" y="1453"/>
                    <a:pt x="6299" y="989"/>
                  </a:cubicBezTo>
                  <a:lnTo>
                    <a:pt x="6299" y="25"/>
                  </a:lnTo>
                  <a:cubicBezTo>
                    <a:pt x="6299" y="489"/>
                    <a:pt x="5989" y="953"/>
                    <a:pt x="5382" y="1299"/>
                  </a:cubicBezTo>
                  <a:cubicBezTo>
                    <a:pt x="4769" y="1656"/>
                    <a:pt x="3965" y="1834"/>
                    <a:pt x="3162" y="1834"/>
                  </a:cubicBezTo>
                  <a:cubicBezTo>
                    <a:pt x="2358" y="1834"/>
                    <a:pt x="1554" y="1656"/>
                    <a:pt x="941" y="1299"/>
                  </a:cubicBezTo>
                  <a:cubicBezTo>
                    <a:pt x="322" y="942"/>
                    <a:pt x="12" y="477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4138512" y="1086998"/>
              <a:ext cx="201505" cy="116572"/>
            </a:xfrm>
            <a:custGeom>
              <a:avLst/>
              <a:gdLst/>
              <a:ahLst/>
              <a:cxnLst/>
              <a:rect l="l" t="t" r="r" b="b"/>
              <a:pathLst>
                <a:path w="6299" h="3644" extrusionOk="0">
                  <a:moveTo>
                    <a:pt x="3156" y="0"/>
                  </a:moveTo>
                  <a:cubicBezTo>
                    <a:pt x="1417" y="0"/>
                    <a:pt x="12" y="810"/>
                    <a:pt x="12" y="1810"/>
                  </a:cubicBezTo>
                  <a:cubicBezTo>
                    <a:pt x="0" y="2822"/>
                    <a:pt x="1405" y="3643"/>
                    <a:pt x="3144" y="3643"/>
                  </a:cubicBezTo>
                  <a:cubicBezTo>
                    <a:pt x="3156" y="3644"/>
                    <a:pt x="3169" y="3644"/>
                    <a:pt x="3181" y="3644"/>
                  </a:cubicBezTo>
                  <a:cubicBezTo>
                    <a:pt x="4902" y="3644"/>
                    <a:pt x="6299" y="2827"/>
                    <a:pt x="6299" y="1834"/>
                  </a:cubicBezTo>
                  <a:cubicBezTo>
                    <a:pt x="6299" y="822"/>
                    <a:pt x="4894" y="12"/>
                    <a:pt x="315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768573" y="2137436"/>
            <a:ext cx="445787" cy="1075113"/>
            <a:chOff x="1889064" y="1625288"/>
            <a:chExt cx="188933" cy="455633"/>
          </a:xfrm>
        </p:grpSpPr>
        <p:sp>
          <p:nvSpPr>
            <p:cNvPr id="931" name="Google Shape;931;p40"/>
            <p:cNvSpPr/>
            <p:nvPr/>
          </p:nvSpPr>
          <p:spPr>
            <a:xfrm>
              <a:off x="1889064" y="1625288"/>
              <a:ext cx="183591" cy="454674"/>
            </a:xfrm>
            <a:custGeom>
              <a:avLst/>
              <a:gdLst/>
              <a:ahLst/>
              <a:cxnLst/>
              <a:rect l="l" t="t" r="r" b="b"/>
              <a:pathLst>
                <a:path w="5739" h="14213" extrusionOk="0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1909249" y="1635269"/>
              <a:ext cx="168747" cy="445653"/>
            </a:xfrm>
            <a:custGeom>
              <a:avLst/>
              <a:gdLst/>
              <a:ahLst/>
              <a:cxnLst/>
              <a:rect l="l" t="t" r="r" b="b"/>
              <a:pathLst>
                <a:path w="5275" h="13931" extrusionOk="0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1915711" y="1641923"/>
              <a:ext cx="155823" cy="432345"/>
            </a:xfrm>
            <a:custGeom>
              <a:avLst/>
              <a:gdLst/>
              <a:ahLst/>
              <a:cxnLst/>
              <a:rect l="l" t="t" r="r" b="b"/>
              <a:pathLst>
                <a:path w="4871" h="13515" extrusionOk="0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1963696" y="1669050"/>
              <a:ext cx="57166" cy="36437"/>
            </a:xfrm>
            <a:custGeom>
              <a:avLst/>
              <a:gdLst/>
              <a:ahLst/>
              <a:cxnLst/>
              <a:rect l="l" t="t" r="r" b="b"/>
              <a:pathLst>
                <a:path w="1787" h="1139" extrusionOk="0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0"/>
          <p:cNvGrpSpPr/>
          <p:nvPr/>
        </p:nvGrpSpPr>
        <p:grpSpPr>
          <a:xfrm>
            <a:off x="961800" y="2557998"/>
            <a:ext cx="883779" cy="1036229"/>
            <a:chOff x="2288199" y="1549761"/>
            <a:chExt cx="478442" cy="560973"/>
          </a:xfrm>
        </p:grpSpPr>
        <p:sp>
          <p:nvSpPr>
            <p:cNvPr id="936" name="Google Shape;936;p40"/>
            <p:cNvSpPr/>
            <p:nvPr/>
          </p:nvSpPr>
          <p:spPr>
            <a:xfrm>
              <a:off x="2327834" y="1635077"/>
              <a:ext cx="22873" cy="288358"/>
            </a:xfrm>
            <a:custGeom>
              <a:avLst/>
              <a:gdLst/>
              <a:ahLst/>
              <a:cxnLst/>
              <a:rect l="l" t="t" r="r" b="b"/>
              <a:pathLst>
                <a:path w="715" h="9014" extrusionOk="0">
                  <a:moveTo>
                    <a:pt x="696" y="156"/>
                  </a:moveTo>
                  <a:lnTo>
                    <a:pt x="715" y="167"/>
                  </a:lnTo>
                  <a:cubicBezTo>
                    <a:pt x="707" y="160"/>
                    <a:pt x="700" y="157"/>
                    <a:pt x="696" y="156"/>
                  </a:cubicBezTo>
                  <a:close/>
                  <a:moveTo>
                    <a:pt x="369" y="0"/>
                  </a:moveTo>
                  <a:cubicBezTo>
                    <a:pt x="369" y="0"/>
                    <a:pt x="369" y="12"/>
                    <a:pt x="369" y="12"/>
                  </a:cubicBezTo>
                  <a:lnTo>
                    <a:pt x="357" y="12"/>
                  </a:lnTo>
                  <a:cubicBezTo>
                    <a:pt x="345" y="12"/>
                    <a:pt x="334" y="24"/>
                    <a:pt x="334" y="24"/>
                  </a:cubicBezTo>
                  <a:cubicBezTo>
                    <a:pt x="322" y="36"/>
                    <a:pt x="310" y="36"/>
                    <a:pt x="298" y="48"/>
                  </a:cubicBezTo>
                  <a:cubicBezTo>
                    <a:pt x="298" y="48"/>
                    <a:pt x="286" y="48"/>
                    <a:pt x="286" y="60"/>
                  </a:cubicBezTo>
                  <a:cubicBezTo>
                    <a:pt x="286" y="60"/>
                    <a:pt x="274" y="60"/>
                    <a:pt x="274" y="72"/>
                  </a:cubicBezTo>
                  <a:lnTo>
                    <a:pt x="262" y="72"/>
                  </a:lnTo>
                  <a:lnTo>
                    <a:pt x="262" y="84"/>
                  </a:lnTo>
                  <a:cubicBezTo>
                    <a:pt x="250" y="84"/>
                    <a:pt x="250" y="84"/>
                    <a:pt x="250" y="95"/>
                  </a:cubicBezTo>
                  <a:cubicBezTo>
                    <a:pt x="250" y="95"/>
                    <a:pt x="238" y="95"/>
                    <a:pt x="238" y="107"/>
                  </a:cubicBezTo>
                  <a:lnTo>
                    <a:pt x="226" y="119"/>
                  </a:lnTo>
                  <a:cubicBezTo>
                    <a:pt x="226" y="131"/>
                    <a:pt x="214" y="131"/>
                    <a:pt x="214" y="131"/>
                  </a:cubicBezTo>
                  <a:cubicBezTo>
                    <a:pt x="214" y="143"/>
                    <a:pt x="214" y="143"/>
                    <a:pt x="203" y="155"/>
                  </a:cubicBezTo>
                  <a:cubicBezTo>
                    <a:pt x="203" y="155"/>
                    <a:pt x="203" y="167"/>
                    <a:pt x="203" y="167"/>
                  </a:cubicBezTo>
                  <a:cubicBezTo>
                    <a:pt x="203" y="167"/>
                    <a:pt x="191" y="179"/>
                    <a:pt x="191" y="179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79" y="203"/>
                    <a:pt x="179" y="203"/>
                    <a:pt x="179" y="215"/>
                  </a:cubicBezTo>
                  <a:cubicBezTo>
                    <a:pt x="179" y="215"/>
                    <a:pt x="179" y="215"/>
                    <a:pt x="179" y="226"/>
                  </a:cubicBezTo>
                  <a:cubicBezTo>
                    <a:pt x="167" y="226"/>
                    <a:pt x="167" y="226"/>
                    <a:pt x="167" y="238"/>
                  </a:cubicBezTo>
                  <a:cubicBezTo>
                    <a:pt x="167" y="250"/>
                    <a:pt x="167" y="262"/>
                    <a:pt x="167" y="262"/>
                  </a:cubicBezTo>
                  <a:cubicBezTo>
                    <a:pt x="167" y="262"/>
                    <a:pt x="167" y="274"/>
                    <a:pt x="167" y="274"/>
                  </a:cubicBezTo>
                  <a:cubicBezTo>
                    <a:pt x="167" y="274"/>
                    <a:pt x="167" y="274"/>
                    <a:pt x="167" y="286"/>
                  </a:cubicBezTo>
                  <a:lnTo>
                    <a:pt x="155" y="286"/>
                  </a:lnTo>
                  <a:cubicBezTo>
                    <a:pt x="155" y="298"/>
                    <a:pt x="155" y="310"/>
                    <a:pt x="155" y="322"/>
                  </a:cubicBezTo>
                  <a:lnTo>
                    <a:pt x="167" y="3346"/>
                  </a:lnTo>
                  <a:lnTo>
                    <a:pt x="0" y="4013"/>
                  </a:lnTo>
                  <a:lnTo>
                    <a:pt x="12" y="8692"/>
                  </a:lnTo>
                  <a:cubicBezTo>
                    <a:pt x="12" y="8775"/>
                    <a:pt x="36" y="8835"/>
                    <a:pt x="83" y="8858"/>
                  </a:cubicBezTo>
                  <a:lnTo>
                    <a:pt x="345" y="9013"/>
                  </a:lnTo>
                  <a:cubicBezTo>
                    <a:pt x="298" y="8978"/>
                    <a:pt x="274" y="8930"/>
                    <a:pt x="274" y="8847"/>
                  </a:cubicBezTo>
                  <a:lnTo>
                    <a:pt x="262" y="4167"/>
                  </a:lnTo>
                  <a:lnTo>
                    <a:pt x="429" y="3501"/>
                  </a:lnTo>
                  <a:lnTo>
                    <a:pt x="417" y="476"/>
                  </a:lnTo>
                  <a:cubicBezTo>
                    <a:pt x="417" y="465"/>
                    <a:pt x="417" y="453"/>
                    <a:pt x="417" y="429"/>
                  </a:cubicBezTo>
                  <a:cubicBezTo>
                    <a:pt x="417" y="417"/>
                    <a:pt x="417" y="405"/>
                    <a:pt x="429" y="393"/>
                  </a:cubicBezTo>
                  <a:cubicBezTo>
                    <a:pt x="429" y="393"/>
                    <a:pt x="429" y="381"/>
                    <a:pt x="429" y="381"/>
                  </a:cubicBezTo>
                  <a:cubicBezTo>
                    <a:pt x="429" y="369"/>
                    <a:pt x="441" y="357"/>
                    <a:pt x="441" y="346"/>
                  </a:cubicBezTo>
                  <a:cubicBezTo>
                    <a:pt x="453" y="334"/>
                    <a:pt x="453" y="322"/>
                    <a:pt x="464" y="310"/>
                  </a:cubicBezTo>
                  <a:cubicBezTo>
                    <a:pt x="476" y="286"/>
                    <a:pt x="476" y="274"/>
                    <a:pt x="488" y="262"/>
                  </a:cubicBezTo>
                  <a:cubicBezTo>
                    <a:pt x="500" y="250"/>
                    <a:pt x="512" y="238"/>
                    <a:pt x="512" y="238"/>
                  </a:cubicBezTo>
                  <a:lnTo>
                    <a:pt x="524" y="226"/>
                  </a:lnTo>
                  <a:cubicBezTo>
                    <a:pt x="524" y="226"/>
                    <a:pt x="536" y="215"/>
                    <a:pt x="548" y="203"/>
                  </a:cubicBezTo>
                  <a:lnTo>
                    <a:pt x="560" y="203"/>
                  </a:lnTo>
                  <a:cubicBezTo>
                    <a:pt x="560" y="191"/>
                    <a:pt x="572" y="179"/>
                    <a:pt x="584" y="179"/>
                  </a:cubicBezTo>
                  <a:cubicBezTo>
                    <a:pt x="595" y="167"/>
                    <a:pt x="607" y="167"/>
                    <a:pt x="619" y="167"/>
                  </a:cubicBezTo>
                  <a:cubicBezTo>
                    <a:pt x="619" y="167"/>
                    <a:pt x="619" y="155"/>
                    <a:pt x="619" y="155"/>
                  </a:cubicBezTo>
                  <a:lnTo>
                    <a:pt x="691" y="155"/>
                  </a:lnTo>
                  <a:cubicBezTo>
                    <a:pt x="691" y="155"/>
                    <a:pt x="693" y="155"/>
                    <a:pt x="696" y="156"/>
                  </a:cubicBezTo>
                  <a:lnTo>
                    <a:pt x="696" y="156"/>
                  </a:lnTo>
                  <a:lnTo>
                    <a:pt x="453" y="12"/>
                  </a:lnTo>
                  <a:lnTo>
                    <a:pt x="441" y="12"/>
                  </a:lnTo>
                  <a:cubicBezTo>
                    <a:pt x="441" y="12"/>
                    <a:pt x="429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335831" y="1639939"/>
              <a:ext cx="22489" cy="283847"/>
            </a:xfrm>
            <a:custGeom>
              <a:avLst/>
              <a:gdLst/>
              <a:ahLst/>
              <a:cxnLst/>
              <a:rect l="l" t="t" r="r" b="b"/>
              <a:pathLst>
                <a:path w="703" h="8873" extrusionOk="0">
                  <a:moveTo>
                    <a:pt x="413" y="1"/>
                  </a:moveTo>
                  <a:cubicBezTo>
                    <a:pt x="389" y="1"/>
                    <a:pt x="362" y="9"/>
                    <a:pt x="334" y="27"/>
                  </a:cubicBezTo>
                  <a:cubicBezTo>
                    <a:pt x="238" y="74"/>
                    <a:pt x="167" y="217"/>
                    <a:pt x="167" y="324"/>
                  </a:cubicBezTo>
                  <a:lnTo>
                    <a:pt x="179" y="3349"/>
                  </a:lnTo>
                  <a:lnTo>
                    <a:pt x="0" y="4004"/>
                  </a:lnTo>
                  <a:lnTo>
                    <a:pt x="12" y="8695"/>
                  </a:lnTo>
                  <a:cubicBezTo>
                    <a:pt x="12" y="8805"/>
                    <a:pt x="72" y="8873"/>
                    <a:pt x="159" y="8873"/>
                  </a:cubicBezTo>
                  <a:cubicBezTo>
                    <a:pt x="194" y="8873"/>
                    <a:pt x="233" y="8861"/>
                    <a:pt x="274" y="8837"/>
                  </a:cubicBezTo>
                  <a:lnTo>
                    <a:pt x="453" y="8730"/>
                  </a:lnTo>
                  <a:cubicBezTo>
                    <a:pt x="595" y="8647"/>
                    <a:pt x="703" y="8456"/>
                    <a:pt x="703" y="8302"/>
                  </a:cubicBezTo>
                  <a:lnTo>
                    <a:pt x="691" y="3611"/>
                  </a:lnTo>
                  <a:lnTo>
                    <a:pt x="512" y="3146"/>
                  </a:lnTo>
                  <a:lnTo>
                    <a:pt x="512" y="122"/>
                  </a:lnTo>
                  <a:cubicBezTo>
                    <a:pt x="512" y="47"/>
                    <a:pt x="471" y="1"/>
                    <a:pt x="41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2480936" y="1549761"/>
              <a:ext cx="22873" cy="287974"/>
            </a:xfrm>
            <a:custGeom>
              <a:avLst/>
              <a:gdLst/>
              <a:ahLst/>
              <a:cxnLst/>
              <a:rect l="l" t="t" r="r" b="b"/>
              <a:pathLst>
                <a:path w="715" h="9002" extrusionOk="0">
                  <a:moveTo>
                    <a:pt x="695" y="155"/>
                  </a:moveTo>
                  <a:lnTo>
                    <a:pt x="715" y="167"/>
                  </a:lnTo>
                  <a:cubicBezTo>
                    <a:pt x="704" y="156"/>
                    <a:pt x="703" y="155"/>
                    <a:pt x="695" y="155"/>
                  </a:cubicBezTo>
                  <a:close/>
                  <a:moveTo>
                    <a:pt x="370" y="0"/>
                  </a:moveTo>
                  <a:cubicBezTo>
                    <a:pt x="370" y="0"/>
                    <a:pt x="370" y="0"/>
                    <a:pt x="370" y="12"/>
                  </a:cubicBezTo>
                  <a:lnTo>
                    <a:pt x="358" y="12"/>
                  </a:lnTo>
                  <a:cubicBezTo>
                    <a:pt x="346" y="12"/>
                    <a:pt x="334" y="24"/>
                    <a:pt x="334" y="24"/>
                  </a:cubicBezTo>
                  <a:cubicBezTo>
                    <a:pt x="322" y="24"/>
                    <a:pt x="310" y="36"/>
                    <a:pt x="298" y="48"/>
                  </a:cubicBezTo>
                  <a:cubicBezTo>
                    <a:pt x="298" y="48"/>
                    <a:pt x="286" y="48"/>
                    <a:pt x="286" y="60"/>
                  </a:cubicBezTo>
                  <a:cubicBezTo>
                    <a:pt x="286" y="60"/>
                    <a:pt x="274" y="60"/>
                    <a:pt x="274" y="72"/>
                  </a:cubicBezTo>
                  <a:lnTo>
                    <a:pt x="262" y="72"/>
                  </a:lnTo>
                  <a:lnTo>
                    <a:pt x="262" y="84"/>
                  </a:lnTo>
                  <a:lnTo>
                    <a:pt x="250" y="84"/>
                  </a:lnTo>
                  <a:cubicBezTo>
                    <a:pt x="250" y="95"/>
                    <a:pt x="250" y="95"/>
                    <a:pt x="239" y="107"/>
                  </a:cubicBezTo>
                  <a:lnTo>
                    <a:pt x="239" y="119"/>
                  </a:lnTo>
                  <a:lnTo>
                    <a:pt x="227" y="119"/>
                  </a:lnTo>
                  <a:cubicBezTo>
                    <a:pt x="227" y="119"/>
                    <a:pt x="227" y="131"/>
                    <a:pt x="215" y="131"/>
                  </a:cubicBezTo>
                  <a:cubicBezTo>
                    <a:pt x="215" y="143"/>
                    <a:pt x="215" y="143"/>
                    <a:pt x="215" y="155"/>
                  </a:cubicBezTo>
                  <a:cubicBezTo>
                    <a:pt x="203" y="155"/>
                    <a:pt x="203" y="155"/>
                    <a:pt x="203" y="167"/>
                  </a:cubicBezTo>
                  <a:cubicBezTo>
                    <a:pt x="203" y="167"/>
                    <a:pt x="203" y="179"/>
                    <a:pt x="191" y="179"/>
                  </a:cubicBezTo>
                  <a:cubicBezTo>
                    <a:pt x="191" y="179"/>
                    <a:pt x="191" y="191"/>
                    <a:pt x="191" y="191"/>
                  </a:cubicBezTo>
                  <a:cubicBezTo>
                    <a:pt x="191" y="203"/>
                    <a:pt x="191" y="203"/>
                    <a:pt x="179" y="203"/>
                  </a:cubicBezTo>
                  <a:cubicBezTo>
                    <a:pt x="179" y="215"/>
                    <a:pt x="179" y="215"/>
                    <a:pt x="179" y="226"/>
                  </a:cubicBezTo>
                  <a:cubicBezTo>
                    <a:pt x="179" y="226"/>
                    <a:pt x="179" y="226"/>
                    <a:pt x="179" y="238"/>
                  </a:cubicBezTo>
                  <a:lnTo>
                    <a:pt x="167" y="238"/>
                  </a:lnTo>
                  <a:cubicBezTo>
                    <a:pt x="167" y="250"/>
                    <a:pt x="167" y="250"/>
                    <a:pt x="167" y="262"/>
                  </a:cubicBezTo>
                  <a:cubicBezTo>
                    <a:pt x="167" y="262"/>
                    <a:pt x="167" y="274"/>
                    <a:pt x="167" y="274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7" y="298"/>
                    <a:pt x="167" y="310"/>
                    <a:pt x="167" y="322"/>
                  </a:cubicBezTo>
                  <a:lnTo>
                    <a:pt x="167" y="3346"/>
                  </a:lnTo>
                  <a:lnTo>
                    <a:pt x="0" y="4013"/>
                  </a:lnTo>
                  <a:lnTo>
                    <a:pt x="12" y="8692"/>
                  </a:lnTo>
                  <a:cubicBezTo>
                    <a:pt x="12" y="8775"/>
                    <a:pt x="36" y="8823"/>
                    <a:pt x="84" y="8858"/>
                  </a:cubicBezTo>
                  <a:lnTo>
                    <a:pt x="338" y="8997"/>
                  </a:lnTo>
                  <a:lnTo>
                    <a:pt x="338" y="8997"/>
                  </a:lnTo>
                  <a:cubicBezTo>
                    <a:pt x="295" y="8972"/>
                    <a:pt x="274" y="8925"/>
                    <a:pt x="274" y="8847"/>
                  </a:cubicBezTo>
                  <a:lnTo>
                    <a:pt x="262" y="4156"/>
                  </a:lnTo>
                  <a:lnTo>
                    <a:pt x="429" y="3501"/>
                  </a:lnTo>
                  <a:lnTo>
                    <a:pt x="417" y="476"/>
                  </a:lnTo>
                  <a:cubicBezTo>
                    <a:pt x="417" y="453"/>
                    <a:pt x="429" y="441"/>
                    <a:pt x="429" y="429"/>
                  </a:cubicBezTo>
                  <a:lnTo>
                    <a:pt x="417" y="429"/>
                  </a:lnTo>
                  <a:cubicBezTo>
                    <a:pt x="417" y="417"/>
                    <a:pt x="429" y="405"/>
                    <a:pt x="429" y="393"/>
                  </a:cubicBezTo>
                  <a:cubicBezTo>
                    <a:pt x="429" y="381"/>
                    <a:pt x="429" y="381"/>
                    <a:pt x="429" y="381"/>
                  </a:cubicBezTo>
                  <a:cubicBezTo>
                    <a:pt x="441" y="369"/>
                    <a:pt x="441" y="357"/>
                    <a:pt x="441" y="346"/>
                  </a:cubicBezTo>
                  <a:cubicBezTo>
                    <a:pt x="453" y="334"/>
                    <a:pt x="465" y="322"/>
                    <a:pt x="465" y="310"/>
                  </a:cubicBezTo>
                  <a:lnTo>
                    <a:pt x="465" y="298"/>
                  </a:lnTo>
                  <a:cubicBezTo>
                    <a:pt x="477" y="286"/>
                    <a:pt x="477" y="274"/>
                    <a:pt x="489" y="262"/>
                  </a:cubicBezTo>
                  <a:cubicBezTo>
                    <a:pt x="501" y="250"/>
                    <a:pt x="512" y="238"/>
                    <a:pt x="524" y="238"/>
                  </a:cubicBezTo>
                  <a:lnTo>
                    <a:pt x="524" y="226"/>
                  </a:lnTo>
                  <a:cubicBezTo>
                    <a:pt x="536" y="215"/>
                    <a:pt x="536" y="215"/>
                    <a:pt x="548" y="203"/>
                  </a:cubicBezTo>
                  <a:lnTo>
                    <a:pt x="560" y="203"/>
                  </a:lnTo>
                  <a:cubicBezTo>
                    <a:pt x="572" y="191"/>
                    <a:pt x="584" y="179"/>
                    <a:pt x="596" y="179"/>
                  </a:cubicBezTo>
                  <a:cubicBezTo>
                    <a:pt x="596" y="167"/>
                    <a:pt x="608" y="167"/>
                    <a:pt x="620" y="155"/>
                  </a:cubicBezTo>
                  <a:lnTo>
                    <a:pt x="691" y="155"/>
                  </a:lnTo>
                  <a:cubicBezTo>
                    <a:pt x="692" y="155"/>
                    <a:pt x="694" y="155"/>
                    <a:pt x="695" y="155"/>
                  </a:cubicBezTo>
                  <a:lnTo>
                    <a:pt x="695" y="155"/>
                  </a:lnTo>
                  <a:lnTo>
                    <a:pt x="453" y="12"/>
                  </a:lnTo>
                  <a:lnTo>
                    <a:pt x="441" y="12"/>
                  </a:lnTo>
                  <a:cubicBezTo>
                    <a:pt x="441" y="0"/>
                    <a:pt x="441" y="0"/>
                    <a:pt x="429" y="0"/>
                  </a:cubicBezTo>
                  <a:close/>
                  <a:moveTo>
                    <a:pt x="338" y="8997"/>
                  </a:moveTo>
                  <a:lnTo>
                    <a:pt x="338" y="8997"/>
                  </a:lnTo>
                  <a:cubicBezTo>
                    <a:pt x="340" y="8998"/>
                    <a:pt x="343" y="9000"/>
                    <a:pt x="346" y="9001"/>
                  </a:cubicBezTo>
                  <a:lnTo>
                    <a:pt x="338" y="899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2488934" y="1554623"/>
              <a:ext cx="22489" cy="283847"/>
            </a:xfrm>
            <a:custGeom>
              <a:avLst/>
              <a:gdLst/>
              <a:ahLst/>
              <a:cxnLst/>
              <a:rect l="l" t="t" r="r" b="b"/>
              <a:pathLst>
                <a:path w="703" h="8873" extrusionOk="0">
                  <a:moveTo>
                    <a:pt x="414" y="1"/>
                  </a:moveTo>
                  <a:cubicBezTo>
                    <a:pt x="389" y="1"/>
                    <a:pt x="362" y="9"/>
                    <a:pt x="334" y="27"/>
                  </a:cubicBezTo>
                  <a:cubicBezTo>
                    <a:pt x="239" y="74"/>
                    <a:pt x="167" y="205"/>
                    <a:pt x="167" y="313"/>
                  </a:cubicBezTo>
                  <a:lnTo>
                    <a:pt x="179" y="3349"/>
                  </a:lnTo>
                  <a:lnTo>
                    <a:pt x="0" y="4004"/>
                  </a:lnTo>
                  <a:lnTo>
                    <a:pt x="24" y="8695"/>
                  </a:lnTo>
                  <a:cubicBezTo>
                    <a:pt x="24" y="8805"/>
                    <a:pt x="79" y="8873"/>
                    <a:pt x="161" y="8873"/>
                  </a:cubicBezTo>
                  <a:cubicBezTo>
                    <a:pt x="195" y="8873"/>
                    <a:pt x="233" y="8861"/>
                    <a:pt x="274" y="8837"/>
                  </a:cubicBezTo>
                  <a:lnTo>
                    <a:pt x="453" y="8730"/>
                  </a:lnTo>
                  <a:cubicBezTo>
                    <a:pt x="596" y="8647"/>
                    <a:pt x="703" y="8456"/>
                    <a:pt x="703" y="8290"/>
                  </a:cubicBezTo>
                  <a:lnTo>
                    <a:pt x="691" y="3611"/>
                  </a:lnTo>
                  <a:lnTo>
                    <a:pt x="524" y="3146"/>
                  </a:lnTo>
                  <a:lnTo>
                    <a:pt x="512" y="122"/>
                  </a:lnTo>
                  <a:cubicBezTo>
                    <a:pt x="512" y="47"/>
                    <a:pt x="471" y="1"/>
                    <a:pt x="41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2290118" y="1876151"/>
              <a:ext cx="474220" cy="234583"/>
            </a:xfrm>
            <a:custGeom>
              <a:avLst/>
              <a:gdLst/>
              <a:ahLst/>
              <a:cxnLst/>
              <a:rect l="l" t="t" r="r" b="b"/>
              <a:pathLst>
                <a:path w="14824" h="7333" extrusionOk="0">
                  <a:moveTo>
                    <a:pt x="14824" y="1"/>
                  </a:moveTo>
                  <a:cubicBezTo>
                    <a:pt x="14824" y="108"/>
                    <a:pt x="14764" y="203"/>
                    <a:pt x="14633" y="275"/>
                  </a:cubicBezTo>
                  <a:lnTo>
                    <a:pt x="6620" y="4930"/>
                  </a:lnTo>
                  <a:cubicBezTo>
                    <a:pt x="6489" y="5007"/>
                    <a:pt x="6317" y="5046"/>
                    <a:pt x="6143" y="5046"/>
                  </a:cubicBezTo>
                  <a:cubicBezTo>
                    <a:pt x="5968" y="5046"/>
                    <a:pt x="5793" y="5007"/>
                    <a:pt x="5656" y="4930"/>
                  </a:cubicBezTo>
                  <a:lnTo>
                    <a:pt x="203" y="1799"/>
                  </a:lnTo>
                  <a:cubicBezTo>
                    <a:pt x="72" y="1727"/>
                    <a:pt x="0" y="1620"/>
                    <a:pt x="0" y="1525"/>
                  </a:cubicBezTo>
                  <a:lnTo>
                    <a:pt x="0" y="3811"/>
                  </a:lnTo>
                  <a:cubicBezTo>
                    <a:pt x="0" y="3906"/>
                    <a:pt x="72" y="4013"/>
                    <a:pt x="203" y="4085"/>
                  </a:cubicBezTo>
                  <a:lnTo>
                    <a:pt x="5656" y="7216"/>
                  </a:lnTo>
                  <a:cubicBezTo>
                    <a:pt x="5787" y="7293"/>
                    <a:pt x="5959" y="7332"/>
                    <a:pt x="6134" y="7332"/>
                  </a:cubicBezTo>
                  <a:cubicBezTo>
                    <a:pt x="6308" y="7332"/>
                    <a:pt x="6483" y="7293"/>
                    <a:pt x="6620" y="7216"/>
                  </a:cubicBezTo>
                  <a:lnTo>
                    <a:pt x="14621" y="2573"/>
                  </a:lnTo>
                  <a:cubicBezTo>
                    <a:pt x="14752" y="2489"/>
                    <a:pt x="14824" y="2394"/>
                    <a:pt x="14824" y="2287"/>
                  </a:cubicBezTo>
                  <a:lnTo>
                    <a:pt x="1482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2288199" y="1763515"/>
              <a:ext cx="478442" cy="274090"/>
            </a:xfrm>
            <a:custGeom>
              <a:avLst/>
              <a:gdLst/>
              <a:ahLst/>
              <a:cxnLst/>
              <a:rect l="l" t="t" r="r" b="b"/>
              <a:pathLst>
                <a:path w="14956" h="8568" extrusionOk="0">
                  <a:moveTo>
                    <a:pt x="8752" y="1"/>
                  </a:moveTo>
                  <a:cubicBezTo>
                    <a:pt x="8579" y="1"/>
                    <a:pt x="8407" y="39"/>
                    <a:pt x="8276" y="117"/>
                  </a:cubicBezTo>
                  <a:lnTo>
                    <a:pt x="263" y="4760"/>
                  </a:lnTo>
                  <a:cubicBezTo>
                    <a:pt x="1" y="4915"/>
                    <a:pt x="1" y="5165"/>
                    <a:pt x="263" y="5320"/>
                  </a:cubicBezTo>
                  <a:lnTo>
                    <a:pt x="5716" y="8451"/>
                  </a:lnTo>
                  <a:cubicBezTo>
                    <a:pt x="5853" y="8528"/>
                    <a:pt x="6028" y="8567"/>
                    <a:pt x="6203" y="8567"/>
                  </a:cubicBezTo>
                  <a:cubicBezTo>
                    <a:pt x="6377" y="8567"/>
                    <a:pt x="6549" y="8528"/>
                    <a:pt x="6680" y="8451"/>
                  </a:cubicBezTo>
                  <a:lnTo>
                    <a:pt x="14693" y="3796"/>
                  </a:lnTo>
                  <a:cubicBezTo>
                    <a:pt x="14955" y="3641"/>
                    <a:pt x="14955" y="3391"/>
                    <a:pt x="14681" y="3248"/>
                  </a:cubicBezTo>
                  <a:lnTo>
                    <a:pt x="9228" y="117"/>
                  </a:lnTo>
                  <a:cubicBezTo>
                    <a:pt x="9097" y="39"/>
                    <a:pt x="8925" y="1"/>
                    <a:pt x="87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2508352" y="1818985"/>
              <a:ext cx="125721" cy="71722"/>
            </a:xfrm>
            <a:custGeom>
              <a:avLst/>
              <a:gdLst/>
              <a:ahLst/>
              <a:cxnLst/>
              <a:rect l="l" t="t" r="r" b="b"/>
              <a:pathLst>
                <a:path w="3930" h="2242" extrusionOk="0">
                  <a:moveTo>
                    <a:pt x="3731" y="0"/>
                  </a:moveTo>
                  <a:cubicBezTo>
                    <a:pt x="3676" y="0"/>
                    <a:pt x="3617" y="12"/>
                    <a:pt x="3573" y="38"/>
                  </a:cubicBezTo>
                  <a:lnTo>
                    <a:pt x="96" y="2050"/>
                  </a:lnTo>
                  <a:cubicBezTo>
                    <a:pt x="13" y="2097"/>
                    <a:pt x="1" y="2169"/>
                    <a:pt x="72" y="2216"/>
                  </a:cubicBezTo>
                  <a:cubicBezTo>
                    <a:pt x="105" y="2233"/>
                    <a:pt x="151" y="2242"/>
                    <a:pt x="199" y="2242"/>
                  </a:cubicBezTo>
                  <a:cubicBezTo>
                    <a:pt x="255" y="2242"/>
                    <a:pt x="313" y="2230"/>
                    <a:pt x="358" y="2205"/>
                  </a:cubicBezTo>
                  <a:lnTo>
                    <a:pt x="3835" y="192"/>
                  </a:lnTo>
                  <a:cubicBezTo>
                    <a:pt x="3918" y="145"/>
                    <a:pt x="3930" y="73"/>
                    <a:pt x="3858" y="26"/>
                  </a:cubicBezTo>
                  <a:cubicBezTo>
                    <a:pt x="3825" y="9"/>
                    <a:pt x="3779" y="0"/>
                    <a:pt x="3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2491589" y="1809293"/>
              <a:ext cx="125721" cy="71818"/>
            </a:xfrm>
            <a:custGeom>
              <a:avLst/>
              <a:gdLst/>
              <a:ahLst/>
              <a:cxnLst/>
              <a:rect l="l" t="t" r="r" b="b"/>
              <a:pathLst>
                <a:path w="3930" h="2245" extrusionOk="0">
                  <a:moveTo>
                    <a:pt x="3739" y="1"/>
                  </a:moveTo>
                  <a:cubicBezTo>
                    <a:pt x="3681" y="1"/>
                    <a:pt x="3619" y="16"/>
                    <a:pt x="3573" y="43"/>
                  </a:cubicBezTo>
                  <a:lnTo>
                    <a:pt x="96" y="2055"/>
                  </a:lnTo>
                  <a:cubicBezTo>
                    <a:pt x="13" y="2103"/>
                    <a:pt x="1" y="2174"/>
                    <a:pt x="72" y="2210"/>
                  </a:cubicBezTo>
                  <a:cubicBezTo>
                    <a:pt x="106" y="2232"/>
                    <a:pt x="153" y="2244"/>
                    <a:pt x="202" y="2244"/>
                  </a:cubicBezTo>
                  <a:cubicBezTo>
                    <a:pt x="257" y="2244"/>
                    <a:pt x="314" y="2229"/>
                    <a:pt x="358" y="2198"/>
                  </a:cubicBezTo>
                  <a:lnTo>
                    <a:pt x="3835" y="198"/>
                  </a:lnTo>
                  <a:cubicBezTo>
                    <a:pt x="3918" y="150"/>
                    <a:pt x="3930" y="67"/>
                    <a:pt x="3858" y="31"/>
                  </a:cubicBezTo>
                  <a:cubicBezTo>
                    <a:pt x="3827" y="10"/>
                    <a:pt x="3784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2474826" y="1799792"/>
              <a:ext cx="125721" cy="71658"/>
            </a:xfrm>
            <a:custGeom>
              <a:avLst/>
              <a:gdLst/>
              <a:ahLst/>
              <a:cxnLst/>
              <a:rect l="l" t="t" r="r" b="b"/>
              <a:pathLst>
                <a:path w="3930" h="2240" extrusionOk="0">
                  <a:moveTo>
                    <a:pt x="3739" y="0"/>
                  </a:moveTo>
                  <a:cubicBezTo>
                    <a:pt x="3681" y="0"/>
                    <a:pt x="3620" y="16"/>
                    <a:pt x="3573" y="42"/>
                  </a:cubicBezTo>
                  <a:lnTo>
                    <a:pt x="96" y="2043"/>
                  </a:lnTo>
                  <a:cubicBezTo>
                    <a:pt x="13" y="2090"/>
                    <a:pt x="1" y="2174"/>
                    <a:pt x="72" y="2209"/>
                  </a:cubicBezTo>
                  <a:cubicBezTo>
                    <a:pt x="104" y="2230"/>
                    <a:pt x="146" y="2240"/>
                    <a:pt x="192" y="2240"/>
                  </a:cubicBezTo>
                  <a:cubicBezTo>
                    <a:pt x="250" y="2240"/>
                    <a:pt x="311" y="2224"/>
                    <a:pt x="358" y="2197"/>
                  </a:cubicBezTo>
                  <a:lnTo>
                    <a:pt x="3835" y="185"/>
                  </a:lnTo>
                  <a:cubicBezTo>
                    <a:pt x="3930" y="138"/>
                    <a:pt x="3930" y="66"/>
                    <a:pt x="3859" y="30"/>
                  </a:cubicBezTo>
                  <a:cubicBezTo>
                    <a:pt x="3827" y="10"/>
                    <a:pt x="3784" y="0"/>
                    <a:pt x="3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2458096" y="1790035"/>
              <a:ext cx="125721" cy="71754"/>
            </a:xfrm>
            <a:custGeom>
              <a:avLst/>
              <a:gdLst/>
              <a:ahLst/>
              <a:cxnLst/>
              <a:rect l="l" t="t" r="r" b="b"/>
              <a:pathLst>
                <a:path w="3930" h="2243" extrusionOk="0">
                  <a:moveTo>
                    <a:pt x="3730" y="0"/>
                  </a:moveTo>
                  <a:cubicBezTo>
                    <a:pt x="3675" y="0"/>
                    <a:pt x="3617" y="12"/>
                    <a:pt x="3572" y="38"/>
                  </a:cubicBezTo>
                  <a:lnTo>
                    <a:pt x="95" y="2050"/>
                  </a:lnTo>
                  <a:cubicBezTo>
                    <a:pt x="12" y="2098"/>
                    <a:pt x="0" y="2169"/>
                    <a:pt x="72" y="2217"/>
                  </a:cubicBezTo>
                  <a:cubicBezTo>
                    <a:pt x="110" y="2233"/>
                    <a:pt x="157" y="2242"/>
                    <a:pt x="203" y="2242"/>
                  </a:cubicBezTo>
                  <a:cubicBezTo>
                    <a:pt x="258" y="2242"/>
                    <a:pt x="313" y="2230"/>
                    <a:pt x="357" y="2205"/>
                  </a:cubicBezTo>
                  <a:lnTo>
                    <a:pt x="3846" y="193"/>
                  </a:lnTo>
                  <a:cubicBezTo>
                    <a:pt x="3929" y="145"/>
                    <a:pt x="3929" y="73"/>
                    <a:pt x="3858" y="26"/>
                  </a:cubicBezTo>
                  <a:cubicBezTo>
                    <a:pt x="3825" y="9"/>
                    <a:pt x="3779" y="0"/>
                    <a:pt x="3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2547955" y="2030597"/>
              <a:ext cx="14523" cy="18426"/>
            </a:xfrm>
            <a:custGeom>
              <a:avLst/>
              <a:gdLst/>
              <a:ahLst/>
              <a:cxnLst/>
              <a:rect l="l" t="t" r="r" b="b"/>
              <a:pathLst>
                <a:path w="454" h="576" extrusionOk="0">
                  <a:moveTo>
                    <a:pt x="330" y="0"/>
                  </a:moveTo>
                  <a:cubicBezTo>
                    <a:pt x="300" y="0"/>
                    <a:pt x="265" y="10"/>
                    <a:pt x="227" y="31"/>
                  </a:cubicBezTo>
                  <a:cubicBezTo>
                    <a:pt x="108" y="102"/>
                    <a:pt x="1" y="281"/>
                    <a:pt x="1" y="424"/>
                  </a:cubicBezTo>
                  <a:cubicBezTo>
                    <a:pt x="1" y="522"/>
                    <a:pt x="52" y="575"/>
                    <a:pt x="123" y="575"/>
                  </a:cubicBezTo>
                  <a:cubicBezTo>
                    <a:pt x="155" y="575"/>
                    <a:pt x="190" y="565"/>
                    <a:pt x="227" y="543"/>
                  </a:cubicBezTo>
                  <a:cubicBezTo>
                    <a:pt x="358" y="471"/>
                    <a:pt x="453" y="304"/>
                    <a:pt x="453" y="162"/>
                  </a:cubicBezTo>
                  <a:cubicBezTo>
                    <a:pt x="453" y="60"/>
                    <a:pt x="405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2597859" y="2002030"/>
              <a:ext cx="14523" cy="18330"/>
            </a:xfrm>
            <a:custGeom>
              <a:avLst/>
              <a:gdLst/>
              <a:ahLst/>
              <a:cxnLst/>
              <a:rect l="l" t="t" r="r" b="b"/>
              <a:pathLst>
                <a:path w="454" h="573" extrusionOk="0">
                  <a:moveTo>
                    <a:pt x="324" y="0"/>
                  </a:moveTo>
                  <a:cubicBezTo>
                    <a:pt x="294" y="0"/>
                    <a:pt x="261" y="10"/>
                    <a:pt x="227" y="31"/>
                  </a:cubicBezTo>
                  <a:cubicBezTo>
                    <a:pt x="96" y="102"/>
                    <a:pt x="1" y="269"/>
                    <a:pt x="1" y="412"/>
                  </a:cubicBezTo>
                  <a:cubicBezTo>
                    <a:pt x="1" y="513"/>
                    <a:pt x="49" y="573"/>
                    <a:pt x="124" y="573"/>
                  </a:cubicBezTo>
                  <a:cubicBezTo>
                    <a:pt x="154" y="573"/>
                    <a:pt x="189" y="563"/>
                    <a:pt x="227" y="543"/>
                  </a:cubicBezTo>
                  <a:cubicBezTo>
                    <a:pt x="346" y="471"/>
                    <a:pt x="453" y="293"/>
                    <a:pt x="453" y="162"/>
                  </a:cubicBezTo>
                  <a:cubicBezTo>
                    <a:pt x="453" y="60"/>
                    <a:pt x="399" y="0"/>
                    <a:pt x="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2647762" y="1973080"/>
              <a:ext cx="14108" cy="18714"/>
            </a:xfrm>
            <a:custGeom>
              <a:avLst/>
              <a:gdLst/>
              <a:ahLst/>
              <a:cxnLst/>
              <a:rect l="l" t="t" r="r" b="b"/>
              <a:pathLst>
                <a:path w="441" h="585" extrusionOk="0">
                  <a:moveTo>
                    <a:pt x="317" y="0"/>
                  </a:moveTo>
                  <a:cubicBezTo>
                    <a:pt x="287" y="0"/>
                    <a:pt x="252" y="10"/>
                    <a:pt x="215" y="31"/>
                  </a:cubicBezTo>
                  <a:cubicBezTo>
                    <a:pt x="96" y="102"/>
                    <a:pt x="0" y="281"/>
                    <a:pt x="0" y="424"/>
                  </a:cubicBezTo>
                  <a:cubicBezTo>
                    <a:pt x="0" y="525"/>
                    <a:pt x="49" y="585"/>
                    <a:pt x="120" y="585"/>
                  </a:cubicBezTo>
                  <a:cubicBezTo>
                    <a:pt x="148" y="585"/>
                    <a:pt x="180" y="575"/>
                    <a:pt x="215" y="555"/>
                  </a:cubicBezTo>
                  <a:cubicBezTo>
                    <a:pt x="346" y="483"/>
                    <a:pt x="441" y="305"/>
                    <a:pt x="441" y="162"/>
                  </a:cubicBezTo>
                  <a:cubicBezTo>
                    <a:pt x="441" y="60"/>
                    <a:pt x="393" y="0"/>
                    <a:pt x="3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2697282" y="1944513"/>
              <a:ext cx="14491" cy="18426"/>
            </a:xfrm>
            <a:custGeom>
              <a:avLst/>
              <a:gdLst/>
              <a:ahLst/>
              <a:cxnLst/>
              <a:rect l="l" t="t" r="r" b="b"/>
              <a:pathLst>
                <a:path w="453" h="576" extrusionOk="0">
                  <a:moveTo>
                    <a:pt x="324" y="1"/>
                  </a:moveTo>
                  <a:cubicBezTo>
                    <a:pt x="294" y="1"/>
                    <a:pt x="261" y="10"/>
                    <a:pt x="226" y="31"/>
                  </a:cubicBezTo>
                  <a:cubicBezTo>
                    <a:pt x="107" y="102"/>
                    <a:pt x="0" y="281"/>
                    <a:pt x="0" y="424"/>
                  </a:cubicBezTo>
                  <a:cubicBezTo>
                    <a:pt x="0" y="522"/>
                    <a:pt x="51" y="576"/>
                    <a:pt x="122" y="576"/>
                  </a:cubicBezTo>
                  <a:cubicBezTo>
                    <a:pt x="154" y="576"/>
                    <a:pt x="190" y="565"/>
                    <a:pt x="226" y="543"/>
                  </a:cubicBezTo>
                  <a:cubicBezTo>
                    <a:pt x="357" y="471"/>
                    <a:pt x="453" y="305"/>
                    <a:pt x="453" y="162"/>
                  </a:cubicBezTo>
                  <a:cubicBezTo>
                    <a:pt x="453" y="60"/>
                    <a:pt x="398" y="1"/>
                    <a:pt x="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-767233" y="2081251"/>
            <a:ext cx="579625" cy="557161"/>
            <a:chOff x="304275" y="275275"/>
            <a:chExt cx="579625" cy="557161"/>
          </a:xfrm>
        </p:grpSpPr>
        <p:sp>
          <p:nvSpPr>
            <p:cNvPr id="951" name="Google Shape;951;p40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0"/>
          <p:cNvGrpSpPr/>
          <p:nvPr/>
        </p:nvGrpSpPr>
        <p:grpSpPr>
          <a:xfrm>
            <a:off x="1935265" y="3853025"/>
            <a:ext cx="488664" cy="544316"/>
            <a:chOff x="2092454" y="2863767"/>
            <a:chExt cx="391558" cy="436150"/>
          </a:xfrm>
        </p:grpSpPr>
        <p:sp>
          <p:nvSpPr>
            <p:cNvPr id="961" name="Google Shape;961;p40"/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84415" y="1480425"/>
            <a:ext cx="488664" cy="544316"/>
            <a:chOff x="2092454" y="2863767"/>
            <a:chExt cx="391558" cy="436150"/>
          </a:xfrm>
        </p:grpSpPr>
        <p:sp>
          <p:nvSpPr>
            <p:cNvPr id="965" name="Google Shape;965;p40"/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0"/>
          <p:cNvGrpSpPr/>
          <p:nvPr/>
        </p:nvGrpSpPr>
        <p:grpSpPr>
          <a:xfrm>
            <a:off x="-767235" y="5128363"/>
            <a:ext cx="488664" cy="544316"/>
            <a:chOff x="2092454" y="2863767"/>
            <a:chExt cx="391558" cy="436150"/>
          </a:xfrm>
        </p:grpSpPr>
        <p:sp>
          <p:nvSpPr>
            <p:cNvPr id="969" name="Google Shape;969;p40"/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382022" y="509461"/>
            <a:ext cx="488664" cy="544316"/>
            <a:chOff x="2092454" y="2863767"/>
            <a:chExt cx="391558" cy="436150"/>
          </a:xfrm>
        </p:grpSpPr>
        <p:sp>
          <p:nvSpPr>
            <p:cNvPr id="973" name="Google Shape;973;p40"/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6" name="Google Shape;976;p40"/>
          <p:cNvSpPr/>
          <p:nvPr/>
        </p:nvSpPr>
        <p:spPr>
          <a:xfrm>
            <a:off x="2024642" y="2136127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0"/>
          <p:cNvSpPr/>
          <p:nvPr/>
        </p:nvSpPr>
        <p:spPr>
          <a:xfrm>
            <a:off x="2024642" y="2612044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8" name="Google Shape;978;p40"/>
          <p:cNvGrpSpPr/>
          <p:nvPr/>
        </p:nvGrpSpPr>
        <p:grpSpPr>
          <a:xfrm>
            <a:off x="8186398" y="3621475"/>
            <a:ext cx="488664" cy="544316"/>
            <a:chOff x="2092454" y="2863767"/>
            <a:chExt cx="391558" cy="436150"/>
          </a:xfrm>
        </p:grpSpPr>
        <p:sp>
          <p:nvSpPr>
            <p:cNvPr id="979" name="Google Shape;979;p40"/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0"/>
          <p:cNvGrpSpPr/>
          <p:nvPr/>
        </p:nvGrpSpPr>
        <p:grpSpPr>
          <a:xfrm>
            <a:off x="2814117" y="5158887"/>
            <a:ext cx="355063" cy="130500"/>
            <a:chOff x="304275" y="701936"/>
            <a:chExt cx="355063" cy="130500"/>
          </a:xfrm>
        </p:grpSpPr>
        <p:sp>
          <p:nvSpPr>
            <p:cNvPr id="983" name="Google Shape;983;p40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0"/>
          <p:cNvGrpSpPr/>
          <p:nvPr/>
        </p:nvGrpSpPr>
        <p:grpSpPr>
          <a:xfrm>
            <a:off x="768571" y="4881608"/>
            <a:ext cx="896100" cy="206100"/>
            <a:chOff x="5733519" y="960358"/>
            <a:chExt cx="896100" cy="206100"/>
          </a:xfrm>
        </p:grpSpPr>
        <p:grpSp>
          <p:nvGrpSpPr>
            <p:cNvPr id="986" name="Google Shape;986;p40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987" name="Google Shape;987;p40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40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40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990" name="Google Shape;990;p40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40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92" name="Google Shape;992;p40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993" name="Google Shape;993;p40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40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95" name="Google Shape;995;p40"/>
          <p:cNvGrpSpPr/>
          <p:nvPr/>
        </p:nvGrpSpPr>
        <p:grpSpPr>
          <a:xfrm>
            <a:off x="2958883" y="1480345"/>
            <a:ext cx="210300" cy="206100"/>
            <a:chOff x="6419319" y="960358"/>
            <a:chExt cx="210300" cy="206100"/>
          </a:xfrm>
        </p:grpSpPr>
        <p:cxnSp>
          <p:nvCxnSpPr>
            <p:cNvPr id="996" name="Google Shape;996;p40"/>
            <p:cNvCxnSpPr/>
            <p:nvPr/>
          </p:nvCxnSpPr>
          <p:spPr>
            <a:xfrm>
              <a:off x="6524485" y="960358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0"/>
            <p:cNvCxnSpPr/>
            <p:nvPr/>
          </p:nvCxnSpPr>
          <p:spPr>
            <a:xfrm>
              <a:off x="6419319" y="1063334"/>
              <a:ext cx="21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2"/>
          <p:cNvSpPr/>
          <p:nvPr/>
        </p:nvSpPr>
        <p:spPr>
          <a:xfrm>
            <a:off x="7130719" y="1342525"/>
            <a:ext cx="3301200" cy="3301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42"/>
          <p:cNvSpPr/>
          <p:nvPr/>
        </p:nvSpPr>
        <p:spPr>
          <a:xfrm>
            <a:off x="713400" y="543325"/>
            <a:ext cx="6123934" cy="4100400"/>
          </a:xfrm>
          <a:prstGeom prst="plaque">
            <a:avLst>
              <a:gd name="adj" fmla="val 1535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2"/>
          <p:cNvSpPr txBox="1">
            <a:spLocks noGrp="1"/>
          </p:cNvSpPr>
          <p:nvPr>
            <p:ph type="title"/>
          </p:nvPr>
        </p:nvSpPr>
        <p:spPr>
          <a:xfrm>
            <a:off x="646028" y="927499"/>
            <a:ext cx="5090663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</a:t>
            </a:r>
            <a:endParaRPr dirty="0"/>
          </a:p>
        </p:txBody>
      </p:sp>
      <p:sp>
        <p:nvSpPr>
          <p:cNvPr id="1077" name="Google Shape;1077;p42"/>
          <p:cNvSpPr txBox="1">
            <a:spLocks noGrp="1"/>
          </p:cNvSpPr>
          <p:nvPr>
            <p:ph type="subTitle" idx="1"/>
          </p:nvPr>
        </p:nvSpPr>
        <p:spPr>
          <a:xfrm>
            <a:off x="1166950" y="2101073"/>
            <a:ext cx="5251892" cy="1555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Construct a content management system that accounted for quality standards</a:t>
            </a:r>
            <a:endParaRPr sz="2400" dirty="0"/>
          </a:p>
        </p:txBody>
      </p:sp>
      <p:sp>
        <p:nvSpPr>
          <p:cNvPr id="1078" name="Google Shape;1078;p42"/>
          <p:cNvSpPr/>
          <p:nvPr/>
        </p:nvSpPr>
        <p:spPr>
          <a:xfrm>
            <a:off x="8770074" y="3513156"/>
            <a:ext cx="1371900" cy="1061700"/>
          </a:xfrm>
          <a:prstGeom prst="roundRect">
            <a:avLst>
              <a:gd name="adj" fmla="val 1847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2"/>
          <p:cNvSpPr/>
          <p:nvPr/>
        </p:nvSpPr>
        <p:spPr>
          <a:xfrm>
            <a:off x="7271466" y="1612238"/>
            <a:ext cx="2232900" cy="1455000"/>
          </a:xfrm>
          <a:prstGeom prst="roundRect">
            <a:avLst>
              <a:gd name="adj" fmla="val 1847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0" name="Google Shape;1080;p42"/>
          <p:cNvGrpSpPr/>
          <p:nvPr/>
        </p:nvGrpSpPr>
        <p:grpSpPr>
          <a:xfrm>
            <a:off x="8230092" y="3346767"/>
            <a:ext cx="1274272" cy="832198"/>
            <a:chOff x="1867218" y="1450268"/>
            <a:chExt cx="674182" cy="440340"/>
          </a:xfrm>
        </p:grpSpPr>
        <p:grpSp>
          <p:nvGrpSpPr>
            <p:cNvPr id="1081" name="Google Shape;1081;p42"/>
            <p:cNvGrpSpPr/>
            <p:nvPr/>
          </p:nvGrpSpPr>
          <p:grpSpPr>
            <a:xfrm>
              <a:off x="2184843" y="1450268"/>
              <a:ext cx="356557" cy="225208"/>
              <a:chOff x="2641268" y="2275318"/>
              <a:chExt cx="356557" cy="225208"/>
            </a:xfrm>
          </p:grpSpPr>
          <p:sp>
            <p:nvSpPr>
              <p:cNvPr id="1082" name="Google Shape;1082;p42"/>
              <p:cNvSpPr/>
              <p:nvPr/>
            </p:nvSpPr>
            <p:spPr>
              <a:xfrm>
                <a:off x="2641268" y="2275318"/>
                <a:ext cx="81926" cy="67819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120" extrusionOk="0">
                    <a:moveTo>
                      <a:pt x="1" y="1"/>
                    </a:moveTo>
                    <a:lnTo>
                      <a:pt x="1573" y="2120"/>
                    </a:lnTo>
                    <a:lnTo>
                      <a:pt x="2561" y="417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2"/>
              <p:cNvSpPr/>
              <p:nvPr/>
            </p:nvSpPr>
            <p:spPr>
              <a:xfrm>
                <a:off x="2685094" y="2286930"/>
                <a:ext cx="306240" cy="211998"/>
              </a:xfrm>
              <a:custGeom>
                <a:avLst/>
                <a:gdLst/>
                <a:ahLst/>
                <a:cxnLst/>
                <a:rect l="l" t="t" r="r" b="b"/>
                <a:pathLst>
                  <a:path w="9573" h="6627" extrusionOk="0">
                    <a:moveTo>
                      <a:pt x="9566" y="4920"/>
                    </a:moveTo>
                    <a:lnTo>
                      <a:pt x="9573" y="4924"/>
                    </a:lnTo>
                    <a:cubicBezTo>
                      <a:pt x="9571" y="4923"/>
                      <a:pt x="9568" y="4921"/>
                      <a:pt x="9566" y="4920"/>
                    </a:cubicBezTo>
                    <a:close/>
                    <a:moveTo>
                      <a:pt x="1004" y="1"/>
                    </a:moveTo>
                    <a:cubicBezTo>
                      <a:pt x="911" y="1"/>
                      <a:pt x="807" y="34"/>
                      <a:pt x="691" y="102"/>
                    </a:cubicBezTo>
                    <a:cubicBezTo>
                      <a:pt x="310" y="328"/>
                      <a:pt x="0" y="864"/>
                      <a:pt x="0" y="1304"/>
                    </a:cubicBezTo>
                    <a:cubicBezTo>
                      <a:pt x="0" y="1531"/>
                      <a:pt x="72" y="1685"/>
                      <a:pt x="203" y="1757"/>
                    </a:cubicBezTo>
                    <a:lnTo>
                      <a:pt x="8585" y="6627"/>
                    </a:lnTo>
                    <a:cubicBezTo>
                      <a:pt x="8466" y="6555"/>
                      <a:pt x="8382" y="6400"/>
                      <a:pt x="8382" y="6174"/>
                    </a:cubicBezTo>
                    <a:cubicBezTo>
                      <a:pt x="8382" y="5734"/>
                      <a:pt x="8692" y="5198"/>
                      <a:pt x="9073" y="4972"/>
                    </a:cubicBezTo>
                    <a:cubicBezTo>
                      <a:pt x="9191" y="4909"/>
                      <a:pt x="9301" y="4879"/>
                      <a:pt x="9396" y="4879"/>
                    </a:cubicBezTo>
                    <a:cubicBezTo>
                      <a:pt x="9460" y="4879"/>
                      <a:pt x="9518" y="4893"/>
                      <a:pt x="9566" y="4920"/>
                    </a:cubicBezTo>
                    <a:lnTo>
                      <a:pt x="9566" y="4920"/>
                    </a:lnTo>
                    <a:lnTo>
                      <a:pt x="1191" y="54"/>
                    </a:lnTo>
                    <a:cubicBezTo>
                      <a:pt x="1135" y="19"/>
                      <a:pt x="1073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2"/>
              <p:cNvSpPr/>
              <p:nvPr/>
            </p:nvSpPr>
            <p:spPr>
              <a:xfrm>
                <a:off x="2953232" y="2442816"/>
                <a:ext cx="44594" cy="5771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804" extrusionOk="0">
                    <a:moveTo>
                      <a:pt x="1009" y="1"/>
                    </a:moveTo>
                    <a:cubicBezTo>
                      <a:pt x="914" y="1"/>
                      <a:pt x="806" y="32"/>
                      <a:pt x="691" y="99"/>
                    </a:cubicBezTo>
                    <a:cubicBezTo>
                      <a:pt x="310" y="325"/>
                      <a:pt x="0" y="861"/>
                      <a:pt x="0" y="1301"/>
                    </a:cubicBezTo>
                    <a:cubicBezTo>
                      <a:pt x="0" y="1621"/>
                      <a:pt x="155" y="1804"/>
                      <a:pt x="384" y="1804"/>
                    </a:cubicBezTo>
                    <a:cubicBezTo>
                      <a:pt x="479" y="1804"/>
                      <a:pt x="587" y="1772"/>
                      <a:pt x="703" y="1706"/>
                    </a:cubicBezTo>
                    <a:cubicBezTo>
                      <a:pt x="1084" y="1480"/>
                      <a:pt x="1393" y="944"/>
                      <a:pt x="1393" y="503"/>
                    </a:cubicBezTo>
                    <a:cubicBezTo>
                      <a:pt x="1393" y="184"/>
                      <a:pt x="1239" y="1"/>
                      <a:pt x="10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2"/>
              <p:cNvSpPr/>
              <p:nvPr/>
            </p:nvSpPr>
            <p:spPr>
              <a:xfrm>
                <a:off x="2641268" y="2275318"/>
                <a:ext cx="22521" cy="18682"/>
              </a:xfrm>
              <a:custGeom>
                <a:avLst/>
                <a:gdLst/>
                <a:ahLst/>
                <a:cxnLst/>
                <a:rect l="l" t="t" r="r" b="b"/>
                <a:pathLst>
                  <a:path w="704" h="584" extrusionOk="0">
                    <a:moveTo>
                      <a:pt x="1" y="1"/>
                    </a:moveTo>
                    <a:lnTo>
                      <a:pt x="430" y="584"/>
                    </a:lnTo>
                    <a:cubicBezTo>
                      <a:pt x="561" y="453"/>
                      <a:pt x="656" y="298"/>
                      <a:pt x="703" y="12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2"/>
              <p:cNvSpPr/>
              <p:nvPr/>
            </p:nvSpPr>
            <p:spPr>
              <a:xfrm>
                <a:off x="2685478" y="2293616"/>
                <a:ext cx="283783" cy="184742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5775" extrusionOk="0">
                    <a:moveTo>
                      <a:pt x="536" y="0"/>
                    </a:moveTo>
                    <a:cubicBezTo>
                      <a:pt x="262" y="226"/>
                      <a:pt x="48" y="595"/>
                      <a:pt x="0" y="941"/>
                    </a:cubicBezTo>
                    <a:lnTo>
                      <a:pt x="8382" y="5775"/>
                    </a:lnTo>
                    <a:cubicBezTo>
                      <a:pt x="8442" y="5453"/>
                      <a:pt x="8632" y="5120"/>
                      <a:pt x="8870" y="4905"/>
                    </a:cubicBezTo>
                    <a:lnTo>
                      <a:pt x="53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7" name="Google Shape;1087;p42"/>
            <p:cNvGrpSpPr/>
            <p:nvPr/>
          </p:nvGrpSpPr>
          <p:grpSpPr>
            <a:xfrm>
              <a:off x="1867218" y="1515015"/>
              <a:ext cx="612481" cy="375593"/>
              <a:chOff x="2323643" y="2340065"/>
              <a:chExt cx="612481" cy="375593"/>
            </a:xfrm>
          </p:grpSpPr>
          <p:sp>
            <p:nvSpPr>
              <p:cNvPr id="1088" name="Google Shape;1088;p42"/>
              <p:cNvSpPr/>
              <p:nvPr/>
            </p:nvSpPr>
            <p:spPr>
              <a:xfrm>
                <a:off x="2325147" y="2493935"/>
                <a:ext cx="609825" cy="221723"/>
              </a:xfrm>
              <a:custGeom>
                <a:avLst/>
                <a:gdLst/>
                <a:ahLst/>
                <a:cxnLst/>
                <a:rect l="l" t="t" r="r" b="b"/>
                <a:pathLst>
                  <a:path w="19063" h="6931" extrusionOk="0">
                    <a:moveTo>
                      <a:pt x="1" y="1"/>
                    </a:moveTo>
                    <a:lnTo>
                      <a:pt x="1" y="715"/>
                    </a:lnTo>
                    <a:cubicBezTo>
                      <a:pt x="1" y="775"/>
                      <a:pt x="48" y="846"/>
                      <a:pt x="132" y="894"/>
                    </a:cubicBezTo>
                    <a:lnTo>
                      <a:pt x="10466" y="6859"/>
                    </a:lnTo>
                    <a:cubicBezTo>
                      <a:pt x="10550" y="6906"/>
                      <a:pt x="10663" y="6930"/>
                      <a:pt x="10776" y="6930"/>
                    </a:cubicBezTo>
                    <a:cubicBezTo>
                      <a:pt x="10889" y="6930"/>
                      <a:pt x="11002" y="6906"/>
                      <a:pt x="11086" y="6859"/>
                    </a:cubicBezTo>
                    <a:lnTo>
                      <a:pt x="18932" y="2299"/>
                    </a:lnTo>
                    <a:cubicBezTo>
                      <a:pt x="19015" y="2251"/>
                      <a:pt x="19063" y="2180"/>
                      <a:pt x="19063" y="2120"/>
                    </a:cubicBezTo>
                    <a:lnTo>
                      <a:pt x="19063" y="1418"/>
                    </a:lnTo>
                    <a:cubicBezTo>
                      <a:pt x="19063" y="1477"/>
                      <a:pt x="19015" y="1549"/>
                      <a:pt x="18932" y="1596"/>
                    </a:cubicBezTo>
                    <a:lnTo>
                      <a:pt x="11086" y="6156"/>
                    </a:lnTo>
                    <a:cubicBezTo>
                      <a:pt x="11002" y="6204"/>
                      <a:pt x="10889" y="6228"/>
                      <a:pt x="10776" y="6228"/>
                    </a:cubicBezTo>
                    <a:cubicBezTo>
                      <a:pt x="10663" y="6228"/>
                      <a:pt x="10550" y="6204"/>
                      <a:pt x="10466" y="6156"/>
                    </a:cubicBezTo>
                    <a:lnTo>
                      <a:pt x="132" y="191"/>
                    </a:lnTo>
                    <a:cubicBezTo>
                      <a:pt x="48" y="132"/>
                      <a:pt x="1" y="72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2"/>
              <p:cNvSpPr/>
              <p:nvPr/>
            </p:nvSpPr>
            <p:spPr>
              <a:xfrm>
                <a:off x="2323643" y="2340065"/>
                <a:ext cx="612481" cy="353106"/>
              </a:xfrm>
              <a:custGeom>
                <a:avLst/>
                <a:gdLst/>
                <a:ahLst/>
                <a:cxnLst/>
                <a:rect l="l" t="t" r="r" b="b"/>
                <a:pathLst>
                  <a:path w="19146" h="11038" extrusionOk="0">
                    <a:moveTo>
                      <a:pt x="8335" y="1"/>
                    </a:moveTo>
                    <a:cubicBezTo>
                      <a:pt x="8221" y="1"/>
                      <a:pt x="8108" y="24"/>
                      <a:pt x="8025" y="72"/>
                    </a:cubicBezTo>
                    <a:lnTo>
                      <a:pt x="179" y="4632"/>
                    </a:lnTo>
                    <a:cubicBezTo>
                      <a:pt x="0" y="4739"/>
                      <a:pt x="12" y="4894"/>
                      <a:pt x="179" y="5001"/>
                    </a:cubicBezTo>
                    <a:lnTo>
                      <a:pt x="10513" y="10966"/>
                    </a:lnTo>
                    <a:cubicBezTo>
                      <a:pt x="10597" y="11014"/>
                      <a:pt x="10710" y="11038"/>
                      <a:pt x="10823" y="11038"/>
                    </a:cubicBezTo>
                    <a:cubicBezTo>
                      <a:pt x="10936" y="11038"/>
                      <a:pt x="11049" y="11014"/>
                      <a:pt x="11133" y="10966"/>
                    </a:cubicBezTo>
                    <a:lnTo>
                      <a:pt x="18979" y="6406"/>
                    </a:lnTo>
                    <a:cubicBezTo>
                      <a:pt x="19145" y="6299"/>
                      <a:pt x="19145" y="6144"/>
                      <a:pt x="18979" y="6049"/>
                    </a:cubicBezTo>
                    <a:lnTo>
                      <a:pt x="8644" y="72"/>
                    </a:lnTo>
                    <a:cubicBezTo>
                      <a:pt x="8561" y="24"/>
                      <a:pt x="8448" y="1"/>
                      <a:pt x="83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2"/>
              <p:cNvSpPr/>
              <p:nvPr/>
            </p:nvSpPr>
            <p:spPr>
              <a:xfrm>
                <a:off x="2411615" y="2393008"/>
                <a:ext cx="231991" cy="134102"/>
              </a:xfrm>
              <a:custGeom>
                <a:avLst/>
                <a:gdLst/>
                <a:ahLst/>
                <a:cxnLst/>
                <a:rect l="l" t="t" r="r" b="b"/>
                <a:pathLst>
                  <a:path w="7252" h="4192" extrusionOk="0">
                    <a:moveTo>
                      <a:pt x="6835" y="1"/>
                    </a:moveTo>
                    <a:lnTo>
                      <a:pt x="1" y="3942"/>
                    </a:lnTo>
                    <a:lnTo>
                      <a:pt x="417" y="4192"/>
                    </a:lnTo>
                    <a:lnTo>
                      <a:pt x="7251" y="239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2"/>
              <p:cNvSpPr/>
              <p:nvPr/>
            </p:nvSpPr>
            <p:spPr>
              <a:xfrm>
                <a:off x="2447027" y="2413577"/>
                <a:ext cx="231991" cy="133718"/>
              </a:xfrm>
              <a:custGeom>
                <a:avLst/>
                <a:gdLst/>
                <a:ahLst/>
                <a:cxnLst/>
                <a:rect l="l" t="t" r="r" b="b"/>
                <a:pathLst>
                  <a:path w="7252" h="4180" extrusionOk="0">
                    <a:moveTo>
                      <a:pt x="6835" y="1"/>
                    </a:moveTo>
                    <a:lnTo>
                      <a:pt x="1" y="3942"/>
                    </a:lnTo>
                    <a:lnTo>
                      <a:pt x="418" y="4180"/>
                    </a:lnTo>
                    <a:lnTo>
                      <a:pt x="7252" y="239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2"/>
              <p:cNvSpPr/>
              <p:nvPr/>
            </p:nvSpPr>
            <p:spPr>
              <a:xfrm>
                <a:off x="2482472" y="2433762"/>
                <a:ext cx="231959" cy="134102"/>
              </a:xfrm>
              <a:custGeom>
                <a:avLst/>
                <a:gdLst/>
                <a:ahLst/>
                <a:cxnLst/>
                <a:rect l="l" t="t" r="r" b="b"/>
                <a:pathLst>
                  <a:path w="7251" h="4192" extrusionOk="0">
                    <a:moveTo>
                      <a:pt x="6834" y="1"/>
                    </a:moveTo>
                    <a:lnTo>
                      <a:pt x="0" y="3953"/>
                    </a:lnTo>
                    <a:lnTo>
                      <a:pt x="417" y="4192"/>
                    </a:lnTo>
                    <a:lnTo>
                      <a:pt x="7251" y="239"/>
                    </a:lnTo>
                    <a:lnTo>
                      <a:pt x="68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2"/>
              <p:cNvSpPr/>
              <p:nvPr/>
            </p:nvSpPr>
            <p:spPr>
              <a:xfrm>
                <a:off x="2517884" y="2454332"/>
                <a:ext cx="231608" cy="133718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4180" extrusionOk="0">
                    <a:moveTo>
                      <a:pt x="6823" y="1"/>
                    </a:moveTo>
                    <a:lnTo>
                      <a:pt x="0" y="3941"/>
                    </a:lnTo>
                    <a:lnTo>
                      <a:pt x="405" y="4180"/>
                    </a:lnTo>
                    <a:lnTo>
                      <a:pt x="7239" y="239"/>
                    </a:lnTo>
                    <a:lnTo>
                      <a:pt x="68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2"/>
              <p:cNvSpPr/>
              <p:nvPr/>
            </p:nvSpPr>
            <p:spPr>
              <a:xfrm>
                <a:off x="2552913" y="2474517"/>
                <a:ext cx="231991" cy="134102"/>
              </a:xfrm>
              <a:custGeom>
                <a:avLst/>
                <a:gdLst/>
                <a:ahLst/>
                <a:cxnLst/>
                <a:rect l="l" t="t" r="r" b="b"/>
                <a:pathLst>
                  <a:path w="7252" h="4192" extrusionOk="0">
                    <a:moveTo>
                      <a:pt x="6835" y="1"/>
                    </a:moveTo>
                    <a:lnTo>
                      <a:pt x="1" y="3953"/>
                    </a:lnTo>
                    <a:lnTo>
                      <a:pt x="417" y="4192"/>
                    </a:lnTo>
                    <a:lnTo>
                      <a:pt x="7252" y="239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2"/>
              <p:cNvSpPr/>
              <p:nvPr/>
            </p:nvSpPr>
            <p:spPr>
              <a:xfrm>
                <a:off x="2588358" y="2495087"/>
                <a:ext cx="231959" cy="133718"/>
              </a:xfrm>
              <a:custGeom>
                <a:avLst/>
                <a:gdLst/>
                <a:ahLst/>
                <a:cxnLst/>
                <a:rect l="l" t="t" r="r" b="b"/>
                <a:pathLst>
                  <a:path w="7251" h="4180" extrusionOk="0">
                    <a:moveTo>
                      <a:pt x="6834" y="0"/>
                    </a:moveTo>
                    <a:lnTo>
                      <a:pt x="0" y="3941"/>
                    </a:lnTo>
                    <a:lnTo>
                      <a:pt x="417" y="4180"/>
                    </a:lnTo>
                    <a:lnTo>
                      <a:pt x="7251" y="239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2"/>
              <p:cNvSpPr/>
              <p:nvPr/>
            </p:nvSpPr>
            <p:spPr>
              <a:xfrm>
                <a:off x="2623770" y="2515272"/>
                <a:ext cx="231608" cy="134102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4192" extrusionOk="0">
                    <a:moveTo>
                      <a:pt x="6823" y="1"/>
                    </a:moveTo>
                    <a:lnTo>
                      <a:pt x="0" y="3953"/>
                    </a:lnTo>
                    <a:lnTo>
                      <a:pt x="417" y="4192"/>
                    </a:lnTo>
                    <a:lnTo>
                      <a:pt x="7239" y="239"/>
                    </a:lnTo>
                    <a:lnTo>
                      <a:pt x="68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42"/>
          <p:cNvGrpSpPr/>
          <p:nvPr/>
        </p:nvGrpSpPr>
        <p:grpSpPr>
          <a:xfrm>
            <a:off x="8867681" y="2110575"/>
            <a:ext cx="1274285" cy="1338094"/>
            <a:chOff x="3171849" y="2550685"/>
            <a:chExt cx="842168" cy="884456"/>
          </a:xfrm>
        </p:grpSpPr>
        <p:sp>
          <p:nvSpPr>
            <p:cNvPr id="1098" name="Google Shape;1098;p42"/>
            <p:cNvSpPr/>
            <p:nvPr/>
          </p:nvSpPr>
          <p:spPr>
            <a:xfrm>
              <a:off x="3194689" y="2933857"/>
              <a:ext cx="819328" cy="474988"/>
            </a:xfrm>
            <a:custGeom>
              <a:avLst/>
              <a:gdLst/>
              <a:ahLst/>
              <a:cxnLst/>
              <a:rect l="l" t="t" r="r" b="b"/>
              <a:pathLst>
                <a:path w="25612" h="14848" extrusionOk="0">
                  <a:moveTo>
                    <a:pt x="15812" y="0"/>
                  </a:moveTo>
                  <a:lnTo>
                    <a:pt x="1" y="9192"/>
                  </a:lnTo>
                  <a:lnTo>
                    <a:pt x="9800" y="14848"/>
                  </a:lnTo>
                  <a:lnTo>
                    <a:pt x="25611" y="5656"/>
                  </a:lnTo>
                  <a:lnTo>
                    <a:pt x="1581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3508156" y="3114758"/>
              <a:ext cx="505858" cy="320380"/>
            </a:xfrm>
            <a:custGeom>
              <a:avLst/>
              <a:gdLst/>
              <a:ahLst/>
              <a:cxnLst/>
              <a:rect l="l" t="t" r="r" b="b"/>
              <a:pathLst>
                <a:path w="15813" h="10015" extrusionOk="0">
                  <a:moveTo>
                    <a:pt x="15812" y="1"/>
                  </a:moveTo>
                  <a:lnTo>
                    <a:pt x="1" y="9193"/>
                  </a:lnTo>
                  <a:lnTo>
                    <a:pt x="1" y="10014"/>
                  </a:lnTo>
                  <a:lnTo>
                    <a:pt x="15812" y="822"/>
                  </a:lnTo>
                  <a:lnTo>
                    <a:pt x="15812" y="1"/>
                  </a:lnTo>
                  <a:close/>
                </a:path>
              </a:pathLst>
            </a:custGeom>
            <a:solidFill>
              <a:srgbClr val="574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3171849" y="2844733"/>
              <a:ext cx="336343" cy="590407"/>
            </a:xfrm>
            <a:custGeom>
              <a:avLst/>
              <a:gdLst/>
              <a:ahLst/>
              <a:cxnLst/>
              <a:rect l="l" t="t" r="r" b="b"/>
              <a:pathLst>
                <a:path w="10514" h="18456" extrusionOk="0">
                  <a:moveTo>
                    <a:pt x="36" y="0"/>
                  </a:moveTo>
                  <a:lnTo>
                    <a:pt x="0" y="12383"/>
                  </a:lnTo>
                  <a:lnTo>
                    <a:pt x="10514" y="18455"/>
                  </a:lnTo>
                  <a:lnTo>
                    <a:pt x="10514" y="17634"/>
                  </a:lnTo>
                  <a:lnTo>
                    <a:pt x="715" y="11978"/>
                  </a:lnTo>
                  <a:lnTo>
                    <a:pt x="750" y="405"/>
                  </a:lnTo>
                  <a:lnTo>
                    <a:pt x="3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3194689" y="2564024"/>
              <a:ext cx="506978" cy="663920"/>
            </a:xfrm>
            <a:custGeom>
              <a:avLst/>
              <a:gdLst/>
              <a:ahLst/>
              <a:cxnLst/>
              <a:rect l="l" t="t" r="r" b="b"/>
              <a:pathLst>
                <a:path w="15848" h="20754" extrusionOk="0">
                  <a:moveTo>
                    <a:pt x="15848" y="1"/>
                  </a:moveTo>
                  <a:lnTo>
                    <a:pt x="36" y="9180"/>
                  </a:lnTo>
                  <a:lnTo>
                    <a:pt x="1" y="20753"/>
                  </a:lnTo>
                  <a:lnTo>
                    <a:pt x="1" y="20753"/>
                  </a:lnTo>
                  <a:lnTo>
                    <a:pt x="15812" y="11561"/>
                  </a:lnTo>
                  <a:lnTo>
                    <a:pt x="1584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210684" y="2591823"/>
              <a:ext cx="474604" cy="608290"/>
            </a:xfrm>
            <a:custGeom>
              <a:avLst/>
              <a:gdLst/>
              <a:ahLst/>
              <a:cxnLst/>
              <a:rect l="l" t="t" r="r" b="b"/>
              <a:pathLst>
                <a:path w="14836" h="19015" extrusionOk="0">
                  <a:moveTo>
                    <a:pt x="14836" y="1"/>
                  </a:moveTo>
                  <a:lnTo>
                    <a:pt x="37" y="8609"/>
                  </a:lnTo>
                  <a:lnTo>
                    <a:pt x="1" y="19015"/>
                  </a:lnTo>
                  <a:lnTo>
                    <a:pt x="14812" y="10407"/>
                  </a:lnTo>
                  <a:lnTo>
                    <a:pt x="14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173000" y="2550685"/>
              <a:ext cx="528667" cy="307040"/>
            </a:xfrm>
            <a:custGeom>
              <a:avLst/>
              <a:gdLst/>
              <a:ahLst/>
              <a:cxnLst/>
              <a:rect l="l" t="t" r="r" b="b"/>
              <a:pathLst>
                <a:path w="16526" h="9598" extrusionOk="0">
                  <a:moveTo>
                    <a:pt x="15812" y="1"/>
                  </a:moveTo>
                  <a:lnTo>
                    <a:pt x="0" y="9192"/>
                  </a:lnTo>
                  <a:lnTo>
                    <a:pt x="714" y="9597"/>
                  </a:lnTo>
                  <a:lnTo>
                    <a:pt x="16526" y="418"/>
                  </a:lnTo>
                  <a:lnTo>
                    <a:pt x="1581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3261740" y="3215333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9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3291426" y="3198187"/>
              <a:ext cx="42323" cy="24792"/>
            </a:xfrm>
            <a:custGeom>
              <a:avLst/>
              <a:gdLst/>
              <a:ahLst/>
              <a:cxnLst/>
              <a:rect l="l" t="t" r="r" b="b"/>
              <a:pathLst>
                <a:path w="1323" h="775" extrusionOk="0">
                  <a:moveTo>
                    <a:pt x="656" y="0"/>
                  </a:moveTo>
                  <a:lnTo>
                    <a:pt x="1" y="381"/>
                  </a:lnTo>
                  <a:lnTo>
                    <a:pt x="668" y="774"/>
                  </a:lnTo>
                  <a:lnTo>
                    <a:pt x="1323" y="393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3321144" y="3181041"/>
              <a:ext cx="42323" cy="24792"/>
            </a:xfrm>
            <a:custGeom>
              <a:avLst/>
              <a:gdLst/>
              <a:ahLst/>
              <a:cxnLst/>
              <a:rect l="l" t="t" r="r" b="b"/>
              <a:pathLst>
                <a:path w="1323" h="775" extrusionOk="0">
                  <a:moveTo>
                    <a:pt x="655" y="1"/>
                  </a:moveTo>
                  <a:lnTo>
                    <a:pt x="1" y="382"/>
                  </a:lnTo>
                  <a:lnTo>
                    <a:pt x="667" y="774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3350863" y="3163894"/>
              <a:ext cx="42291" cy="24792"/>
            </a:xfrm>
            <a:custGeom>
              <a:avLst/>
              <a:gdLst/>
              <a:ahLst/>
              <a:cxnLst/>
              <a:rect l="l" t="t" r="r" b="b"/>
              <a:pathLst>
                <a:path w="1322" h="775" extrusionOk="0">
                  <a:moveTo>
                    <a:pt x="655" y="1"/>
                  </a:moveTo>
                  <a:lnTo>
                    <a:pt x="0" y="382"/>
                  </a:lnTo>
                  <a:lnTo>
                    <a:pt x="667" y="775"/>
                  </a:lnTo>
                  <a:lnTo>
                    <a:pt x="1322" y="394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3380581" y="3146780"/>
              <a:ext cx="42291" cy="24760"/>
            </a:xfrm>
            <a:custGeom>
              <a:avLst/>
              <a:gdLst/>
              <a:ahLst/>
              <a:cxnLst/>
              <a:rect l="l" t="t" r="r" b="b"/>
              <a:pathLst>
                <a:path w="1322" h="774" extrusionOk="0">
                  <a:moveTo>
                    <a:pt x="655" y="0"/>
                  </a:moveTo>
                  <a:lnTo>
                    <a:pt x="0" y="381"/>
                  </a:lnTo>
                  <a:lnTo>
                    <a:pt x="655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3410268" y="3130017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3439986" y="3112871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0"/>
                  </a:moveTo>
                  <a:lnTo>
                    <a:pt x="0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3469320" y="3095724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1"/>
                  </a:moveTo>
                  <a:lnTo>
                    <a:pt x="0" y="370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3499007" y="3078578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8" y="1"/>
                  </a:moveTo>
                  <a:lnTo>
                    <a:pt x="1" y="382"/>
                  </a:lnTo>
                  <a:lnTo>
                    <a:pt x="668" y="763"/>
                  </a:lnTo>
                  <a:lnTo>
                    <a:pt x="1322" y="382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3528725" y="3061463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7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3558444" y="3044317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3588130" y="3027170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3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3617848" y="3010024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5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3647567" y="2992877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1"/>
                  </a:moveTo>
                  <a:lnTo>
                    <a:pt x="0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3677253" y="2975763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3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3324951" y="3217605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7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93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3354670" y="3200458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9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3384388" y="3183344"/>
              <a:ext cx="42291" cy="24760"/>
            </a:xfrm>
            <a:custGeom>
              <a:avLst/>
              <a:gdLst/>
              <a:ahLst/>
              <a:cxnLst/>
              <a:rect l="l" t="t" r="r" b="b"/>
              <a:pathLst>
                <a:path w="1322" h="774" extrusionOk="0">
                  <a:moveTo>
                    <a:pt x="655" y="0"/>
                  </a:moveTo>
                  <a:lnTo>
                    <a:pt x="0" y="381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3414074" y="3166197"/>
              <a:ext cx="42323" cy="24792"/>
            </a:xfrm>
            <a:custGeom>
              <a:avLst/>
              <a:gdLst/>
              <a:ahLst/>
              <a:cxnLst/>
              <a:rect l="l" t="t" r="r" b="b"/>
              <a:pathLst>
                <a:path w="1323" h="775" extrusionOk="0">
                  <a:moveTo>
                    <a:pt x="656" y="0"/>
                  </a:moveTo>
                  <a:lnTo>
                    <a:pt x="1" y="381"/>
                  </a:lnTo>
                  <a:lnTo>
                    <a:pt x="668" y="774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3443793" y="3149435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5" y="0"/>
                  </a:moveTo>
                  <a:lnTo>
                    <a:pt x="0" y="369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3473511" y="3131904"/>
              <a:ext cx="42291" cy="24792"/>
            </a:xfrm>
            <a:custGeom>
              <a:avLst/>
              <a:gdLst/>
              <a:ahLst/>
              <a:cxnLst/>
              <a:rect l="l" t="t" r="r" b="b"/>
              <a:pathLst>
                <a:path w="1322" h="775" extrusionOk="0">
                  <a:moveTo>
                    <a:pt x="655" y="1"/>
                  </a:moveTo>
                  <a:lnTo>
                    <a:pt x="0" y="382"/>
                  </a:lnTo>
                  <a:lnTo>
                    <a:pt x="655" y="775"/>
                  </a:lnTo>
                  <a:lnTo>
                    <a:pt x="1322" y="394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3503198" y="3115142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1"/>
                  </a:moveTo>
                  <a:lnTo>
                    <a:pt x="1" y="382"/>
                  </a:lnTo>
                  <a:lnTo>
                    <a:pt x="656" y="763"/>
                  </a:lnTo>
                  <a:lnTo>
                    <a:pt x="1322" y="382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3532916" y="3098027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5" y="0"/>
                  </a:moveTo>
                  <a:lnTo>
                    <a:pt x="1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3562250" y="3080881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0"/>
                  </a:moveTo>
                  <a:lnTo>
                    <a:pt x="0" y="369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3591937" y="3063735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8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3" y="38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3621655" y="3046588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7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651374" y="3029442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681092" y="3012327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710778" y="2995181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295265" y="3234751"/>
              <a:ext cx="105887" cy="43826"/>
            </a:xfrm>
            <a:custGeom>
              <a:avLst/>
              <a:gdLst/>
              <a:ahLst/>
              <a:cxnLst/>
              <a:rect l="l" t="t" r="r" b="b"/>
              <a:pathLst>
                <a:path w="3310" h="1370" extrusionOk="0">
                  <a:moveTo>
                    <a:pt x="667" y="0"/>
                  </a:moveTo>
                  <a:lnTo>
                    <a:pt x="0" y="381"/>
                  </a:lnTo>
                  <a:lnTo>
                    <a:pt x="1060" y="989"/>
                  </a:lnTo>
                  <a:lnTo>
                    <a:pt x="1369" y="1179"/>
                  </a:lnTo>
                  <a:lnTo>
                    <a:pt x="1715" y="1370"/>
                  </a:lnTo>
                  <a:lnTo>
                    <a:pt x="2643" y="834"/>
                  </a:lnTo>
                  <a:lnTo>
                    <a:pt x="3131" y="560"/>
                  </a:lnTo>
                  <a:lnTo>
                    <a:pt x="3310" y="453"/>
                  </a:lnTo>
                  <a:lnTo>
                    <a:pt x="2643" y="72"/>
                  </a:lnTo>
                  <a:lnTo>
                    <a:pt x="2465" y="179"/>
                  </a:lnTo>
                  <a:lnTo>
                    <a:pt x="1988" y="453"/>
                  </a:lnTo>
                  <a:lnTo>
                    <a:pt x="1715" y="60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388195" y="3219908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417881" y="3202762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8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2" y="3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3447600" y="3185615"/>
              <a:ext cx="42323" cy="24792"/>
            </a:xfrm>
            <a:custGeom>
              <a:avLst/>
              <a:gdLst/>
              <a:ahLst/>
              <a:cxnLst/>
              <a:rect l="l" t="t" r="r" b="b"/>
              <a:pathLst>
                <a:path w="1323" h="775" extrusionOk="0">
                  <a:moveTo>
                    <a:pt x="667" y="0"/>
                  </a:moveTo>
                  <a:lnTo>
                    <a:pt x="1" y="381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3477318" y="3168469"/>
              <a:ext cx="42291" cy="24792"/>
            </a:xfrm>
            <a:custGeom>
              <a:avLst/>
              <a:gdLst/>
              <a:ahLst/>
              <a:cxnLst/>
              <a:rect l="l" t="t" r="r" b="b"/>
              <a:pathLst>
                <a:path w="1322" h="775" extrusionOk="0">
                  <a:moveTo>
                    <a:pt x="655" y="1"/>
                  </a:moveTo>
                  <a:lnTo>
                    <a:pt x="0" y="382"/>
                  </a:lnTo>
                  <a:lnTo>
                    <a:pt x="667" y="775"/>
                  </a:lnTo>
                  <a:lnTo>
                    <a:pt x="1322" y="394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507004" y="3151322"/>
              <a:ext cx="42323" cy="24792"/>
            </a:xfrm>
            <a:custGeom>
              <a:avLst/>
              <a:gdLst/>
              <a:ahLst/>
              <a:cxnLst/>
              <a:rect l="l" t="t" r="r" b="b"/>
              <a:pathLst>
                <a:path w="1323" h="775" extrusionOk="0">
                  <a:moveTo>
                    <a:pt x="656" y="1"/>
                  </a:moveTo>
                  <a:lnTo>
                    <a:pt x="1" y="382"/>
                  </a:lnTo>
                  <a:lnTo>
                    <a:pt x="668" y="775"/>
                  </a:lnTo>
                  <a:lnTo>
                    <a:pt x="1322" y="394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536723" y="3134592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5" y="0"/>
                  </a:moveTo>
                  <a:lnTo>
                    <a:pt x="1" y="369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3566441" y="3117061"/>
              <a:ext cx="42291" cy="24792"/>
            </a:xfrm>
            <a:custGeom>
              <a:avLst/>
              <a:gdLst/>
              <a:ahLst/>
              <a:cxnLst/>
              <a:rect l="l" t="t" r="r" b="b"/>
              <a:pathLst>
                <a:path w="1322" h="775" extrusionOk="0">
                  <a:moveTo>
                    <a:pt x="655" y="0"/>
                  </a:moveTo>
                  <a:lnTo>
                    <a:pt x="0" y="393"/>
                  </a:lnTo>
                  <a:lnTo>
                    <a:pt x="655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3596127" y="3100299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3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3625846" y="3083152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5" y="1"/>
                  </a:moveTo>
                  <a:lnTo>
                    <a:pt x="1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3655180" y="3066006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3684899" y="3048891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3714585" y="3031745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8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2" y="38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3744303" y="3014598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3362667" y="3273587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3392385" y="3256472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0"/>
                  </a:moveTo>
                  <a:lnTo>
                    <a:pt x="0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3422072" y="3239326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3451406" y="3222179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7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3481125" y="3205033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9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3510811" y="3187886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8" y="1"/>
                  </a:moveTo>
                  <a:lnTo>
                    <a:pt x="1" y="382"/>
                  </a:lnTo>
                  <a:lnTo>
                    <a:pt x="668" y="763"/>
                  </a:lnTo>
                  <a:lnTo>
                    <a:pt x="1323" y="39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3540529" y="3170772"/>
              <a:ext cx="42323" cy="24792"/>
            </a:xfrm>
            <a:custGeom>
              <a:avLst/>
              <a:gdLst/>
              <a:ahLst/>
              <a:cxnLst/>
              <a:rect l="l" t="t" r="r" b="b"/>
              <a:pathLst>
                <a:path w="1323" h="775" extrusionOk="0">
                  <a:moveTo>
                    <a:pt x="667" y="0"/>
                  </a:moveTo>
                  <a:lnTo>
                    <a:pt x="1" y="381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3570248" y="3153625"/>
              <a:ext cx="42291" cy="24792"/>
            </a:xfrm>
            <a:custGeom>
              <a:avLst/>
              <a:gdLst/>
              <a:ahLst/>
              <a:cxnLst/>
              <a:rect l="l" t="t" r="r" b="b"/>
              <a:pathLst>
                <a:path w="1322" h="775" extrusionOk="0">
                  <a:moveTo>
                    <a:pt x="655" y="0"/>
                  </a:moveTo>
                  <a:lnTo>
                    <a:pt x="0" y="381"/>
                  </a:lnTo>
                  <a:lnTo>
                    <a:pt x="667" y="774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3599966" y="3136479"/>
              <a:ext cx="42291" cy="24792"/>
            </a:xfrm>
            <a:custGeom>
              <a:avLst/>
              <a:gdLst/>
              <a:ahLst/>
              <a:cxnLst/>
              <a:rect l="l" t="t" r="r" b="b"/>
              <a:pathLst>
                <a:path w="1322" h="775" extrusionOk="0">
                  <a:moveTo>
                    <a:pt x="655" y="1"/>
                  </a:moveTo>
                  <a:lnTo>
                    <a:pt x="0" y="382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3629653" y="3119716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1"/>
                  </a:moveTo>
                  <a:lnTo>
                    <a:pt x="1" y="370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3659371" y="3102218"/>
              <a:ext cx="42291" cy="24760"/>
            </a:xfrm>
            <a:custGeom>
              <a:avLst/>
              <a:gdLst/>
              <a:ahLst/>
              <a:cxnLst/>
              <a:rect l="l" t="t" r="r" b="b"/>
              <a:pathLst>
                <a:path w="1322" h="774" extrusionOk="0">
                  <a:moveTo>
                    <a:pt x="655" y="0"/>
                  </a:moveTo>
                  <a:lnTo>
                    <a:pt x="0" y="393"/>
                  </a:lnTo>
                  <a:lnTo>
                    <a:pt x="655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3689089" y="3085456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0"/>
                  </a:moveTo>
                  <a:lnTo>
                    <a:pt x="0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3718776" y="3068309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69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3748110" y="3051163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67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3777829" y="3034016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3396192" y="3293036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3425879" y="3275890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3455597" y="3258743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5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3485315" y="3241597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3515002" y="3122020"/>
              <a:ext cx="220187" cy="126840"/>
            </a:xfrm>
            <a:custGeom>
              <a:avLst/>
              <a:gdLst/>
              <a:ahLst/>
              <a:cxnLst/>
              <a:rect l="l" t="t" r="r" b="b"/>
              <a:pathLst>
                <a:path w="6883" h="3965" extrusionOk="0">
                  <a:moveTo>
                    <a:pt x="6216" y="0"/>
                  </a:moveTo>
                  <a:lnTo>
                    <a:pt x="5895" y="179"/>
                  </a:lnTo>
                  <a:lnTo>
                    <a:pt x="5561" y="369"/>
                  </a:lnTo>
                  <a:lnTo>
                    <a:pt x="5287" y="524"/>
                  </a:lnTo>
                  <a:lnTo>
                    <a:pt x="4632" y="905"/>
                  </a:lnTo>
                  <a:lnTo>
                    <a:pt x="4371" y="1060"/>
                  </a:lnTo>
                  <a:lnTo>
                    <a:pt x="3704" y="1441"/>
                  </a:lnTo>
                  <a:lnTo>
                    <a:pt x="3442" y="1596"/>
                  </a:lnTo>
                  <a:lnTo>
                    <a:pt x="2775" y="1977"/>
                  </a:lnTo>
                  <a:lnTo>
                    <a:pt x="2513" y="2131"/>
                  </a:lnTo>
                  <a:lnTo>
                    <a:pt x="1846" y="2512"/>
                  </a:lnTo>
                  <a:lnTo>
                    <a:pt x="1584" y="2667"/>
                  </a:lnTo>
                  <a:lnTo>
                    <a:pt x="930" y="3048"/>
                  </a:lnTo>
                  <a:lnTo>
                    <a:pt x="1" y="3584"/>
                  </a:lnTo>
                  <a:lnTo>
                    <a:pt x="656" y="3965"/>
                  </a:lnTo>
                  <a:lnTo>
                    <a:pt x="1584" y="3429"/>
                  </a:lnTo>
                  <a:lnTo>
                    <a:pt x="2251" y="3048"/>
                  </a:lnTo>
                  <a:lnTo>
                    <a:pt x="2513" y="2893"/>
                  </a:lnTo>
                  <a:lnTo>
                    <a:pt x="3168" y="2524"/>
                  </a:lnTo>
                  <a:lnTo>
                    <a:pt x="3442" y="2358"/>
                  </a:lnTo>
                  <a:lnTo>
                    <a:pt x="4097" y="1988"/>
                  </a:lnTo>
                  <a:lnTo>
                    <a:pt x="4371" y="1834"/>
                  </a:lnTo>
                  <a:lnTo>
                    <a:pt x="5025" y="1453"/>
                  </a:lnTo>
                  <a:lnTo>
                    <a:pt x="5299" y="1298"/>
                  </a:lnTo>
                  <a:lnTo>
                    <a:pt x="5954" y="905"/>
                  </a:lnTo>
                  <a:lnTo>
                    <a:pt x="6228" y="762"/>
                  </a:lnTo>
                  <a:lnTo>
                    <a:pt x="6549" y="572"/>
                  </a:lnTo>
                  <a:lnTo>
                    <a:pt x="6883" y="381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3722583" y="3104873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6" y="0"/>
                  </a:moveTo>
                  <a:lnTo>
                    <a:pt x="1" y="369"/>
                  </a:lnTo>
                  <a:lnTo>
                    <a:pt x="668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3752301" y="3087727"/>
              <a:ext cx="42323" cy="24408"/>
            </a:xfrm>
            <a:custGeom>
              <a:avLst/>
              <a:gdLst/>
              <a:ahLst/>
              <a:cxnLst/>
              <a:rect l="l" t="t" r="r" b="b"/>
              <a:pathLst>
                <a:path w="1323" h="763" extrusionOk="0">
                  <a:moveTo>
                    <a:pt x="655" y="1"/>
                  </a:moveTo>
                  <a:lnTo>
                    <a:pt x="1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3782019" y="3070580"/>
              <a:ext cx="42291" cy="24408"/>
            </a:xfrm>
            <a:custGeom>
              <a:avLst/>
              <a:gdLst/>
              <a:ahLst/>
              <a:cxnLst/>
              <a:rect l="l" t="t" r="r" b="b"/>
              <a:pathLst>
                <a:path w="1322" h="763" extrusionOk="0">
                  <a:moveTo>
                    <a:pt x="655" y="1"/>
                  </a:moveTo>
                  <a:lnTo>
                    <a:pt x="0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3811706" y="3053466"/>
              <a:ext cx="42323" cy="24376"/>
            </a:xfrm>
            <a:custGeom>
              <a:avLst/>
              <a:gdLst/>
              <a:ahLst/>
              <a:cxnLst/>
              <a:rect l="l" t="t" r="r" b="b"/>
              <a:pathLst>
                <a:path w="1323" h="762" extrusionOk="0">
                  <a:moveTo>
                    <a:pt x="656" y="0"/>
                  </a:moveTo>
                  <a:lnTo>
                    <a:pt x="1" y="369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3579749" y="3148859"/>
              <a:ext cx="255984" cy="146450"/>
            </a:xfrm>
            <a:custGeom>
              <a:avLst/>
              <a:gdLst/>
              <a:ahLst/>
              <a:cxnLst/>
              <a:rect l="l" t="t" r="r" b="b"/>
              <a:pathLst>
                <a:path w="8002" h="4578" extrusionOk="0">
                  <a:moveTo>
                    <a:pt x="5186" y="0"/>
                  </a:moveTo>
                  <a:cubicBezTo>
                    <a:pt x="5097" y="0"/>
                    <a:pt x="5001" y="21"/>
                    <a:pt x="4930" y="66"/>
                  </a:cubicBezTo>
                  <a:lnTo>
                    <a:pt x="156" y="2828"/>
                  </a:lnTo>
                  <a:cubicBezTo>
                    <a:pt x="13" y="2900"/>
                    <a:pt x="1" y="3019"/>
                    <a:pt x="120" y="3090"/>
                  </a:cubicBezTo>
                  <a:lnTo>
                    <a:pt x="2620" y="4531"/>
                  </a:lnTo>
                  <a:cubicBezTo>
                    <a:pt x="2673" y="4562"/>
                    <a:pt x="2742" y="4578"/>
                    <a:pt x="2815" y="4578"/>
                  </a:cubicBezTo>
                  <a:cubicBezTo>
                    <a:pt x="2907" y="4578"/>
                    <a:pt x="3005" y="4553"/>
                    <a:pt x="3085" y="4507"/>
                  </a:cubicBezTo>
                  <a:lnTo>
                    <a:pt x="7859" y="1757"/>
                  </a:lnTo>
                  <a:cubicBezTo>
                    <a:pt x="7990" y="1673"/>
                    <a:pt x="8002" y="1554"/>
                    <a:pt x="7895" y="1495"/>
                  </a:cubicBezTo>
                  <a:lnTo>
                    <a:pt x="5383" y="42"/>
                  </a:lnTo>
                  <a:cubicBezTo>
                    <a:pt x="5334" y="15"/>
                    <a:pt x="5262" y="0"/>
                    <a:pt x="51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42"/>
          <p:cNvGrpSpPr/>
          <p:nvPr/>
        </p:nvGrpSpPr>
        <p:grpSpPr>
          <a:xfrm>
            <a:off x="8058912" y="2815607"/>
            <a:ext cx="439171" cy="489186"/>
            <a:chOff x="2092454" y="2863767"/>
            <a:chExt cx="391558" cy="436150"/>
          </a:xfrm>
        </p:grpSpPr>
        <p:sp>
          <p:nvSpPr>
            <p:cNvPr id="1173" name="Google Shape;1173;p42"/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42"/>
          <p:cNvGrpSpPr/>
          <p:nvPr/>
        </p:nvGrpSpPr>
        <p:grpSpPr>
          <a:xfrm>
            <a:off x="7461293" y="2333298"/>
            <a:ext cx="658013" cy="489171"/>
            <a:chOff x="1144825" y="2818822"/>
            <a:chExt cx="385863" cy="286853"/>
          </a:xfrm>
        </p:grpSpPr>
        <p:sp>
          <p:nvSpPr>
            <p:cNvPr id="1177" name="Google Shape;1177;p42"/>
            <p:cNvSpPr/>
            <p:nvPr/>
          </p:nvSpPr>
          <p:spPr>
            <a:xfrm>
              <a:off x="1457524" y="2859961"/>
              <a:ext cx="32022" cy="99841"/>
            </a:xfrm>
            <a:custGeom>
              <a:avLst/>
              <a:gdLst/>
              <a:ahLst/>
              <a:cxnLst/>
              <a:rect l="l" t="t" r="r" b="b"/>
              <a:pathLst>
                <a:path w="1001" h="3121" extrusionOk="0">
                  <a:moveTo>
                    <a:pt x="1000" y="1"/>
                  </a:moveTo>
                  <a:lnTo>
                    <a:pt x="12" y="1132"/>
                  </a:lnTo>
                  <a:lnTo>
                    <a:pt x="0" y="3120"/>
                  </a:lnTo>
                  <a:lnTo>
                    <a:pt x="1000" y="1989"/>
                  </a:lnTo>
                  <a:lnTo>
                    <a:pt x="100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1270896" y="2891566"/>
              <a:ext cx="134102" cy="102880"/>
            </a:xfrm>
            <a:custGeom>
              <a:avLst/>
              <a:gdLst/>
              <a:ahLst/>
              <a:cxnLst/>
              <a:rect l="l" t="t" r="r" b="b"/>
              <a:pathLst>
                <a:path w="4192" h="3216" extrusionOk="0">
                  <a:moveTo>
                    <a:pt x="1965" y="1"/>
                  </a:moveTo>
                  <a:cubicBezTo>
                    <a:pt x="1941" y="1"/>
                    <a:pt x="1929" y="1"/>
                    <a:pt x="1905" y="13"/>
                  </a:cubicBezTo>
                  <a:lnTo>
                    <a:pt x="1870" y="13"/>
                  </a:lnTo>
                  <a:cubicBezTo>
                    <a:pt x="1822" y="13"/>
                    <a:pt x="1774" y="13"/>
                    <a:pt x="1727" y="25"/>
                  </a:cubicBezTo>
                  <a:lnTo>
                    <a:pt x="1667" y="25"/>
                  </a:lnTo>
                  <a:cubicBezTo>
                    <a:pt x="1608" y="37"/>
                    <a:pt x="1560" y="37"/>
                    <a:pt x="1512" y="48"/>
                  </a:cubicBezTo>
                  <a:lnTo>
                    <a:pt x="1477" y="48"/>
                  </a:lnTo>
                  <a:cubicBezTo>
                    <a:pt x="1477" y="60"/>
                    <a:pt x="1465" y="60"/>
                    <a:pt x="1465" y="60"/>
                  </a:cubicBezTo>
                  <a:cubicBezTo>
                    <a:pt x="1441" y="60"/>
                    <a:pt x="1417" y="72"/>
                    <a:pt x="1393" y="72"/>
                  </a:cubicBezTo>
                  <a:cubicBezTo>
                    <a:pt x="1358" y="84"/>
                    <a:pt x="1322" y="84"/>
                    <a:pt x="1286" y="96"/>
                  </a:cubicBezTo>
                  <a:cubicBezTo>
                    <a:pt x="1250" y="108"/>
                    <a:pt x="1227" y="108"/>
                    <a:pt x="1203" y="120"/>
                  </a:cubicBezTo>
                  <a:cubicBezTo>
                    <a:pt x="1167" y="132"/>
                    <a:pt x="1131" y="144"/>
                    <a:pt x="1096" y="156"/>
                  </a:cubicBezTo>
                  <a:lnTo>
                    <a:pt x="1072" y="156"/>
                  </a:lnTo>
                  <a:cubicBezTo>
                    <a:pt x="1024" y="168"/>
                    <a:pt x="989" y="191"/>
                    <a:pt x="941" y="203"/>
                  </a:cubicBezTo>
                  <a:lnTo>
                    <a:pt x="929" y="203"/>
                  </a:lnTo>
                  <a:cubicBezTo>
                    <a:pt x="881" y="227"/>
                    <a:pt x="834" y="251"/>
                    <a:pt x="786" y="263"/>
                  </a:cubicBezTo>
                  <a:cubicBezTo>
                    <a:pt x="774" y="275"/>
                    <a:pt x="762" y="275"/>
                    <a:pt x="750" y="287"/>
                  </a:cubicBezTo>
                  <a:cubicBezTo>
                    <a:pt x="703" y="310"/>
                    <a:pt x="655" y="334"/>
                    <a:pt x="608" y="358"/>
                  </a:cubicBezTo>
                  <a:cubicBezTo>
                    <a:pt x="608" y="358"/>
                    <a:pt x="596" y="370"/>
                    <a:pt x="584" y="370"/>
                  </a:cubicBezTo>
                  <a:cubicBezTo>
                    <a:pt x="584" y="382"/>
                    <a:pt x="572" y="382"/>
                    <a:pt x="560" y="382"/>
                  </a:cubicBezTo>
                  <a:cubicBezTo>
                    <a:pt x="548" y="394"/>
                    <a:pt x="536" y="406"/>
                    <a:pt x="524" y="406"/>
                  </a:cubicBezTo>
                  <a:cubicBezTo>
                    <a:pt x="512" y="418"/>
                    <a:pt x="500" y="429"/>
                    <a:pt x="488" y="429"/>
                  </a:cubicBezTo>
                  <a:cubicBezTo>
                    <a:pt x="477" y="441"/>
                    <a:pt x="465" y="453"/>
                    <a:pt x="453" y="453"/>
                  </a:cubicBezTo>
                  <a:cubicBezTo>
                    <a:pt x="441" y="465"/>
                    <a:pt x="441" y="477"/>
                    <a:pt x="429" y="477"/>
                  </a:cubicBezTo>
                  <a:cubicBezTo>
                    <a:pt x="417" y="489"/>
                    <a:pt x="405" y="501"/>
                    <a:pt x="393" y="513"/>
                  </a:cubicBezTo>
                  <a:cubicBezTo>
                    <a:pt x="381" y="513"/>
                    <a:pt x="369" y="525"/>
                    <a:pt x="369" y="537"/>
                  </a:cubicBezTo>
                  <a:cubicBezTo>
                    <a:pt x="357" y="537"/>
                    <a:pt x="346" y="549"/>
                    <a:pt x="334" y="560"/>
                  </a:cubicBezTo>
                  <a:cubicBezTo>
                    <a:pt x="334" y="560"/>
                    <a:pt x="322" y="560"/>
                    <a:pt x="322" y="572"/>
                  </a:cubicBezTo>
                  <a:lnTo>
                    <a:pt x="310" y="584"/>
                  </a:lnTo>
                  <a:cubicBezTo>
                    <a:pt x="298" y="596"/>
                    <a:pt x="274" y="608"/>
                    <a:pt x="262" y="632"/>
                  </a:cubicBezTo>
                  <a:cubicBezTo>
                    <a:pt x="262" y="632"/>
                    <a:pt x="250" y="632"/>
                    <a:pt x="250" y="644"/>
                  </a:cubicBezTo>
                  <a:cubicBezTo>
                    <a:pt x="227" y="668"/>
                    <a:pt x="215" y="680"/>
                    <a:pt x="191" y="703"/>
                  </a:cubicBezTo>
                  <a:cubicBezTo>
                    <a:pt x="191" y="703"/>
                    <a:pt x="191" y="703"/>
                    <a:pt x="191" y="715"/>
                  </a:cubicBezTo>
                  <a:cubicBezTo>
                    <a:pt x="191" y="715"/>
                    <a:pt x="179" y="715"/>
                    <a:pt x="179" y="727"/>
                  </a:cubicBezTo>
                  <a:cubicBezTo>
                    <a:pt x="167" y="739"/>
                    <a:pt x="167" y="751"/>
                    <a:pt x="155" y="763"/>
                  </a:cubicBezTo>
                  <a:cubicBezTo>
                    <a:pt x="143" y="775"/>
                    <a:pt x="143" y="775"/>
                    <a:pt x="143" y="787"/>
                  </a:cubicBezTo>
                  <a:cubicBezTo>
                    <a:pt x="131" y="799"/>
                    <a:pt x="119" y="810"/>
                    <a:pt x="119" y="822"/>
                  </a:cubicBezTo>
                  <a:cubicBezTo>
                    <a:pt x="119" y="822"/>
                    <a:pt x="107" y="834"/>
                    <a:pt x="107" y="834"/>
                  </a:cubicBezTo>
                  <a:cubicBezTo>
                    <a:pt x="107" y="834"/>
                    <a:pt x="107" y="846"/>
                    <a:pt x="107" y="846"/>
                  </a:cubicBezTo>
                  <a:cubicBezTo>
                    <a:pt x="96" y="858"/>
                    <a:pt x="96" y="870"/>
                    <a:pt x="84" y="882"/>
                  </a:cubicBezTo>
                  <a:cubicBezTo>
                    <a:pt x="84" y="894"/>
                    <a:pt x="72" y="894"/>
                    <a:pt x="72" y="906"/>
                  </a:cubicBezTo>
                  <a:lnTo>
                    <a:pt x="60" y="941"/>
                  </a:lnTo>
                  <a:cubicBezTo>
                    <a:pt x="60" y="941"/>
                    <a:pt x="60" y="953"/>
                    <a:pt x="48" y="953"/>
                  </a:cubicBezTo>
                  <a:lnTo>
                    <a:pt x="48" y="965"/>
                  </a:lnTo>
                  <a:cubicBezTo>
                    <a:pt x="48" y="977"/>
                    <a:pt x="36" y="989"/>
                    <a:pt x="36" y="1001"/>
                  </a:cubicBezTo>
                  <a:cubicBezTo>
                    <a:pt x="36" y="1001"/>
                    <a:pt x="36" y="1013"/>
                    <a:pt x="36" y="1025"/>
                  </a:cubicBezTo>
                  <a:cubicBezTo>
                    <a:pt x="24" y="1037"/>
                    <a:pt x="24" y="1049"/>
                    <a:pt x="24" y="1061"/>
                  </a:cubicBezTo>
                  <a:cubicBezTo>
                    <a:pt x="24" y="1061"/>
                    <a:pt x="24" y="1072"/>
                    <a:pt x="24" y="1072"/>
                  </a:cubicBezTo>
                  <a:cubicBezTo>
                    <a:pt x="24" y="1072"/>
                    <a:pt x="12" y="1084"/>
                    <a:pt x="12" y="1084"/>
                  </a:cubicBezTo>
                  <a:lnTo>
                    <a:pt x="12" y="1120"/>
                  </a:lnTo>
                  <a:cubicBezTo>
                    <a:pt x="12" y="1120"/>
                    <a:pt x="12" y="1132"/>
                    <a:pt x="12" y="1144"/>
                  </a:cubicBezTo>
                  <a:cubicBezTo>
                    <a:pt x="12" y="1156"/>
                    <a:pt x="12" y="1168"/>
                    <a:pt x="12" y="1180"/>
                  </a:cubicBezTo>
                  <a:cubicBezTo>
                    <a:pt x="12" y="1180"/>
                    <a:pt x="0" y="1191"/>
                    <a:pt x="0" y="1191"/>
                  </a:cubicBezTo>
                  <a:lnTo>
                    <a:pt x="0" y="1215"/>
                  </a:lnTo>
                  <a:lnTo>
                    <a:pt x="0" y="3073"/>
                  </a:lnTo>
                  <a:cubicBezTo>
                    <a:pt x="12" y="3061"/>
                    <a:pt x="12" y="3049"/>
                    <a:pt x="12" y="3049"/>
                  </a:cubicBezTo>
                  <a:cubicBezTo>
                    <a:pt x="12" y="3037"/>
                    <a:pt x="12" y="3025"/>
                    <a:pt x="24" y="3013"/>
                  </a:cubicBezTo>
                  <a:cubicBezTo>
                    <a:pt x="24" y="3001"/>
                    <a:pt x="24" y="3001"/>
                    <a:pt x="24" y="2989"/>
                  </a:cubicBezTo>
                  <a:cubicBezTo>
                    <a:pt x="24" y="2977"/>
                    <a:pt x="36" y="2966"/>
                    <a:pt x="36" y="2954"/>
                  </a:cubicBezTo>
                  <a:cubicBezTo>
                    <a:pt x="36" y="2942"/>
                    <a:pt x="48" y="2942"/>
                    <a:pt x="48" y="2930"/>
                  </a:cubicBezTo>
                  <a:lnTo>
                    <a:pt x="60" y="2894"/>
                  </a:lnTo>
                  <a:cubicBezTo>
                    <a:pt x="60" y="2894"/>
                    <a:pt x="72" y="2882"/>
                    <a:pt x="72" y="2870"/>
                  </a:cubicBezTo>
                  <a:cubicBezTo>
                    <a:pt x="72" y="2858"/>
                    <a:pt x="84" y="2846"/>
                    <a:pt x="84" y="2835"/>
                  </a:cubicBezTo>
                  <a:cubicBezTo>
                    <a:pt x="96" y="2835"/>
                    <a:pt x="96" y="2823"/>
                    <a:pt x="107" y="2811"/>
                  </a:cubicBezTo>
                  <a:cubicBezTo>
                    <a:pt x="107" y="2799"/>
                    <a:pt x="119" y="2787"/>
                    <a:pt x="119" y="2775"/>
                  </a:cubicBezTo>
                  <a:cubicBezTo>
                    <a:pt x="131" y="2775"/>
                    <a:pt x="131" y="2763"/>
                    <a:pt x="143" y="2751"/>
                  </a:cubicBezTo>
                  <a:cubicBezTo>
                    <a:pt x="143" y="2739"/>
                    <a:pt x="155" y="2727"/>
                    <a:pt x="167" y="2715"/>
                  </a:cubicBezTo>
                  <a:lnTo>
                    <a:pt x="179" y="2692"/>
                  </a:lnTo>
                  <a:cubicBezTo>
                    <a:pt x="203" y="2680"/>
                    <a:pt x="215" y="2656"/>
                    <a:pt x="238" y="2632"/>
                  </a:cubicBezTo>
                  <a:cubicBezTo>
                    <a:pt x="238" y="2632"/>
                    <a:pt x="250" y="2620"/>
                    <a:pt x="250" y="2620"/>
                  </a:cubicBezTo>
                  <a:cubicBezTo>
                    <a:pt x="262" y="2596"/>
                    <a:pt x="286" y="2585"/>
                    <a:pt x="298" y="2573"/>
                  </a:cubicBezTo>
                  <a:cubicBezTo>
                    <a:pt x="310" y="2561"/>
                    <a:pt x="310" y="2549"/>
                    <a:pt x="322" y="2549"/>
                  </a:cubicBezTo>
                  <a:cubicBezTo>
                    <a:pt x="334" y="2537"/>
                    <a:pt x="346" y="2525"/>
                    <a:pt x="357" y="2525"/>
                  </a:cubicBezTo>
                  <a:cubicBezTo>
                    <a:pt x="357" y="2513"/>
                    <a:pt x="369" y="2501"/>
                    <a:pt x="381" y="2501"/>
                  </a:cubicBezTo>
                  <a:cubicBezTo>
                    <a:pt x="393" y="2489"/>
                    <a:pt x="405" y="2477"/>
                    <a:pt x="417" y="2477"/>
                  </a:cubicBezTo>
                  <a:cubicBezTo>
                    <a:pt x="429" y="2465"/>
                    <a:pt x="441" y="2454"/>
                    <a:pt x="441" y="2454"/>
                  </a:cubicBezTo>
                  <a:cubicBezTo>
                    <a:pt x="453" y="2442"/>
                    <a:pt x="465" y="2430"/>
                    <a:pt x="477" y="2430"/>
                  </a:cubicBezTo>
                  <a:cubicBezTo>
                    <a:pt x="488" y="2418"/>
                    <a:pt x="500" y="2406"/>
                    <a:pt x="512" y="2406"/>
                  </a:cubicBezTo>
                  <a:cubicBezTo>
                    <a:pt x="524" y="2394"/>
                    <a:pt x="536" y="2382"/>
                    <a:pt x="560" y="2382"/>
                  </a:cubicBezTo>
                  <a:cubicBezTo>
                    <a:pt x="572" y="2370"/>
                    <a:pt x="584" y="2358"/>
                    <a:pt x="608" y="2346"/>
                  </a:cubicBezTo>
                  <a:cubicBezTo>
                    <a:pt x="655" y="2323"/>
                    <a:pt x="691" y="2299"/>
                    <a:pt x="750" y="2275"/>
                  </a:cubicBezTo>
                  <a:cubicBezTo>
                    <a:pt x="762" y="2263"/>
                    <a:pt x="774" y="2263"/>
                    <a:pt x="786" y="2251"/>
                  </a:cubicBezTo>
                  <a:cubicBezTo>
                    <a:pt x="822" y="2239"/>
                    <a:pt x="869" y="2215"/>
                    <a:pt x="917" y="2204"/>
                  </a:cubicBezTo>
                  <a:cubicBezTo>
                    <a:pt x="929" y="2192"/>
                    <a:pt x="929" y="2192"/>
                    <a:pt x="941" y="2192"/>
                  </a:cubicBezTo>
                  <a:cubicBezTo>
                    <a:pt x="989" y="2168"/>
                    <a:pt x="1036" y="2156"/>
                    <a:pt x="1084" y="2144"/>
                  </a:cubicBezTo>
                  <a:lnTo>
                    <a:pt x="1191" y="2108"/>
                  </a:lnTo>
                  <a:cubicBezTo>
                    <a:pt x="1215" y="2096"/>
                    <a:pt x="1250" y="2096"/>
                    <a:pt x="1274" y="2084"/>
                  </a:cubicBezTo>
                  <a:cubicBezTo>
                    <a:pt x="1310" y="2073"/>
                    <a:pt x="1358" y="2073"/>
                    <a:pt x="1393" y="2061"/>
                  </a:cubicBezTo>
                  <a:lnTo>
                    <a:pt x="1477" y="2049"/>
                  </a:lnTo>
                  <a:cubicBezTo>
                    <a:pt x="1489" y="2037"/>
                    <a:pt x="1500" y="2037"/>
                    <a:pt x="1512" y="2037"/>
                  </a:cubicBezTo>
                  <a:cubicBezTo>
                    <a:pt x="1560" y="2025"/>
                    <a:pt x="1608" y="2025"/>
                    <a:pt x="1655" y="2013"/>
                  </a:cubicBezTo>
                  <a:lnTo>
                    <a:pt x="1703" y="2013"/>
                  </a:lnTo>
                  <a:cubicBezTo>
                    <a:pt x="1751" y="2001"/>
                    <a:pt x="1810" y="2001"/>
                    <a:pt x="1870" y="2001"/>
                  </a:cubicBezTo>
                  <a:lnTo>
                    <a:pt x="1905" y="2001"/>
                  </a:lnTo>
                  <a:cubicBezTo>
                    <a:pt x="1941" y="1989"/>
                    <a:pt x="1977" y="1989"/>
                    <a:pt x="2012" y="1989"/>
                  </a:cubicBezTo>
                  <a:lnTo>
                    <a:pt x="2132" y="1989"/>
                  </a:lnTo>
                  <a:cubicBezTo>
                    <a:pt x="2155" y="1989"/>
                    <a:pt x="2191" y="1989"/>
                    <a:pt x="2227" y="2001"/>
                  </a:cubicBezTo>
                  <a:lnTo>
                    <a:pt x="2334" y="2001"/>
                  </a:lnTo>
                  <a:cubicBezTo>
                    <a:pt x="2358" y="2001"/>
                    <a:pt x="2393" y="2001"/>
                    <a:pt x="2429" y="2013"/>
                  </a:cubicBezTo>
                  <a:cubicBezTo>
                    <a:pt x="2465" y="2013"/>
                    <a:pt x="2501" y="2013"/>
                    <a:pt x="2536" y="2025"/>
                  </a:cubicBezTo>
                  <a:lnTo>
                    <a:pt x="2620" y="2037"/>
                  </a:lnTo>
                  <a:cubicBezTo>
                    <a:pt x="2667" y="2037"/>
                    <a:pt x="2703" y="2049"/>
                    <a:pt x="2739" y="2049"/>
                  </a:cubicBezTo>
                  <a:cubicBezTo>
                    <a:pt x="2763" y="2061"/>
                    <a:pt x="2798" y="2061"/>
                    <a:pt x="2822" y="2073"/>
                  </a:cubicBezTo>
                  <a:cubicBezTo>
                    <a:pt x="2870" y="2084"/>
                    <a:pt x="2905" y="2096"/>
                    <a:pt x="2953" y="2108"/>
                  </a:cubicBezTo>
                  <a:cubicBezTo>
                    <a:pt x="2977" y="2108"/>
                    <a:pt x="3013" y="2120"/>
                    <a:pt x="3036" y="2120"/>
                  </a:cubicBezTo>
                  <a:lnTo>
                    <a:pt x="3084" y="2144"/>
                  </a:lnTo>
                  <a:cubicBezTo>
                    <a:pt x="3120" y="2156"/>
                    <a:pt x="3167" y="2168"/>
                    <a:pt x="3203" y="2180"/>
                  </a:cubicBezTo>
                  <a:cubicBezTo>
                    <a:pt x="3215" y="2192"/>
                    <a:pt x="3227" y="2192"/>
                    <a:pt x="3239" y="2192"/>
                  </a:cubicBezTo>
                  <a:cubicBezTo>
                    <a:pt x="3286" y="2215"/>
                    <a:pt x="3322" y="2227"/>
                    <a:pt x="3358" y="2239"/>
                  </a:cubicBezTo>
                  <a:cubicBezTo>
                    <a:pt x="3370" y="2251"/>
                    <a:pt x="3394" y="2263"/>
                    <a:pt x="3405" y="2263"/>
                  </a:cubicBezTo>
                  <a:cubicBezTo>
                    <a:pt x="3465" y="2287"/>
                    <a:pt x="3513" y="2323"/>
                    <a:pt x="3560" y="2346"/>
                  </a:cubicBezTo>
                  <a:cubicBezTo>
                    <a:pt x="3977" y="2585"/>
                    <a:pt x="4179" y="2894"/>
                    <a:pt x="4179" y="3216"/>
                  </a:cubicBezTo>
                  <a:lnTo>
                    <a:pt x="4191" y="1227"/>
                  </a:lnTo>
                  <a:cubicBezTo>
                    <a:pt x="4191" y="906"/>
                    <a:pt x="3977" y="596"/>
                    <a:pt x="3572" y="358"/>
                  </a:cubicBezTo>
                  <a:cubicBezTo>
                    <a:pt x="3525" y="334"/>
                    <a:pt x="3465" y="310"/>
                    <a:pt x="3417" y="275"/>
                  </a:cubicBezTo>
                  <a:cubicBezTo>
                    <a:pt x="3394" y="275"/>
                    <a:pt x="3382" y="263"/>
                    <a:pt x="3358" y="251"/>
                  </a:cubicBezTo>
                  <a:cubicBezTo>
                    <a:pt x="3334" y="239"/>
                    <a:pt x="3298" y="227"/>
                    <a:pt x="3263" y="215"/>
                  </a:cubicBezTo>
                  <a:cubicBezTo>
                    <a:pt x="3263" y="215"/>
                    <a:pt x="3251" y="215"/>
                    <a:pt x="3251" y="203"/>
                  </a:cubicBezTo>
                  <a:cubicBezTo>
                    <a:pt x="3239" y="203"/>
                    <a:pt x="3227" y="203"/>
                    <a:pt x="3215" y="191"/>
                  </a:cubicBezTo>
                  <a:cubicBezTo>
                    <a:pt x="3167" y="179"/>
                    <a:pt x="3132" y="168"/>
                    <a:pt x="3084" y="156"/>
                  </a:cubicBezTo>
                  <a:lnTo>
                    <a:pt x="3048" y="144"/>
                  </a:lnTo>
                  <a:cubicBezTo>
                    <a:pt x="3036" y="132"/>
                    <a:pt x="3024" y="132"/>
                    <a:pt x="3013" y="132"/>
                  </a:cubicBezTo>
                  <a:lnTo>
                    <a:pt x="2965" y="120"/>
                  </a:lnTo>
                  <a:cubicBezTo>
                    <a:pt x="2917" y="108"/>
                    <a:pt x="2870" y="96"/>
                    <a:pt x="2834" y="84"/>
                  </a:cubicBezTo>
                  <a:cubicBezTo>
                    <a:pt x="2822" y="84"/>
                    <a:pt x="2810" y="84"/>
                    <a:pt x="2798" y="72"/>
                  </a:cubicBezTo>
                  <a:lnTo>
                    <a:pt x="2739" y="72"/>
                  </a:lnTo>
                  <a:cubicBezTo>
                    <a:pt x="2703" y="60"/>
                    <a:pt x="2667" y="48"/>
                    <a:pt x="2632" y="48"/>
                  </a:cubicBezTo>
                  <a:cubicBezTo>
                    <a:pt x="2620" y="48"/>
                    <a:pt x="2596" y="37"/>
                    <a:pt x="2584" y="37"/>
                  </a:cubicBezTo>
                  <a:lnTo>
                    <a:pt x="2536" y="37"/>
                  </a:lnTo>
                  <a:cubicBezTo>
                    <a:pt x="2501" y="25"/>
                    <a:pt x="2465" y="25"/>
                    <a:pt x="2429" y="25"/>
                  </a:cubicBezTo>
                  <a:cubicBezTo>
                    <a:pt x="2417" y="25"/>
                    <a:pt x="2405" y="13"/>
                    <a:pt x="2382" y="13"/>
                  </a:cubicBezTo>
                  <a:lnTo>
                    <a:pt x="2227" y="13"/>
                  </a:lnTo>
                  <a:cubicBezTo>
                    <a:pt x="2215" y="13"/>
                    <a:pt x="2191" y="1"/>
                    <a:pt x="21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1144825" y="2913287"/>
              <a:ext cx="385863" cy="192388"/>
            </a:xfrm>
            <a:custGeom>
              <a:avLst/>
              <a:gdLst/>
              <a:ahLst/>
              <a:cxnLst/>
              <a:rect l="l" t="t" r="r" b="b"/>
              <a:pathLst>
                <a:path w="12062" h="6014" extrusionOk="0">
                  <a:moveTo>
                    <a:pt x="12" y="1"/>
                  </a:moveTo>
                  <a:lnTo>
                    <a:pt x="0" y="1989"/>
                  </a:lnTo>
                  <a:lnTo>
                    <a:pt x="1846" y="2679"/>
                  </a:lnTo>
                  <a:cubicBezTo>
                    <a:pt x="1870" y="2834"/>
                    <a:pt x="1905" y="2989"/>
                    <a:pt x="1977" y="3144"/>
                  </a:cubicBezTo>
                  <a:lnTo>
                    <a:pt x="1286" y="2739"/>
                  </a:lnTo>
                  <a:lnTo>
                    <a:pt x="1286" y="4727"/>
                  </a:lnTo>
                  <a:lnTo>
                    <a:pt x="2239" y="5275"/>
                  </a:lnTo>
                  <a:lnTo>
                    <a:pt x="4191" y="4703"/>
                  </a:lnTo>
                  <a:lnTo>
                    <a:pt x="4203" y="4703"/>
                  </a:lnTo>
                  <a:cubicBezTo>
                    <a:pt x="4263" y="4715"/>
                    <a:pt x="4334" y="4739"/>
                    <a:pt x="4394" y="4751"/>
                  </a:cubicBezTo>
                  <a:cubicBezTo>
                    <a:pt x="4418" y="4763"/>
                    <a:pt x="4441" y="4763"/>
                    <a:pt x="4465" y="4775"/>
                  </a:cubicBezTo>
                  <a:cubicBezTo>
                    <a:pt x="4513" y="4787"/>
                    <a:pt x="4560" y="4787"/>
                    <a:pt x="4608" y="4799"/>
                  </a:cubicBezTo>
                  <a:cubicBezTo>
                    <a:pt x="4608" y="4799"/>
                    <a:pt x="4620" y="4811"/>
                    <a:pt x="4632" y="4811"/>
                  </a:cubicBezTo>
                  <a:cubicBezTo>
                    <a:pt x="4656" y="4811"/>
                    <a:pt x="4668" y="4811"/>
                    <a:pt x="4691" y="4823"/>
                  </a:cubicBezTo>
                  <a:cubicBezTo>
                    <a:pt x="4727" y="4823"/>
                    <a:pt x="4763" y="4834"/>
                    <a:pt x="4799" y="4846"/>
                  </a:cubicBezTo>
                  <a:cubicBezTo>
                    <a:pt x="4834" y="4846"/>
                    <a:pt x="4858" y="4846"/>
                    <a:pt x="4894" y="4858"/>
                  </a:cubicBezTo>
                  <a:cubicBezTo>
                    <a:pt x="4930" y="4858"/>
                    <a:pt x="4965" y="4870"/>
                    <a:pt x="5001" y="4870"/>
                  </a:cubicBezTo>
                  <a:cubicBezTo>
                    <a:pt x="5013" y="4882"/>
                    <a:pt x="5025" y="4882"/>
                    <a:pt x="5037" y="4882"/>
                  </a:cubicBezTo>
                  <a:cubicBezTo>
                    <a:pt x="5060" y="4882"/>
                    <a:pt x="5084" y="4882"/>
                    <a:pt x="5096" y="4894"/>
                  </a:cubicBezTo>
                  <a:lnTo>
                    <a:pt x="5203" y="4906"/>
                  </a:lnTo>
                  <a:cubicBezTo>
                    <a:pt x="5239" y="4906"/>
                    <a:pt x="5263" y="4906"/>
                    <a:pt x="5299" y="4918"/>
                  </a:cubicBezTo>
                  <a:lnTo>
                    <a:pt x="5406" y="4918"/>
                  </a:lnTo>
                  <a:cubicBezTo>
                    <a:pt x="5418" y="4930"/>
                    <a:pt x="5430" y="4930"/>
                    <a:pt x="5441" y="4930"/>
                  </a:cubicBezTo>
                  <a:lnTo>
                    <a:pt x="5477" y="4930"/>
                  </a:lnTo>
                  <a:cubicBezTo>
                    <a:pt x="5572" y="4942"/>
                    <a:pt x="5668" y="4942"/>
                    <a:pt x="5763" y="4942"/>
                  </a:cubicBezTo>
                  <a:lnTo>
                    <a:pt x="6965" y="6013"/>
                  </a:lnTo>
                  <a:lnTo>
                    <a:pt x="8263" y="5811"/>
                  </a:lnTo>
                  <a:lnTo>
                    <a:pt x="8370" y="4537"/>
                  </a:lnTo>
                  <a:cubicBezTo>
                    <a:pt x="8597" y="4453"/>
                    <a:pt x="8799" y="4358"/>
                    <a:pt x="9001" y="4239"/>
                  </a:cubicBezTo>
                  <a:cubicBezTo>
                    <a:pt x="9013" y="4227"/>
                    <a:pt x="9037" y="4215"/>
                    <a:pt x="9061" y="4203"/>
                  </a:cubicBezTo>
                  <a:cubicBezTo>
                    <a:pt x="9073" y="4192"/>
                    <a:pt x="9085" y="4180"/>
                    <a:pt x="9109" y="4180"/>
                  </a:cubicBezTo>
                  <a:cubicBezTo>
                    <a:pt x="9121" y="4168"/>
                    <a:pt x="9144" y="4156"/>
                    <a:pt x="9156" y="4144"/>
                  </a:cubicBezTo>
                  <a:cubicBezTo>
                    <a:pt x="9192" y="4120"/>
                    <a:pt x="9216" y="4108"/>
                    <a:pt x="9240" y="4084"/>
                  </a:cubicBezTo>
                  <a:cubicBezTo>
                    <a:pt x="9251" y="4072"/>
                    <a:pt x="9275" y="4061"/>
                    <a:pt x="9287" y="4049"/>
                  </a:cubicBezTo>
                  <a:cubicBezTo>
                    <a:pt x="9311" y="4037"/>
                    <a:pt x="9335" y="4013"/>
                    <a:pt x="9371" y="3989"/>
                  </a:cubicBezTo>
                  <a:cubicBezTo>
                    <a:pt x="9382" y="3989"/>
                    <a:pt x="9394" y="3977"/>
                    <a:pt x="9406" y="3965"/>
                  </a:cubicBezTo>
                  <a:cubicBezTo>
                    <a:pt x="9442" y="3930"/>
                    <a:pt x="9478" y="3906"/>
                    <a:pt x="9513" y="3870"/>
                  </a:cubicBezTo>
                  <a:lnTo>
                    <a:pt x="11704" y="3811"/>
                  </a:lnTo>
                  <a:lnTo>
                    <a:pt x="12049" y="3060"/>
                  </a:lnTo>
                  <a:lnTo>
                    <a:pt x="12061" y="1072"/>
                  </a:lnTo>
                  <a:lnTo>
                    <a:pt x="12061" y="1072"/>
                  </a:lnTo>
                  <a:lnTo>
                    <a:pt x="11716" y="1822"/>
                  </a:lnTo>
                  <a:lnTo>
                    <a:pt x="9525" y="1894"/>
                  </a:lnTo>
                  <a:cubicBezTo>
                    <a:pt x="9490" y="1917"/>
                    <a:pt x="9454" y="1953"/>
                    <a:pt x="9418" y="1977"/>
                  </a:cubicBezTo>
                  <a:cubicBezTo>
                    <a:pt x="9406" y="1989"/>
                    <a:pt x="9382" y="2001"/>
                    <a:pt x="9371" y="2013"/>
                  </a:cubicBezTo>
                  <a:cubicBezTo>
                    <a:pt x="9347" y="2025"/>
                    <a:pt x="9323" y="2048"/>
                    <a:pt x="9299" y="2072"/>
                  </a:cubicBezTo>
                  <a:cubicBezTo>
                    <a:pt x="9275" y="2084"/>
                    <a:pt x="9263" y="2084"/>
                    <a:pt x="9240" y="2096"/>
                  </a:cubicBezTo>
                  <a:cubicBezTo>
                    <a:pt x="9216" y="2120"/>
                    <a:pt x="9192" y="2132"/>
                    <a:pt x="9168" y="2156"/>
                  </a:cubicBezTo>
                  <a:cubicBezTo>
                    <a:pt x="9144" y="2167"/>
                    <a:pt x="9132" y="2179"/>
                    <a:pt x="9109" y="2191"/>
                  </a:cubicBezTo>
                  <a:cubicBezTo>
                    <a:pt x="9073" y="2215"/>
                    <a:pt x="9037" y="2227"/>
                    <a:pt x="9001" y="2251"/>
                  </a:cubicBezTo>
                  <a:cubicBezTo>
                    <a:pt x="8906" y="2310"/>
                    <a:pt x="8811" y="2358"/>
                    <a:pt x="8704" y="2417"/>
                  </a:cubicBezTo>
                  <a:cubicBezTo>
                    <a:pt x="8597" y="2465"/>
                    <a:pt x="8489" y="2513"/>
                    <a:pt x="8370" y="2548"/>
                  </a:cubicBezTo>
                  <a:lnTo>
                    <a:pt x="8263" y="3822"/>
                  </a:lnTo>
                  <a:lnTo>
                    <a:pt x="6965" y="4025"/>
                  </a:lnTo>
                  <a:lnTo>
                    <a:pt x="5763" y="2953"/>
                  </a:lnTo>
                  <a:cubicBezTo>
                    <a:pt x="5680" y="2953"/>
                    <a:pt x="5584" y="2953"/>
                    <a:pt x="5489" y="2941"/>
                  </a:cubicBezTo>
                  <a:lnTo>
                    <a:pt x="5406" y="2941"/>
                  </a:lnTo>
                  <a:cubicBezTo>
                    <a:pt x="5370" y="2929"/>
                    <a:pt x="5346" y="2929"/>
                    <a:pt x="5311" y="2929"/>
                  </a:cubicBezTo>
                  <a:cubicBezTo>
                    <a:pt x="5275" y="2918"/>
                    <a:pt x="5239" y="2918"/>
                    <a:pt x="5203" y="2918"/>
                  </a:cubicBezTo>
                  <a:lnTo>
                    <a:pt x="5108" y="2906"/>
                  </a:lnTo>
                  <a:cubicBezTo>
                    <a:pt x="5072" y="2894"/>
                    <a:pt x="5037" y="2894"/>
                    <a:pt x="5013" y="2894"/>
                  </a:cubicBezTo>
                  <a:cubicBezTo>
                    <a:pt x="4977" y="2882"/>
                    <a:pt x="4941" y="2882"/>
                    <a:pt x="4894" y="2870"/>
                  </a:cubicBezTo>
                  <a:cubicBezTo>
                    <a:pt x="4870" y="2870"/>
                    <a:pt x="4834" y="2858"/>
                    <a:pt x="4810" y="2858"/>
                  </a:cubicBezTo>
                  <a:cubicBezTo>
                    <a:pt x="4775" y="2846"/>
                    <a:pt x="4739" y="2846"/>
                    <a:pt x="4703" y="2834"/>
                  </a:cubicBezTo>
                  <a:lnTo>
                    <a:pt x="4608" y="2810"/>
                  </a:lnTo>
                  <a:cubicBezTo>
                    <a:pt x="4560" y="2810"/>
                    <a:pt x="4513" y="2798"/>
                    <a:pt x="4465" y="2787"/>
                  </a:cubicBezTo>
                  <a:cubicBezTo>
                    <a:pt x="4441" y="2775"/>
                    <a:pt x="4418" y="2775"/>
                    <a:pt x="4406" y="2763"/>
                  </a:cubicBezTo>
                  <a:cubicBezTo>
                    <a:pt x="4334" y="2751"/>
                    <a:pt x="4275" y="2739"/>
                    <a:pt x="4203" y="2715"/>
                  </a:cubicBezTo>
                  <a:lnTo>
                    <a:pt x="4191" y="2715"/>
                  </a:lnTo>
                  <a:lnTo>
                    <a:pt x="2274" y="3287"/>
                  </a:lnTo>
                  <a:lnTo>
                    <a:pt x="2274" y="1608"/>
                  </a:lnTo>
                  <a:cubicBezTo>
                    <a:pt x="2036" y="1322"/>
                    <a:pt x="1893" y="1013"/>
                    <a:pt x="1858" y="703"/>
                  </a:cubicBez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1145209" y="2818822"/>
              <a:ext cx="385480" cy="223226"/>
            </a:xfrm>
            <a:custGeom>
              <a:avLst/>
              <a:gdLst/>
              <a:ahLst/>
              <a:cxnLst/>
              <a:rect l="l" t="t" r="r" b="b"/>
              <a:pathLst>
                <a:path w="12050" h="6978" extrusionOk="0">
                  <a:moveTo>
                    <a:pt x="6019" y="2275"/>
                  </a:moveTo>
                  <a:cubicBezTo>
                    <a:pt x="6555" y="2275"/>
                    <a:pt x="7090" y="2394"/>
                    <a:pt x="7501" y="2632"/>
                  </a:cubicBezTo>
                  <a:cubicBezTo>
                    <a:pt x="8323" y="3108"/>
                    <a:pt x="8323" y="3882"/>
                    <a:pt x="7513" y="4347"/>
                  </a:cubicBezTo>
                  <a:cubicBezTo>
                    <a:pt x="7102" y="4585"/>
                    <a:pt x="6567" y="4704"/>
                    <a:pt x="6031" y="4704"/>
                  </a:cubicBezTo>
                  <a:cubicBezTo>
                    <a:pt x="5495" y="4704"/>
                    <a:pt x="4959" y="4585"/>
                    <a:pt x="4548" y="4347"/>
                  </a:cubicBezTo>
                  <a:cubicBezTo>
                    <a:pt x="3727" y="3882"/>
                    <a:pt x="3727" y="3108"/>
                    <a:pt x="4537" y="2632"/>
                  </a:cubicBezTo>
                  <a:cubicBezTo>
                    <a:pt x="4947" y="2394"/>
                    <a:pt x="5483" y="2275"/>
                    <a:pt x="6019" y="2275"/>
                  </a:cubicBezTo>
                  <a:close/>
                  <a:moveTo>
                    <a:pt x="5084" y="1"/>
                  </a:moveTo>
                  <a:lnTo>
                    <a:pt x="3786" y="203"/>
                  </a:lnTo>
                  <a:lnTo>
                    <a:pt x="3679" y="1477"/>
                  </a:lnTo>
                  <a:cubicBezTo>
                    <a:pt x="3453" y="1560"/>
                    <a:pt x="3251" y="1656"/>
                    <a:pt x="3048" y="1775"/>
                  </a:cubicBezTo>
                  <a:cubicBezTo>
                    <a:pt x="2858" y="1894"/>
                    <a:pt x="2679" y="2013"/>
                    <a:pt x="2536" y="2144"/>
                  </a:cubicBezTo>
                  <a:lnTo>
                    <a:pt x="346" y="2203"/>
                  </a:lnTo>
                  <a:lnTo>
                    <a:pt x="0" y="2954"/>
                  </a:lnTo>
                  <a:lnTo>
                    <a:pt x="1846" y="3656"/>
                  </a:lnTo>
                  <a:cubicBezTo>
                    <a:pt x="1881" y="3966"/>
                    <a:pt x="2024" y="4275"/>
                    <a:pt x="2274" y="4561"/>
                  </a:cubicBezTo>
                  <a:lnTo>
                    <a:pt x="1274" y="5692"/>
                  </a:lnTo>
                  <a:lnTo>
                    <a:pt x="2227" y="6252"/>
                  </a:lnTo>
                  <a:lnTo>
                    <a:pt x="4191" y="5668"/>
                  </a:lnTo>
                  <a:cubicBezTo>
                    <a:pt x="4679" y="5811"/>
                    <a:pt x="5215" y="5894"/>
                    <a:pt x="5763" y="5918"/>
                  </a:cubicBezTo>
                  <a:lnTo>
                    <a:pt x="6965" y="6978"/>
                  </a:lnTo>
                  <a:lnTo>
                    <a:pt x="8263" y="6775"/>
                  </a:lnTo>
                  <a:lnTo>
                    <a:pt x="8370" y="5513"/>
                  </a:lnTo>
                  <a:cubicBezTo>
                    <a:pt x="8585" y="5418"/>
                    <a:pt x="8799" y="5323"/>
                    <a:pt x="8989" y="5204"/>
                  </a:cubicBezTo>
                  <a:cubicBezTo>
                    <a:pt x="9192" y="5097"/>
                    <a:pt x="9359" y="4966"/>
                    <a:pt x="9513" y="4847"/>
                  </a:cubicBezTo>
                  <a:lnTo>
                    <a:pt x="11704" y="4775"/>
                  </a:lnTo>
                  <a:lnTo>
                    <a:pt x="12049" y="4025"/>
                  </a:lnTo>
                  <a:lnTo>
                    <a:pt x="10204" y="3335"/>
                  </a:lnTo>
                  <a:cubicBezTo>
                    <a:pt x="10168" y="3025"/>
                    <a:pt x="10013" y="2703"/>
                    <a:pt x="9775" y="2418"/>
                  </a:cubicBezTo>
                  <a:lnTo>
                    <a:pt x="10763" y="1287"/>
                  </a:lnTo>
                  <a:lnTo>
                    <a:pt x="9811" y="739"/>
                  </a:lnTo>
                  <a:lnTo>
                    <a:pt x="7858" y="1310"/>
                  </a:lnTo>
                  <a:cubicBezTo>
                    <a:pt x="7358" y="1179"/>
                    <a:pt x="6823" y="1096"/>
                    <a:pt x="6287" y="1072"/>
                  </a:cubicBezTo>
                  <a:lnTo>
                    <a:pt x="508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42"/>
          <p:cNvGrpSpPr/>
          <p:nvPr/>
        </p:nvGrpSpPr>
        <p:grpSpPr>
          <a:xfrm>
            <a:off x="8172567" y="1342445"/>
            <a:ext cx="969240" cy="1150800"/>
            <a:chOff x="1673102" y="2206764"/>
            <a:chExt cx="335575" cy="398435"/>
          </a:xfrm>
        </p:grpSpPr>
        <p:sp>
          <p:nvSpPr>
            <p:cNvPr id="1182" name="Google Shape;1182;p42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42"/>
          <p:cNvGrpSpPr/>
          <p:nvPr/>
        </p:nvGrpSpPr>
        <p:grpSpPr>
          <a:xfrm>
            <a:off x="6770844" y="4410438"/>
            <a:ext cx="579625" cy="557161"/>
            <a:chOff x="304275" y="275275"/>
            <a:chExt cx="579625" cy="557161"/>
          </a:xfrm>
        </p:grpSpPr>
        <p:sp>
          <p:nvSpPr>
            <p:cNvPr id="1190" name="Google Shape;1190;p42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42"/>
          <p:cNvGrpSpPr/>
          <p:nvPr/>
        </p:nvGrpSpPr>
        <p:grpSpPr>
          <a:xfrm>
            <a:off x="9956069" y="964699"/>
            <a:ext cx="355063" cy="130500"/>
            <a:chOff x="304275" y="701936"/>
            <a:chExt cx="355063" cy="130500"/>
          </a:xfrm>
        </p:grpSpPr>
        <p:sp>
          <p:nvSpPr>
            <p:cNvPr id="1200" name="Google Shape;1200;p42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42"/>
          <p:cNvSpPr/>
          <p:nvPr/>
        </p:nvSpPr>
        <p:spPr>
          <a:xfrm>
            <a:off x="6804619" y="1273042"/>
            <a:ext cx="326100" cy="370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42"/>
          <p:cNvSpPr/>
          <p:nvPr/>
        </p:nvSpPr>
        <p:spPr>
          <a:xfrm>
            <a:off x="6804619" y="1566335"/>
            <a:ext cx="326100" cy="370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42"/>
          <p:cNvGrpSpPr/>
          <p:nvPr/>
        </p:nvGrpSpPr>
        <p:grpSpPr>
          <a:xfrm>
            <a:off x="5218935" y="758599"/>
            <a:ext cx="896100" cy="206100"/>
            <a:chOff x="5733519" y="960358"/>
            <a:chExt cx="896100" cy="206100"/>
          </a:xfrm>
        </p:grpSpPr>
        <p:grpSp>
          <p:nvGrpSpPr>
            <p:cNvPr id="1205" name="Google Shape;1205;p42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1206" name="Google Shape;1206;p42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7" name="Google Shape;1207;p42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8" name="Google Shape;1208;p42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1209" name="Google Shape;1209;p42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42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11" name="Google Shape;1211;p42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1212" name="Google Shape;1212;p42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42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4" name="Google Shape;1214;p42"/>
          <p:cNvGrpSpPr/>
          <p:nvPr/>
        </p:nvGrpSpPr>
        <p:grpSpPr>
          <a:xfrm>
            <a:off x="2180767" y="3900182"/>
            <a:ext cx="896100" cy="206100"/>
            <a:chOff x="5733519" y="960358"/>
            <a:chExt cx="896100" cy="206100"/>
          </a:xfrm>
        </p:grpSpPr>
        <p:grpSp>
          <p:nvGrpSpPr>
            <p:cNvPr id="1215" name="Google Shape;1215;p42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1216" name="Google Shape;1216;p42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42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18" name="Google Shape;1218;p42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1219" name="Google Shape;1219;p42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42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21" name="Google Shape;1221;p42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1222" name="Google Shape;1222;p42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42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4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 and their Role</a:t>
            </a:r>
            <a:endParaRPr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DCA68E2-A2AE-0243-ADCE-4A1F3FB6B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42918"/>
              </p:ext>
            </p:extLst>
          </p:nvPr>
        </p:nvGraphicFramePr>
        <p:xfrm>
          <a:off x="320265" y="1339133"/>
          <a:ext cx="8469774" cy="2982144"/>
        </p:xfrm>
        <a:graphic>
          <a:graphicData uri="http://schemas.openxmlformats.org/drawingml/2006/table">
            <a:tbl>
              <a:tblPr firstRow="1" firstCol="1" bandRow="1">
                <a:tableStyleId>{34930EBB-5038-4298-A969-9BBCC1B7D3CE}</a:tableStyleId>
              </a:tblPr>
              <a:tblGrid>
                <a:gridCol w="3779787">
                  <a:extLst>
                    <a:ext uri="{9D8B030D-6E8A-4147-A177-3AD203B41FA5}">
                      <a16:colId xmlns:a16="http://schemas.microsoft.com/office/drawing/2014/main" val="1243798817"/>
                    </a:ext>
                  </a:extLst>
                </a:gridCol>
                <a:gridCol w="4689987">
                  <a:extLst>
                    <a:ext uri="{9D8B030D-6E8A-4147-A177-3AD203B41FA5}">
                      <a16:colId xmlns:a16="http://schemas.microsoft.com/office/drawing/2014/main" val="1328762878"/>
                    </a:ext>
                  </a:extLst>
                </a:gridCol>
              </a:tblGrid>
              <a:tr h="497024">
                <a:tc>
                  <a:txBody>
                    <a:bodyPr/>
                    <a:lstStyle/>
                    <a:p>
                      <a:pPr marL="0" marR="0" indent="457200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Role</a:t>
                      </a: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457200" algn="just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Name</a:t>
                      </a: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2073217"/>
                  </a:ext>
                </a:extLst>
              </a:tr>
              <a:tr h="497024">
                <a:tc>
                  <a:txBody>
                    <a:bodyPr/>
                    <a:lstStyle/>
                    <a:p>
                      <a:pPr marL="0" marR="0" indent="457200" algn="just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Project Manager</a:t>
                      </a: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457200" algn="just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Đặng Quang Vinh </a:t>
                      </a: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8411504"/>
                  </a:ext>
                </a:extLst>
              </a:tr>
              <a:tr h="497024">
                <a:tc>
                  <a:txBody>
                    <a:bodyPr/>
                    <a:lstStyle/>
                    <a:p>
                      <a:pPr marL="0" marR="0" indent="457200" algn="just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Business Analyst</a:t>
                      </a: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457200" algn="just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Võ Trùng Dương </a:t>
                      </a: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853997"/>
                  </a:ext>
                </a:extLst>
              </a:tr>
              <a:tr h="497024">
                <a:tc>
                  <a:txBody>
                    <a:bodyPr/>
                    <a:lstStyle/>
                    <a:p>
                      <a:pPr marL="0" marR="0" indent="457200" algn="just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Designer</a:t>
                      </a: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457200" algn="just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Nguyễn Võ Thanh Tâm</a:t>
                      </a: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022930"/>
                  </a:ext>
                </a:extLst>
              </a:tr>
              <a:tr h="497024">
                <a:tc>
                  <a:txBody>
                    <a:bodyPr/>
                    <a:lstStyle/>
                    <a:p>
                      <a:pPr marL="0" marR="0" indent="457200" algn="just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Software Engineer</a:t>
                      </a: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457200" algn="just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Lê </a:t>
                      </a:r>
                      <a:r>
                        <a:rPr lang="en-US" sz="2400" dirty="0" err="1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Quý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 Minh </a:t>
                      </a:r>
                      <a:r>
                        <a:rPr lang="en-US" sz="2400" dirty="0" err="1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Đức</a:t>
                      </a:r>
                      <a:endParaRPr lang="en-US" sz="2400" dirty="0">
                        <a:solidFill>
                          <a:schemeClr val="accent2"/>
                        </a:solidFill>
                        <a:effectLst/>
                        <a:latin typeface="Chivo" panose="020B0604020202020204" charset="0"/>
                        <a:ea typeface="Chivo" panose="020B0604020202020204" charset="0"/>
                        <a:cs typeface="Chivo" panose="020B0604020202020204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979354"/>
                  </a:ext>
                </a:extLst>
              </a:tr>
              <a:tr h="497024">
                <a:tc>
                  <a:txBody>
                    <a:bodyPr/>
                    <a:lstStyle/>
                    <a:p>
                      <a:pPr marL="0" marR="0" indent="457200" algn="just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Software Engineer</a:t>
                      </a: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457200" algn="just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Phạm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Hồng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accent2"/>
                          </a:solidFill>
                          <a:effectLst/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Đăng</a:t>
                      </a:r>
                      <a:endParaRPr lang="en-US" sz="2400" dirty="0">
                        <a:solidFill>
                          <a:schemeClr val="accent2"/>
                        </a:solidFill>
                        <a:effectLst/>
                        <a:latin typeface="Chivo" panose="020B0604020202020204" charset="0"/>
                        <a:ea typeface="Chivo" panose="020B0604020202020204" charset="0"/>
                        <a:cs typeface="Chivo" panose="020B0604020202020204" charset="0"/>
                      </a:endParaRPr>
                    </a:p>
                  </a:txBody>
                  <a:tcPr marL="68580" marR="6858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0787330"/>
                  </a:ext>
                </a:extLst>
              </a:tr>
            </a:tbl>
          </a:graphicData>
        </a:graphic>
      </p:graphicFrame>
      <p:sp>
        <p:nvSpPr>
          <p:cNvPr id="14" name="Google Shape;837;p38">
            <a:extLst>
              <a:ext uri="{FF2B5EF4-FFF2-40B4-BE49-F238E27FC236}">
                <a16:creationId xmlns:a16="http://schemas.microsoft.com/office/drawing/2014/main" id="{0CB1DA28-9684-C2DE-AF03-AB0226F18E1A}"/>
              </a:ext>
            </a:extLst>
          </p:cNvPr>
          <p:cNvSpPr/>
          <p:nvPr/>
        </p:nvSpPr>
        <p:spPr>
          <a:xfrm>
            <a:off x="484239" y="1624731"/>
            <a:ext cx="7553632" cy="254168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897;p52">
            <a:extLst>
              <a:ext uri="{FF2B5EF4-FFF2-40B4-BE49-F238E27FC236}">
                <a16:creationId xmlns:a16="http://schemas.microsoft.com/office/drawing/2014/main" id="{A4CC1F47-FBE4-6CFF-6CA2-1728864C1971}"/>
              </a:ext>
            </a:extLst>
          </p:cNvPr>
          <p:cNvSpPr/>
          <p:nvPr/>
        </p:nvSpPr>
        <p:spPr>
          <a:xfrm>
            <a:off x="4797730" y="894469"/>
            <a:ext cx="5403998" cy="5289973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D84FF-D055-A8BC-D1F6-B1B952FFB760}"/>
              </a:ext>
            </a:extLst>
          </p:cNvPr>
          <p:cNvSpPr txBox="1"/>
          <p:nvPr/>
        </p:nvSpPr>
        <p:spPr>
          <a:xfrm>
            <a:off x="954787" y="1414432"/>
            <a:ext cx="5260168" cy="255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Front-end: React JS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Back-end: Node JS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Database: MongoDB</a:t>
            </a:r>
          </a:p>
        </p:txBody>
      </p:sp>
      <p:sp>
        <p:nvSpPr>
          <p:cNvPr id="1451" name="Google Shape;1451;p45"/>
          <p:cNvSpPr txBox="1">
            <a:spLocks noGrp="1"/>
          </p:cNvSpPr>
          <p:nvPr>
            <p:ph type="title"/>
          </p:nvPr>
        </p:nvSpPr>
        <p:spPr>
          <a:xfrm>
            <a:off x="1256622" y="865145"/>
            <a:ext cx="3990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grpSp>
        <p:nvGrpSpPr>
          <p:cNvPr id="1454" name="Google Shape;1454;p45"/>
          <p:cNvGrpSpPr/>
          <p:nvPr/>
        </p:nvGrpSpPr>
        <p:grpSpPr>
          <a:xfrm>
            <a:off x="9478686" y="2707925"/>
            <a:ext cx="792019" cy="643626"/>
            <a:chOff x="2395620" y="664415"/>
            <a:chExt cx="387750" cy="315101"/>
          </a:xfrm>
        </p:grpSpPr>
        <p:sp>
          <p:nvSpPr>
            <p:cNvPr id="1455" name="Google Shape;1455;p45"/>
            <p:cNvSpPr/>
            <p:nvPr/>
          </p:nvSpPr>
          <p:spPr>
            <a:xfrm>
              <a:off x="2395620" y="664415"/>
              <a:ext cx="371404" cy="311391"/>
            </a:xfrm>
            <a:custGeom>
              <a:avLst/>
              <a:gdLst/>
              <a:ahLst/>
              <a:cxnLst/>
              <a:rect l="l" t="t" r="r" b="b"/>
              <a:pathLst>
                <a:path w="11610" h="9734" extrusionOk="0">
                  <a:moveTo>
                    <a:pt x="4789" y="1"/>
                  </a:moveTo>
                  <a:cubicBezTo>
                    <a:pt x="4481" y="1"/>
                    <a:pt x="4134" y="103"/>
                    <a:pt x="3763" y="316"/>
                  </a:cubicBezTo>
                  <a:cubicBezTo>
                    <a:pt x="2501" y="1054"/>
                    <a:pt x="1477" y="2816"/>
                    <a:pt x="1477" y="4281"/>
                  </a:cubicBezTo>
                  <a:cubicBezTo>
                    <a:pt x="1477" y="4495"/>
                    <a:pt x="1501" y="4697"/>
                    <a:pt x="1548" y="4876"/>
                  </a:cubicBezTo>
                  <a:cubicBezTo>
                    <a:pt x="679" y="5483"/>
                    <a:pt x="0" y="6733"/>
                    <a:pt x="0" y="7757"/>
                  </a:cubicBezTo>
                  <a:cubicBezTo>
                    <a:pt x="0" y="8305"/>
                    <a:pt x="203" y="8698"/>
                    <a:pt x="512" y="8876"/>
                  </a:cubicBezTo>
                  <a:lnTo>
                    <a:pt x="1985" y="9731"/>
                  </a:lnTo>
                  <a:lnTo>
                    <a:pt x="1985" y="9731"/>
                  </a:lnTo>
                  <a:cubicBezTo>
                    <a:pt x="1678" y="9552"/>
                    <a:pt x="1477" y="9160"/>
                    <a:pt x="1477" y="8614"/>
                  </a:cubicBezTo>
                  <a:cubicBezTo>
                    <a:pt x="1477" y="7579"/>
                    <a:pt x="2155" y="6340"/>
                    <a:pt x="3025" y="5733"/>
                  </a:cubicBezTo>
                  <a:cubicBezTo>
                    <a:pt x="2977" y="5554"/>
                    <a:pt x="2953" y="5352"/>
                    <a:pt x="2953" y="5138"/>
                  </a:cubicBezTo>
                  <a:cubicBezTo>
                    <a:pt x="2953" y="3673"/>
                    <a:pt x="3977" y="1899"/>
                    <a:pt x="5239" y="1173"/>
                  </a:cubicBezTo>
                  <a:cubicBezTo>
                    <a:pt x="5607" y="967"/>
                    <a:pt x="5945" y="860"/>
                    <a:pt x="6254" y="860"/>
                  </a:cubicBezTo>
                  <a:cubicBezTo>
                    <a:pt x="6285" y="860"/>
                    <a:pt x="6316" y="861"/>
                    <a:pt x="6346" y="863"/>
                  </a:cubicBezTo>
                  <a:cubicBezTo>
                    <a:pt x="6227" y="959"/>
                    <a:pt x="6120" y="1054"/>
                    <a:pt x="6025" y="1173"/>
                  </a:cubicBezTo>
                  <a:lnTo>
                    <a:pt x="7501" y="2030"/>
                  </a:lnTo>
                  <a:cubicBezTo>
                    <a:pt x="7728" y="1780"/>
                    <a:pt x="7978" y="1566"/>
                    <a:pt x="8240" y="1411"/>
                  </a:cubicBezTo>
                  <a:cubicBezTo>
                    <a:pt x="8442" y="1292"/>
                    <a:pt x="8632" y="1221"/>
                    <a:pt x="8811" y="1197"/>
                  </a:cubicBezTo>
                  <a:lnTo>
                    <a:pt x="9895" y="1828"/>
                  </a:lnTo>
                  <a:cubicBezTo>
                    <a:pt x="10049" y="1685"/>
                    <a:pt x="10204" y="1566"/>
                    <a:pt x="10371" y="1471"/>
                  </a:cubicBezTo>
                  <a:cubicBezTo>
                    <a:pt x="10654" y="1312"/>
                    <a:pt x="10921" y="1237"/>
                    <a:pt x="11155" y="1237"/>
                  </a:cubicBezTo>
                  <a:cubicBezTo>
                    <a:pt x="11326" y="1237"/>
                    <a:pt x="11479" y="1276"/>
                    <a:pt x="11609" y="1352"/>
                  </a:cubicBezTo>
                  <a:lnTo>
                    <a:pt x="10133" y="494"/>
                  </a:lnTo>
                  <a:cubicBezTo>
                    <a:pt x="10003" y="419"/>
                    <a:pt x="9849" y="380"/>
                    <a:pt x="9679" y="380"/>
                  </a:cubicBezTo>
                  <a:cubicBezTo>
                    <a:pt x="9444" y="380"/>
                    <a:pt x="9177" y="455"/>
                    <a:pt x="8894" y="613"/>
                  </a:cubicBezTo>
                  <a:cubicBezTo>
                    <a:pt x="8799" y="673"/>
                    <a:pt x="8716" y="732"/>
                    <a:pt x="8632" y="792"/>
                  </a:cubicBezTo>
                  <a:lnTo>
                    <a:pt x="8001" y="435"/>
                  </a:lnTo>
                  <a:cubicBezTo>
                    <a:pt x="7866" y="360"/>
                    <a:pt x="7712" y="320"/>
                    <a:pt x="7543" y="320"/>
                  </a:cubicBezTo>
                  <a:cubicBezTo>
                    <a:pt x="7309" y="320"/>
                    <a:pt x="7046" y="395"/>
                    <a:pt x="6763" y="554"/>
                  </a:cubicBezTo>
                  <a:cubicBezTo>
                    <a:pt x="6656" y="613"/>
                    <a:pt x="6549" y="697"/>
                    <a:pt x="6454" y="768"/>
                  </a:cubicBezTo>
                  <a:lnTo>
                    <a:pt x="5394" y="161"/>
                  </a:lnTo>
                  <a:cubicBezTo>
                    <a:pt x="5218" y="55"/>
                    <a:pt x="5014" y="1"/>
                    <a:pt x="4789" y="1"/>
                  </a:cubicBezTo>
                  <a:close/>
                  <a:moveTo>
                    <a:pt x="1985" y="9731"/>
                  </a:moveTo>
                  <a:lnTo>
                    <a:pt x="1985" y="9731"/>
                  </a:lnTo>
                  <a:cubicBezTo>
                    <a:pt x="1986" y="9732"/>
                    <a:pt x="1987" y="9733"/>
                    <a:pt x="1989" y="9734"/>
                  </a:cubicBezTo>
                  <a:lnTo>
                    <a:pt x="1985" y="97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5"/>
            <p:cNvSpPr/>
            <p:nvPr/>
          </p:nvSpPr>
          <p:spPr>
            <a:xfrm>
              <a:off x="2442837" y="691926"/>
              <a:ext cx="340534" cy="287590"/>
            </a:xfrm>
            <a:custGeom>
              <a:avLst/>
              <a:gdLst/>
              <a:ahLst/>
              <a:cxnLst/>
              <a:rect l="l" t="t" r="r" b="b"/>
              <a:pathLst>
                <a:path w="10645" h="8990" extrusionOk="0">
                  <a:moveTo>
                    <a:pt x="4790" y="1"/>
                  </a:moveTo>
                  <a:cubicBezTo>
                    <a:pt x="4480" y="1"/>
                    <a:pt x="4131" y="101"/>
                    <a:pt x="3763" y="313"/>
                  </a:cubicBezTo>
                  <a:cubicBezTo>
                    <a:pt x="2501" y="1051"/>
                    <a:pt x="1477" y="2813"/>
                    <a:pt x="1477" y="4278"/>
                  </a:cubicBezTo>
                  <a:cubicBezTo>
                    <a:pt x="1477" y="4492"/>
                    <a:pt x="1501" y="4694"/>
                    <a:pt x="1549" y="4873"/>
                  </a:cubicBezTo>
                  <a:cubicBezTo>
                    <a:pt x="668" y="5480"/>
                    <a:pt x="1" y="6719"/>
                    <a:pt x="1" y="7754"/>
                  </a:cubicBezTo>
                  <a:cubicBezTo>
                    <a:pt x="1" y="8540"/>
                    <a:pt x="396" y="8989"/>
                    <a:pt x="970" y="8989"/>
                  </a:cubicBezTo>
                  <a:cubicBezTo>
                    <a:pt x="1205" y="8989"/>
                    <a:pt x="1471" y="8914"/>
                    <a:pt x="1751" y="8754"/>
                  </a:cubicBezTo>
                  <a:lnTo>
                    <a:pt x="8907" y="4623"/>
                  </a:lnTo>
                  <a:cubicBezTo>
                    <a:pt x="9871" y="4063"/>
                    <a:pt x="10645" y="2718"/>
                    <a:pt x="10645" y="1611"/>
                  </a:cubicBezTo>
                  <a:cubicBezTo>
                    <a:pt x="10645" y="826"/>
                    <a:pt x="10250" y="376"/>
                    <a:pt x="9676" y="376"/>
                  </a:cubicBezTo>
                  <a:cubicBezTo>
                    <a:pt x="9441" y="376"/>
                    <a:pt x="9175" y="451"/>
                    <a:pt x="8895" y="611"/>
                  </a:cubicBezTo>
                  <a:cubicBezTo>
                    <a:pt x="8728" y="706"/>
                    <a:pt x="8573" y="825"/>
                    <a:pt x="8419" y="968"/>
                  </a:cubicBezTo>
                  <a:cubicBezTo>
                    <a:pt x="8267" y="545"/>
                    <a:pt x="7953" y="313"/>
                    <a:pt x="7546" y="313"/>
                  </a:cubicBezTo>
                  <a:cubicBezTo>
                    <a:pt x="7312" y="313"/>
                    <a:pt x="7046" y="390"/>
                    <a:pt x="6764" y="551"/>
                  </a:cubicBezTo>
                  <a:cubicBezTo>
                    <a:pt x="6502" y="706"/>
                    <a:pt x="6252" y="920"/>
                    <a:pt x="6025" y="1170"/>
                  </a:cubicBezTo>
                  <a:cubicBezTo>
                    <a:pt x="5890" y="419"/>
                    <a:pt x="5421" y="1"/>
                    <a:pt x="479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45"/>
          <p:cNvGrpSpPr/>
          <p:nvPr/>
        </p:nvGrpSpPr>
        <p:grpSpPr>
          <a:xfrm>
            <a:off x="7900734" y="3791453"/>
            <a:ext cx="1231096" cy="1201754"/>
            <a:chOff x="2529689" y="743430"/>
            <a:chExt cx="166092" cy="235414"/>
          </a:xfrm>
        </p:grpSpPr>
        <p:sp>
          <p:nvSpPr>
            <p:cNvPr id="1458" name="Google Shape;1458;p45"/>
            <p:cNvSpPr/>
            <p:nvPr/>
          </p:nvSpPr>
          <p:spPr>
            <a:xfrm>
              <a:off x="2645459" y="841702"/>
              <a:ext cx="50320" cy="28983"/>
            </a:xfrm>
            <a:custGeom>
              <a:avLst/>
              <a:gdLst/>
              <a:ahLst/>
              <a:cxnLst/>
              <a:rect l="l" t="t" r="r" b="b"/>
              <a:pathLst>
                <a:path w="1573" h="906" extrusionOk="0">
                  <a:moveTo>
                    <a:pt x="918" y="1"/>
                  </a:moveTo>
                  <a:lnTo>
                    <a:pt x="1" y="524"/>
                  </a:lnTo>
                  <a:lnTo>
                    <a:pt x="644" y="905"/>
                  </a:lnTo>
                  <a:lnTo>
                    <a:pt x="1573" y="370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5"/>
            <p:cNvSpPr/>
            <p:nvPr/>
          </p:nvSpPr>
          <p:spPr>
            <a:xfrm>
              <a:off x="2529689" y="743430"/>
              <a:ext cx="136373" cy="193923"/>
            </a:xfrm>
            <a:custGeom>
              <a:avLst/>
              <a:gdLst/>
              <a:ahLst/>
              <a:cxnLst/>
              <a:rect l="l" t="t" r="r" b="b"/>
              <a:pathLst>
                <a:path w="4263" h="6062" extrusionOk="0">
                  <a:moveTo>
                    <a:pt x="3608" y="1"/>
                  </a:moveTo>
                  <a:lnTo>
                    <a:pt x="905" y="1572"/>
                  </a:lnTo>
                  <a:lnTo>
                    <a:pt x="917" y="5156"/>
                  </a:lnTo>
                  <a:lnTo>
                    <a:pt x="0" y="5692"/>
                  </a:lnTo>
                  <a:lnTo>
                    <a:pt x="643" y="6061"/>
                  </a:lnTo>
                  <a:lnTo>
                    <a:pt x="1560" y="5537"/>
                  </a:lnTo>
                  <a:lnTo>
                    <a:pt x="1548" y="1941"/>
                  </a:lnTo>
                  <a:lnTo>
                    <a:pt x="4263" y="382"/>
                  </a:lnTo>
                  <a:lnTo>
                    <a:pt x="360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5"/>
            <p:cNvSpPr/>
            <p:nvPr/>
          </p:nvSpPr>
          <p:spPr>
            <a:xfrm>
              <a:off x="2550258" y="755618"/>
              <a:ext cx="145523" cy="223226"/>
            </a:xfrm>
            <a:custGeom>
              <a:avLst/>
              <a:gdLst/>
              <a:ahLst/>
              <a:cxnLst/>
              <a:rect l="l" t="t" r="r" b="b"/>
              <a:pathLst>
                <a:path w="4549" h="6978" extrusionOk="0">
                  <a:moveTo>
                    <a:pt x="3620" y="1"/>
                  </a:moveTo>
                  <a:lnTo>
                    <a:pt x="905" y="1560"/>
                  </a:lnTo>
                  <a:lnTo>
                    <a:pt x="917" y="5156"/>
                  </a:lnTo>
                  <a:lnTo>
                    <a:pt x="0" y="5680"/>
                  </a:lnTo>
                  <a:lnTo>
                    <a:pt x="2274" y="6978"/>
                  </a:lnTo>
                  <a:lnTo>
                    <a:pt x="4549" y="3061"/>
                  </a:lnTo>
                  <a:lnTo>
                    <a:pt x="3620" y="3596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45"/>
          <p:cNvGrpSpPr/>
          <p:nvPr/>
        </p:nvGrpSpPr>
        <p:grpSpPr>
          <a:xfrm>
            <a:off x="10270697" y="4188319"/>
            <a:ext cx="792034" cy="468423"/>
            <a:chOff x="942970" y="2297423"/>
            <a:chExt cx="529434" cy="313117"/>
          </a:xfrm>
        </p:grpSpPr>
        <p:sp>
          <p:nvSpPr>
            <p:cNvPr id="1462" name="Google Shape;1462;p45"/>
            <p:cNvSpPr/>
            <p:nvPr/>
          </p:nvSpPr>
          <p:spPr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5"/>
            <p:cNvSpPr/>
            <p:nvPr/>
          </p:nvSpPr>
          <p:spPr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5"/>
            <p:cNvSpPr/>
            <p:nvPr/>
          </p:nvSpPr>
          <p:spPr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5"/>
            <p:cNvSpPr/>
            <p:nvPr/>
          </p:nvSpPr>
          <p:spPr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5"/>
            <p:cNvSpPr/>
            <p:nvPr/>
          </p:nvSpPr>
          <p:spPr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5"/>
            <p:cNvSpPr/>
            <p:nvPr/>
          </p:nvSpPr>
          <p:spPr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5"/>
            <p:cNvSpPr/>
            <p:nvPr/>
          </p:nvSpPr>
          <p:spPr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5"/>
            <p:cNvSpPr/>
            <p:nvPr/>
          </p:nvSpPr>
          <p:spPr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5"/>
            <p:cNvSpPr/>
            <p:nvPr/>
          </p:nvSpPr>
          <p:spPr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5"/>
            <p:cNvSpPr/>
            <p:nvPr/>
          </p:nvSpPr>
          <p:spPr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5"/>
            <p:cNvSpPr/>
            <p:nvPr/>
          </p:nvSpPr>
          <p:spPr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5"/>
            <p:cNvSpPr/>
            <p:nvPr/>
          </p:nvSpPr>
          <p:spPr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5"/>
            <p:cNvSpPr/>
            <p:nvPr/>
          </p:nvSpPr>
          <p:spPr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5"/>
            <p:cNvSpPr/>
            <p:nvPr/>
          </p:nvSpPr>
          <p:spPr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5"/>
            <p:cNvSpPr/>
            <p:nvPr/>
          </p:nvSpPr>
          <p:spPr>
            <a:xfrm>
              <a:off x="1275854" y="233625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5"/>
            <p:cNvSpPr/>
            <p:nvPr/>
          </p:nvSpPr>
          <p:spPr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5"/>
            <p:cNvSpPr/>
            <p:nvPr/>
          </p:nvSpPr>
          <p:spPr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5"/>
            <p:cNvSpPr/>
            <p:nvPr/>
          </p:nvSpPr>
          <p:spPr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5"/>
            <p:cNvSpPr/>
            <p:nvPr/>
          </p:nvSpPr>
          <p:spPr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5"/>
            <p:cNvSpPr/>
            <p:nvPr/>
          </p:nvSpPr>
          <p:spPr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5"/>
            <p:cNvSpPr/>
            <p:nvPr/>
          </p:nvSpPr>
          <p:spPr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5"/>
            <p:cNvSpPr/>
            <p:nvPr/>
          </p:nvSpPr>
          <p:spPr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5"/>
            <p:cNvSpPr/>
            <p:nvPr/>
          </p:nvSpPr>
          <p:spPr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5"/>
            <p:cNvSpPr/>
            <p:nvPr/>
          </p:nvSpPr>
          <p:spPr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5"/>
            <p:cNvSpPr/>
            <p:nvPr/>
          </p:nvSpPr>
          <p:spPr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5"/>
            <p:cNvSpPr/>
            <p:nvPr/>
          </p:nvSpPr>
          <p:spPr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5"/>
            <p:cNvSpPr/>
            <p:nvPr/>
          </p:nvSpPr>
          <p:spPr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5"/>
            <p:cNvSpPr/>
            <p:nvPr/>
          </p:nvSpPr>
          <p:spPr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5"/>
            <p:cNvSpPr/>
            <p:nvPr/>
          </p:nvSpPr>
          <p:spPr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5"/>
            <p:cNvSpPr/>
            <p:nvPr/>
          </p:nvSpPr>
          <p:spPr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5"/>
            <p:cNvSpPr/>
            <p:nvPr/>
          </p:nvSpPr>
          <p:spPr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5"/>
            <p:cNvSpPr/>
            <p:nvPr/>
          </p:nvSpPr>
          <p:spPr>
            <a:xfrm>
              <a:off x="1127678" y="2479092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5"/>
            <p:cNvSpPr/>
            <p:nvPr/>
          </p:nvSpPr>
          <p:spPr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5"/>
            <p:cNvSpPr/>
            <p:nvPr/>
          </p:nvSpPr>
          <p:spPr>
            <a:xfrm>
              <a:off x="1171856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5"/>
            <p:cNvSpPr/>
            <p:nvPr/>
          </p:nvSpPr>
          <p:spPr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5"/>
            <p:cNvSpPr/>
            <p:nvPr/>
          </p:nvSpPr>
          <p:spPr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5"/>
            <p:cNvSpPr/>
            <p:nvPr/>
          </p:nvSpPr>
          <p:spPr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5"/>
            <p:cNvSpPr/>
            <p:nvPr/>
          </p:nvSpPr>
          <p:spPr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5"/>
            <p:cNvSpPr/>
            <p:nvPr/>
          </p:nvSpPr>
          <p:spPr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5"/>
            <p:cNvSpPr/>
            <p:nvPr/>
          </p:nvSpPr>
          <p:spPr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5"/>
            <p:cNvSpPr/>
            <p:nvPr/>
          </p:nvSpPr>
          <p:spPr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5"/>
            <p:cNvSpPr/>
            <p:nvPr/>
          </p:nvSpPr>
          <p:spPr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5"/>
            <p:cNvSpPr/>
            <p:nvPr/>
          </p:nvSpPr>
          <p:spPr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5"/>
            <p:cNvSpPr/>
            <p:nvPr/>
          </p:nvSpPr>
          <p:spPr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1353525" y="2406347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1375630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45"/>
          <p:cNvGrpSpPr/>
          <p:nvPr/>
        </p:nvGrpSpPr>
        <p:grpSpPr>
          <a:xfrm>
            <a:off x="10903695" y="4110457"/>
            <a:ext cx="276422" cy="154722"/>
            <a:chOff x="1366097" y="2245375"/>
            <a:chExt cx="184774" cy="103424"/>
          </a:xfrm>
        </p:grpSpPr>
        <p:sp>
          <p:nvSpPr>
            <p:cNvPr id="1532" name="Google Shape;1532;p45"/>
            <p:cNvSpPr/>
            <p:nvPr/>
          </p:nvSpPr>
          <p:spPr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45"/>
          <p:cNvGrpSpPr/>
          <p:nvPr/>
        </p:nvGrpSpPr>
        <p:grpSpPr>
          <a:xfrm>
            <a:off x="10243319" y="2411607"/>
            <a:ext cx="1049648" cy="1385257"/>
            <a:chOff x="683950" y="1497553"/>
            <a:chExt cx="701636" cy="925974"/>
          </a:xfrm>
        </p:grpSpPr>
        <p:sp>
          <p:nvSpPr>
            <p:cNvPr id="1536" name="Google Shape;1536;p45"/>
            <p:cNvSpPr/>
            <p:nvPr/>
          </p:nvSpPr>
          <p:spPr>
            <a:xfrm>
              <a:off x="913252" y="2289041"/>
              <a:ext cx="339766" cy="134486"/>
            </a:xfrm>
            <a:custGeom>
              <a:avLst/>
              <a:gdLst/>
              <a:ahLst/>
              <a:cxnLst/>
              <a:rect l="l" t="t" r="r" b="b"/>
              <a:pathLst>
                <a:path w="10621" h="4204" extrusionOk="0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910949" y="2216201"/>
              <a:ext cx="344372" cy="196451"/>
            </a:xfrm>
            <a:custGeom>
              <a:avLst/>
              <a:gdLst/>
              <a:ahLst/>
              <a:cxnLst/>
              <a:rect l="l" t="t" r="r" b="b"/>
              <a:pathLst>
                <a:path w="10765" h="6141" extrusionOk="0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1017986" y="2130213"/>
              <a:ext cx="123066" cy="229688"/>
            </a:xfrm>
            <a:custGeom>
              <a:avLst/>
              <a:gdLst/>
              <a:ahLst/>
              <a:cxnLst/>
              <a:rect l="l" t="t" r="r" b="b"/>
              <a:pathLst>
                <a:path w="3847" h="7180" extrusionOk="0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1005798" y="2193808"/>
              <a:ext cx="12604" cy="166092"/>
            </a:xfrm>
            <a:custGeom>
              <a:avLst/>
              <a:gdLst/>
              <a:ahLst/>
              <a:cxnLst/>
              <a:rect l="l" t="t" r="r" b="b"/>
              <a:pathLst>
                <a:path w="394" h="5192" extrusionOk="0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1005798" y="2122983"/>
              <a:ext cx="134486" cy="77704"/>
            </a:xfrm>
            <a:custGeom>
              <a:avLst/>
              <a:gdLst/>
              <a:ahLst/>
              <a:cxnLst/>
              <a:rect l="l" t="t" r="r" b="b"/>
              <a:pathLst>
                <a:path w="4204" h="2429" extrusionOk="0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683950" y="1497553"/>
              <a:ext cx="692871" cy="911107"/>
            </a:xfrm>
            <a:custGeom>
              <a:avLst/>
              <a:gdLst/>
              <a:ahLst/>
              <a:cxnLst/>
              <a:rect l="l" t="t" r="r" b="b"/>
              <a:pathLst>
                <a:path w="21659" h="28481" extrusionOk="0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712901" y="1514316"/>
              <a:ext cx="672686" cy="895880"/>
            </a:xfrm>
            <a:custGeom>
              <a:avLst/>
              <a:gdLst/>
              <a:ahLst/>
              <a:cxnLst/>
              <a:rect l="l" t="t" r="r" b="b"/>
              <a:pathLst>
                <a:path w="21028" h="28005" extrusionOk="0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714052" y="1909676"/>
              <a:ext cx="671534" cy="500516"/>
            </a:xfrm>
            <a:custGeom>
              <a:avLst/>
              <a:gdLst/>
              <a:ahLst/>
              <a:cxnLst/>
              <a:rect l="l" t="t" r="r" b="b"/>
              <a:pathLst>
                <a:path w="20992" h="15646" extrusionOk="0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748697" y="1576824"/>
              <a:ext cx="606786" cy="639864"/>
            </a:xfrm>
            <a:custGeom>
              <a:avLst/>
              <a:gdLst/>
              <a:ahLst/>
              <a:cxnLst/>
              <a:rect l="l" t="t" r="r" b="b"/>
              <a:pathLst>
                <a:path w="18968" h="20002" extrusionOk="0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791371" y="1865338"/>
              <a:ext cx="204928" cy="289094"/>
            </a:xfrm>
            <a:custGeom>
              <a:avLst/>
              <a:gdLst/>
              <a:ahLst/>
              <a:cxnLst/>
              <a:rect l="l" t="t" r="r" b="b"/>
              <a:pathLst>
                <a:path w="6406" h="9037" extrusionOk="0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791755" y="1950815"/>
              <a:ext cx="204544" cy="203712"/>
            </a:xfrm>
            <a:custGeom>
              <a:avLst/>
              <a:gdLst/>
              <a:ahLst/>
              <a:cxnLst/>
              <a:rect l="l" t="t" r="r" b="b"/>
              <a:pathLst>
                <a:path w="6394" h="6368" extrusionOk="0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1038171" y="1770617"/>
              <a:ext cx="292549" cy="177576"/>
            </a:xfrm>
            <a:custGeom>
              <a:avLst/>
              <a:gdLst/>
              <a:ahLst/>
              <a:cxnLst/>
              <a:rect l="l" t="t" r="r" b="b"/>
              <a:pathLst>
                <a:path w="9145" h="5551" extrusionOk="0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1038171" y="173936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1038171" y="170814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1038171" y="1676536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1038171" y="183229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1038171" y="180107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790603" y="1792370"/>
              <a:ext cx="223226" cy="148210"/>
            </a:xfrm>
            <a:custGeom>
              <a:avLst/>
              <a:gdLst/>
              <a:ahLst/>
              <a:cxnLst/>
              <a:rect l="l" t="t" r="r" b="b"/>
              <a:pathLst>
                <a:path w="6978" h="4633" extrusionOk="0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45"/>
          <p:cNvGrpSpPr/>
          <p:nvPr/>
        </p:nvGrpSpPr>
        <p:grpSpPr>
          <a:xfrm>
            <a:off x="7017705" y="3982419"/>
            <a:ext cx="883779" cy="1036229"/>
            <a:chOff x="2288199" y="1549761"/>
            <a:chExt cx="478442" cy="560973"/>
          </a:xfrm>
        </p:grpSpPr>
        <p:sp>
          <p:nvSpPr>
            <p:cNvPr id="1555" name="Google Shape;1555;p45"/>
            <p:cNvSpPr/>
            <p:nvPr/>
          </p:nvSpPr>
          <p:spPr>
            <a:xfrm>
              <a:off x="2327834" y="1635077"/>
              <a:ext cx="22873" cy="288358"/>
            </a:xfrm>
            <a:custGeom>
              <a:avLst/>
              <a:gdLst/>
              <a:ahLst/>
              <a:cxnLst/>
              <a:rect l="l" t="t" r="r" b="b"/>
              <a:pathLst>
                <a:path w="715" h="9014" extrusionOk="0">
                  <a:moveTo>
                    <a:pt x="696" y="156"/>
                  </a:moveTo>
                  <a:lnTo>
                    <a:pt x="715" y="167"/>
                  </a:lnTo>
                  <a:cubicBezTo>
                    <a:pt x="707" y="160"/>
                    <a:pt x="700" y="157"/>
                    <a:pt x="696" y="156"/>
                  </a:cubicBezTo>
                  <a:close/>
                  <a:moveTo>
                    <a:pt x="369" y="0"/>
                  </a:moveTo>
                  <a:cubicBezTo>
                    <a:pt x="369" y="0"/>
                    <a:pt x="369" y="12"/>
                    <a:pt x="369" y="12"/>
                  </a:cubicBezTo>
                  <a:lnTo>
                    <a:pt x="357" y="12"/>
                  </a:lnTo>
                  <a:cubicBezTo>
                    <a:pt x="345" y="12"/>
                    <a:pt x="334" y="24"/>
                    <a:pt x="334" y="24"/>
                  </a:cubicBezTo>
                  <a:cubicBezTo>
                    <a:pt x="322" y="36"/>
                    <a:pt x="310" y="36"/>
                    <a:pt x="298" y="48"/>
                  </a:cubicBezTo>
                  <a:cubicBezTo>
                    <a:pt x="298" y="48"/>
                    <a:pt x="286" y="48"/>
                    <a:pt x="286" y="60"/>
                  </a:cubicBezTo>
                  <a:cubicBezTo>
                    <a:pt x="286" y="60"/>
                    <a:pt x="274" y="60"/>
                    <a:pt x="274" y="72"/>
                  </a:cubicBezTo>
                  <a:lnTo>
                    <a:pt x="262" y="72"/>
                  </a:lnTo>
                  <a:lnTo>
                    <a:pt x="262" y="84"/>
                  </a:lnTo>
                  <a:cubicBezTo>
                    <a:pt x="250" y="84"/>
                    <a:pt x="250" y="84"/>
                    <a:pt x="250" y="95"/>
                  </a:cubicBezTo>
                  <a:cubicBezTo>
                    <a:pt x="250" y="95"/>
                    <a:pt x="238" y="95"/>
                    <a:pt x="238" y="107"/>
                  </a:cubicBezTo>
                  <a:lnTo>
                    <a:pt x="226" y="119"/>
                  </a:lnTo>
                  <a:cubicBezTo>
                    <a:pt x="226" y="131"/>
                    <a:pt x="214" y="131"/>
                    <a:pt x="214" y="131"/>
                  </a:cubicBezTo>
                  <a:cubicBezTo>
                    <a:pt x="214" y="143"/>
                    <a:pt x="214" y="143"/>
                    <a:pt x="203" y="155"/>
                  </a:cubicBezTo>
                  <a:cubicBezTo>
                    <a:pt x="203" y="155"/>
                    <a:pt x="203" y="167"/>
                    <a:pt x="203" y="167"/>
                  </a:cubicBezTo>
                  <a:cubicBezTo>
                    <a:pt x="203" y="167"/>
                    <a:pt x="191" y="179"/>
                    <a:pt x="191" y="179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79" y="203"/>
                    <a:pt x="179" y="203"/>
                    <a:pt x="179" y="215"/>
                  </a:cubicBezTo>
                  <a:cubicBezTo>
                    <a:pt x="179" y="215"/>
                    <a:pt x="179" y="215"/>
                    <a:pt x="179" y="226"/>
                  </a:cubicBezTo>
                  <a:cubicBezTo>
                    <a:pt x="167" y="226"/>
                    <a:pt x="167" y="226"/>
                    <a:pt x="167" y="238"/>
                  </a:cubicBezTo>
                  <a:cubicBezTo>
                    <a:pt x="167" y="250"/>
                    <a:pt x="167" y="262"/>
                    <a:pt x="167" y="262"/>
                  </a:cubicBezTo>
                  <a:cubicBezTo>
                    <a:pt x="167" y="262"/>
                    <a:pt x="167" y="274"/>
                    <a:pt x="167" y="274"/>
                  </a:cubicBezTo>
                  <a:cubicBezTo>
                    <a:pt x="167" y="274"/>
                    <a:pt x="167" y="274"/>
                    <a:pt x="167" y="286"/>
                  </a:cubicBezTo>
                  <a:lnTo>
                    <a:pt x="155" y="286"/>
                  </a:lnTo>
                  <a:cubicBezTo>
                    <a:pt x="155" y="298"/>
                    <a:pt x="155" y="310"/>
                    <a:pt x="155" y="322"/>
                  </a:cubicBezTo>
                  <a:lnTo>
                    <a:pt x="167" y="3346"/>
                  </a:lnTo>
                  <a:lnTo>
                    <a:pt x="0" y="4013"/>
                  </a:lnTo>
                  <a:lnTo>
                    <a:pt x="12" y="8692"/>
                  </a:lnTo>
                  <a:cubicBezTo>
                    <a:pt x="12" y="8775"/>
                    <a:pt x="36" y="8835"/>
                    <a:pt x="83" y="8858"/>
                  </a:cubicBezTo>
                  <a:lnTo>
                    <a:pt x="345" y="9013"/>
                  </a:lnTo>
                  <a:cubicBezTo>
                    <a:pt x="298" y="8978"/>
                    <a:pt x="274" y="8930"/>
                    <a:pt x="274" y="8847"/>
                  </a:cubicBezTo>
                  <a:lnTo>
                    <a:pt x="262" y="4167"/>
                  </a:lnTo>
                  <a:lnTo>
                    <a:pt x="429" y="3501"/>
                  </a:lnTo>
                  <a:lnTo>
                    <a:pt x="417" y="476"/>
                  </a:lnTo>
                  <a:cubicBezTo>
                    <a:pt x="417" y="465"/>
                    <a:pt x="417" y="453"/>
                    <a:pt x="417" y="429"/>
                  </a:cubicBezTo>
                  <a:cubicBezTo>
                    <a:pt x="417" y="417"/>
                    <a:pt x="417" y="405"/>
                    <a:pt x="429" y="393"/>
                  </a:cubicBezTo>
                  <a:cubicBezTo>
                    <a:pt x="429" y="393"/>
                    <a:pt x="429" y="381"/>
                    <a:pt x="429" y="381"/>
                  </a:cubicBezTo>
                  <a:cubicBezTo>
                    <a:pt x="429" y="369"/>
                    <a:pt x="441" y="357"/>
                    <a:pt x="441" y="346"/>
                  </a:cubicBezTo>
                  <a:cubicBezTo>
                    <a:pt x="453" y="334"/>
                    <a:pt x="453" y="322"/>
                    <a:pt x="464" y="310"/>
                  </a:cubicBezTo>
                  <a:cubicBezTo>
                    <a:pt x="476" y="286"/>
                    <a:pt x="476" y="274"/>
                    <a:pt x="488" y="262"/>
                  </a:cubicBezTo>
                  <a:cubicBezTo>
                    <a:pt x="500" y="250"/>
                    <a:pt x="512" y="238"/>
                    <a:pt x="512" y="238"/>
                  </a:cubicBezTo>
                  <a:lnTo>
                    <a:pt x="524" y="226"/>
                  </a:lnTo>
                  <a:cubicBezTo>
                    <a:pt x="524" y="226"/>
                    <a:pt x="536" y="215"/>
                    <a:pt x="548" y="203"/>
                  </a:cubicBezTo>
                  <a:lnTo>
                    <a:pt x="560" y="203"/>
                  </a:lnTo>
                  <a:cubicBezTo>
                    <a:pt x="560" y="191"/>
                    <a:pt x="572" y="179"/>
                    <a:pt x="584" y="179"/>
                  </a:cubicBezTo>
                  <a:cubicBezTo>
                    <a:pt x="595" y="167"/>
                    <a:pt x="607" y="167"/>
                    <a:pt x="619" y="167"/>
                  </a:cubicBezTo>
                  <a:cubicBezTo>
                    <a:pt x="619" y="167"/>
                    <a:pt x="619" y="155"/>
                    <a:pt x="619" y="155"/>
                  </a:cubicBezTo>
                  <a:lnTo>
                    <a:pt x="691" y="155"/>
                  </a:lnTo>
                  <a:cubicBezTo>
                    <a:pt x="691" y="155"/>
                    <a:pt x="693" y="155"/>
                    <a:pt x="696" y="156"/>
                  </a:cubicBezTo>
                  <a:lnTo>
                    <a:pt x="696" y="156"/>
                  </a:lnTo>
                  <a:lnTo>
                    <a:pt x="453" y="12"/>
                  </a:lnTo>
                  <a:lnTo>
                    <a:pt x="441" y="12"/>
                  </a:lnTo>
                  <a:cubicBezTo>
                    <a:pt x="441" y="12"/>
                    <a:pt x="429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2335831" y="1639939"/>
              <a:ext cx="22489" cy="283847"/>
            </a:xfrm>
            <a:custGeom>
              <a:avLst/>
              <a:gdLst/>
              <a:ahLst/>
              <a:cxnLst/>
              <a:rect l="l" t="t" r="r" b="b"/>
              <a:pathLst>
                <a:path w="703" h="8873" extrusionOk="0">
                  <a:moveTo>
                    <a:pt x="413" y="1"/>
                  </a:moveTo>
                  <a:cubicBezTo>
                    <a:pt x="389" y="1"/>
                    <a:pt x="362" y="9"/>
                    <a:pt x="334" y="27"/>
                  </a:cubicBezTo>
                  <a:cubicBezTo>
                    <a:pt x="238" y="74"/>
                    <a:pt x="167" y="217"/>
                    <a:pt x="167" y="324"/>
                  </a:cubicBezTo>
                  <a:lnTo>
                    <a:pt x="179" y="3349"/>
                  </a:lnTo>
                  <a:lnTo>
                    <a:pt x="0" y="4004"/>
                  </a:lnTo>
                  <a:lnTo>
                    <a:pt x="12" y="8695"/>
                  </a:lnTo>
                  <a:cubicBezTo>
                    <a:pt x="12" y="8805"/>
                    <a:pt x="72" y="8873"/>
                    <a:pt x="159" y="8873"/>
                  </a:cubicBezTo>
                  <a:cubicBezTo>
                    <a:pt x="194" y="8873"/>
                    <a:pt x="233" y="8861"/>
                    <a:pt x="274" y="8837"/>
                  </a:cubicBezTo>
                  <a:lnTo>
                    <a:pt x="453" y="8730"/>
                  </a:lnTo>
                  <a:cubicBezTo>
                    <a:pt x="595" y="8647"/>
                    <a:pt x="703" y="8456"/>
                    <a:pt x="703" y="8302"/>
                  </a:cubicBezTo>
                  <a:lnTo>
                    <a:pt x="691" y="3611"/>
                  </a:lnTo>
                  <a:lnTo>
                    <a:pt x="512" y="3146"/>
                  </a:lnTo>
                  <a:lnTo>
                    <a:pt x="512" y="122"/>
                  </a:lnTo>
                  <a:cubicBezTo>
                    <a:pt x="512" y="47"/>
                    <a:pt x="471" y="1"/>
                    <a:pt x="41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2480936" y="1549761"/>
              <a:ext cx="22873" cy="287974"/>
            </a:xfrm>
            <a:custGeom>
              <a:avLst/>
              <a:gdLst/>
              <a:ahLst/>
              <a:cxnLst/>
              <a:rect l="l" t="t" r="r" b="b"/>
              <a:pathLst>
                <a:path w="715" h="9002" extrusionOk="0">
                  <a:moveTo>
                    <a:pt x="695" y="155"/>
                  </a:moveTo>
                  <a:lnTo>
                    <a:pt x="715" y="167"/>
                  </a:lnTo>
                  <a:cubicBezTo>
                    <a:pt x="704" y="156"/>
                    <a:pt x="703" y="155"/>
                    <a:pt x="695" y="155"/>
                  </a:cubicBezTo>
                  <a:close/>
                  <a:moveTo>
                    <a:pt x="370" y="0"/>
                  </a:moveTo>
                  <a:cubicBezTo>
                    <a:pt x="370" y="0"/>
                    <a:pt x="370" y="0"/>
                    <a:pt x="370" y="12"/>
                  </a:cubicBezTo>
                  <a:lnTo>
                    <a:pt x="358" y="12"/>
                  </a:lnTo>
                  <a:cubicBezTo>
                    <a:pt x="346" y="12"/>
                    <a:pt x="334" y="24"/>
                    <a:pt x="334" y="24"/>
                  </a:cubicBezTo>
                  <a:cubicBezTo>
                    <a:pt x="322" y="24"/>
                    <a:pt x="310" y="36"/>
                    <a:pt x="298" y="48"/>
                  </a:cubicBezTo>
                  <a:cubicBezTo>
                    <a:pt x="298" y="48"/>
                    <a:pt x="286" y="48"/>
                    <a:pt x="286" y="60"/>
                  </a:cubicBezTo>
                  <a:cubicBezTo>
                    <a:pt x="286" y="60"/>
                    <a:pt x="274" y="60"/>
                    <a:pt x="274" y="72"/>
                  </a:cubicBezTo>
                  <a:lnTo>
                    <a:pt x="262" y="72"/>
                  </a:lnTo>
                  <a:lnTo>
                    <a:pt x="262" y="84"/>
                  </a:lnTo>
                  <a:lnTo>
                    <a:pt x="250" y="84"/>
                  </a:lnTo>
                  <a:cubicBezTo>
                    <a:pt x="250" y="95"/>
                    <a:pt x="250" y="95"/>
                    <a:pt x="239" y="107"/>
                  </a:cubicBezTo>
                  <a:lnTo>
                    <a:pt x="239" y="119"/>
                  </a:lnTo>
                  <a:lnTo>
                    <a:pt x="227" y="119"/>
                  </a:lnTo>
                  <a:cubicBezTo>
                    <a:pt x="227" y="119"/>
                    <a:pt x="227" y="131"/>
                    <a:pt x="215" y="131"/>
                  </a:cubicBezTo>
                  <a:cubicBezTo>
                    <a:pt x="215" y="143"/>
                    <a:pt x="215" y="143"/>
                    <a:pt x="215" y="155"/>
                  </a:cubicBezTo>
                  <a:cubicBezTo>
                    <a:pt x="203" y="155"/>
                    <a:pt x="203" y="155"/>
                    <a:pt x="203" y="167"/>
                  </a:cubicBezTo>
                  <a:cubicBezTo>
                    <a:pt x="203" y="167"/>
                    <a:pt x="203" y="179"/>
                    <a:pt x="191" y="179"/>
                  </a:cubicBezTo>
                  <a:cubicBezTo>
                    <a:pt x="191" y="179"/>
                    <a:pt x="191" y="191"/>
                    <a:pt x="191" y="191"/>
                  </a:cubicBezTo>
                  <a:cubicBezTo>
                    <a:pt x="191" y="203"/>
                    <a:pt x="191" y="203"/>
                    <a:pt x="179" y="203"/>
                  </a:cubicBezTo>
                  <a:cubicBezTo>
                    <a:pt x="179" y="215"/>
                    <a:pt x="179" y="215"/>
                    <a:pt x="179" y="226"/>
                  </a:cubicBezTo>
                  <a:cubicBezTo>
                    <a:pt x="179" y="226"/>
                    <a:pt x="179" y="226"/>
                    <a:pt x="179" y="238"/>
                  </a:cubicBezTo>
                  <a:lnTo>
                    <a:pt x="167" y="238"/>
                  </a:lnTo>
                  <a:cubicBezTo>
                    <a:pt x="167" y="250"/>
                    <a:pt x="167" y="250"/>
                    <a:pt x="167" y="262"/>
                  </a:cubicBezTo>
                  <a:cubicBezTo>
                    <a:pt x="167" y="262"/>
                    <a:pt x="167" y="274"/>
                    <a:pt x="167" y="274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7" y="298"/>
                    <a:pt x="167" y="310"/>
                    <a:pt x="167" y="322"/>
                  </a:cubicBezTo>
                  <a:lnTo>
                    <a:pt x="167" y="3346"/>
                  </a:lnTo>
                  <a:lnTo>
                    <a:pt x="0" y="4013"/>
                  </a:lnTo>
                  <a:lnTo>
                    <a:pt x="12" y="8692"/>
                  </a:lnTo>
                  <a:cubicBezTo>
                    <a:pt x="12" y="8775"/>
                    <a:pt x="36" y="8823"/>
                    <a:pt x="84" y="8858"/>
                  </a:cubicBezTo>
                  <a:lnTo>
                    <a:pt x="338" y="8997"/>
                  </a:lnTo>
                  <a:lnTo>
                    <a:pt x="338" y="8997"/>
                  </a:lnTo>
                  <a:cubicBezTo>
                    <a:pt x="295" y="8972"/>
                    <a:pt x="274" y="8925"/>
                    <a:pt x="274" y="8847"/>
                  </a:cubicBezTo>
                  <a:lnTo>
                    <a:pt x="262" y="4156"/>
                  </a:lnTo>
                  <a:lnTo>
                    <a:pt x="429" y="3501"/>
                  </a:lnTo>
                  <a:lnTo>
                    <a:pt x="417" y="476"/>
                  </a:lnTo>
                  <a:cubicBezTo>
                    <a:pt x="417" y="453"/>
                    <a:pt x="429" y="441"/>
                    <a:pt x="429" y="429"/>
                  </a:cubicBezTo>
                  <a:lnTo>
                    <a:pt x="417" y="429"/>
                  </a:lnTo>
                  <a:cubicBezTo>
                    <a:pt x="417" y="417"/>
                    <a:pt x="429" y="405"/>
                    <a:pt x="429" y="393"/>
                  </a:cubicBezTo>
                  <a:cubicBezTo>
                    <a:pt x="429" y="381"/>
                    <a:pt x="429" y="381"/>
                    <a:pt x="429" y="381"/>
                  </a:cubicBezTo>
                  <a:cubicBezTo>
                    <a:pt x="441" y="369"/>
                    <a:pt x="441" y="357"/>
                    <a:pt x="441" y="346"/>
                  </a:cubicBezTo>
                  <a:cubicBezTo>
                    <a:pt x="453" y="334"/>
                    <a:pt x="465" y="322"/>
                    <a:pt x="465" y="310"/>
                  </a:cubicBezTo>
                  <a:lnTo>
                    <a:pt x="465" y="298"/>
                  </a:lnTo>
                  <a:cubicBezTo>
                    <a:pt x="477" y="286"/>
                    <a:pt x="477" y="274"/>
                    <a:pt x="489" y="262"/>
                  </a:cubicBezTo>
                  <a:cubicBezTo>
                    <a:pt x="501" y="250"/>
                    <a:pt x="512" y="238"/>
                    <a:pt x="524" y="238"/>
                  </a:cubicBezTo>
                  <a:lnTo>
                    <a:pt x="524" y="226"/>
                  </a:lnTo>
                  <a:cubicBezTo>
                    <a:pt x="536" y="215"/>
                    <a:pt x="536" y="215"/>
                    <a:pt x="548" y="203"/>
                  </a:cubicBezTo>
                  <a:lnTo>
                    <a:pt x="560" y="203"/>
                  </a:lnTo>
                  <a:cubicBezTo>
                    <a:pt x="572" y="191"/>
                    <a:pt x="584" y="179"/>
                    <a:pt x="596" y="179"/>
                  </a:cubicBezTo>
                  <a:cubicBezTo>
                    <a:pt x="596" y="167"/>
                    <a:pt x="608" y="167"/>
                    <a:pt x="620" y="155"/>
                  </a:cubicBezTo>
                  <a:lnTo>
                    <a:pt x="691" y="155"/>
                  </a:lnTo>
                  <a:cubicBezTo>
                    <a:pt x="692" y="155"/>
                    <a:pt x="694" y="155"/>
                    <a:pt x="695" y="155"/>
                  </a:cubicBezTo>
                  <a:lnTo>
                    <a:pt x="695" y="155"/>
                  </a:lnTo>
                  <a:lnTo>
                    <a:pt x="453" y="12"/>
                  </a:lnTo>
                  <a:lnTo>
                    <a:pt x="441" y="12"/>
                  </a:lnTo>
                  <a:cubicBezTo>
                    <a:pt x="441" y="0"/>
                    <a:pt x="441" y="0"/>
                    <a:pt x="429" y="0"/>
                  </a:cubicBezTo>
                  <a:close/>
                  <a:moveTo>
                    <a:pt x="338" y="8997"/>
                  </a:moveTo>
                  <a:lnTo>
                    <a:pt x="338" y="8997"/>
                  </a:lnTo>
                  <a:cubicBezTo>
                    <a:pt x="340" y="8998"/>
                    <a:pt x="343" y="9000"/>
                    <a:pt x="346" y="9001"/>
                  </a:cubicBezTo>
                  <a:lnTo>
                    <a:pt x="338" y="899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2488934" y="1554623"/>
              <a:ext cx="22489" cy="283847"/>
            </a:xfrm>
            <a:custGeom>
              <a:avLst/>
              <a:gdLst/>
              <a:ahLst/>
              <a:cxnLst/>
              <a:rect l="l" t="t" r="r" b="b"/>
              <a:pathLst>
                <a:path w="703" h="8873" extrusionOk="0">
                  <a:moveTo>
                    <a:pt x="414" y="1"/>
                  </a:moveTo>
                  <a:cubicBezTo>
                    <a:pt x="389" y="1"/>
                    <a:pt x="362" y="9"/>
                    <a:pt x="334" y="27"/>
                  </a:cubicBezTo>
                  <a:cubicBezTo>
                    <a:pt x="239" y="74"/>
                    <a:pt x="167" y="205"/>
                    <a:pt x="167" y="313"/>
                  </a:cubicBezTo>
                  <a:lnTo>
                    <a:pt x="179" y="3349"/>
                  </a:lnTo>
                  <a:lnTo>
                    <a:pt x="0" y="4004"/>
                  </a:lnTo>
                  <a:lnTo>
                    <a:pt x="24" y="8695"/>
                  </a:lnTo>
                  <a:cubicBezTo>
                    <a:pt x="24" y="8805"/>
                    <a:pt x="79" y="8873"/>
                    <a:pt x="161" y="8873"/>
                  </a:cubicBezTo>
                  <a:cubicBezTo>
                    <a:pt x="195" y="8873"/>
                    <a:pt x="233" y="8861"/>
                    <a:pt x="274" y="8837"/>
                  </a:cubicBezTo>
                  <a:lnTo>
                    <a:pt x="453" y="8730"/>
                  </a:lnTo>
                  <a:cubicBezTo>
                    <a:pt x="596" y="8647"/>
                    <a:pt x="703" y="8456"/>
                    <a:pt x="703" y="8290"/>
                  </a:cubicBezTo>
                  <a:lnTo>
                    <a:pt x="691" y="3611"/>
                  </a:lnTo>
                  <a:lnTo>
                    <a:pt x="524" y="3146"/>
                  </a:lnTo>
                  <a:lnTo>
                    <a:pt x="512" y="122"/>
                  </a:lnTo>
                  <a:cubicBezTo>
                    <a:pt x="512" y="47"/>
                    <a:pt x="471" y="1"/>
                    <a:pt x="41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2290118" y="1876151"/>
              <a:ext cx="474220" cy="234583"/>
            </a:xfrm>
            <a:custGeom>
              <a:avLst/>
              <a:gdLst/>
              <a:ahLst/>
              <a:cxnLst/>
              <a:rect l="l" t="t" r="r" b="b"/>
              <a:pathLst>
                <a:path w="14824" h="7333" extrusionOk="0">
                  <a:moveTo>
                    <a:pt x="14824" y="1"/>
                  </a:moveTo>
                  <a:cubicBezTo>
                    <a:pt x="14824" y="108"/>
                    <a:pt x="14764" y="203"/>
                    <a:pt x="14633" y="275"/>
                  </a:cubicBezTo>
                  <a:lnTo>
                    <a:pt x="6620" y="4930"/>
                  </a:lnTo>
                  <a:cubicBezTo>
                    <a:pt x="6489" y="5007"/>
                    <a:pt x="6317" y="5046"/>
                    <a:pt x="6143" y="5046"/>
                  </a:cubicBezTo>
                  <a:cubicBezTo>
                    <a:pt x="5968" y="5046"/>
                    <a:pt x="5793" y="5007"/>
                    <a:pt x="5656" y="4930"/>
                  </a:cubicBezTo>
                  <a:lnTo>
                    <a:pt x="203" y="1799"/>
                  </a:lnTo>
                  <a:cubicBezTo>
                    <a:pt x="72" y="1727"/>
                    <a:pt x="0" y="1620"/>
                    <a:pt x="0" y="1525"/>
                  </a:cubicBezTo>
                  <a:lnTo>
                    <a:pt x="0" y="3811"/>
                  </a:lnTo>
                  <a:cubicBezTo>
                    <a:pt x="0" y="3906"/>
                    <a:pt x="72" y="4013"/>
                    <a:pt x="203" y="4085"/>
                  </a:cubicBezTo>
                  <a:lnTo>
                    <a:pt x="5656" y="7216"/>
                  </a:lnTo>
                  <a:cubicBezTo>
                    <a:pt x="5787" y="7293"/>
                    <a:pt x="5959" y="7332"/>
                    <a:pt x="6134" y="7332"/>
                  </a:cubicBezTo>
                  <a:cubicBezTo>
                    <a:pt x="6308" y="7332"/>
                    <a:pt x="6483" y="7293"/>
                    <a:pt x="6620" y="7216"/>
                  </a:cubicBezTo>
                  <a:lnTo>
                    <a:pt x="14621" y="2573"/>
                  </a:lnTo>
                  <a:cubicBezTo>
                    <a:pt x="14752" y="2489"/>
                    <a:pt x="14824" y="2394"/>
                    <a:pt x="14824" y="2287"/>
                  </a:cubicBezTo>
                  <a:lnTo>
                    <a:pt x="1482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2288199" y="1763515"/>
              <a:ext cx="478442" cy="274090"/>
            </a:xfrm>
            <a:custGeom>
              <a:avLst/>
              <a:gdLst/>
              <a:ahLst/>
              <a:cxnLst/>
              <a:rect l="l" t="t" r="r" b="b"/>
              <a:pathLst>
                <a:path w="14956" h="8568" extrusionOk="0">
                  <a:moveTo>
                    <a:pt x="8752" y="1"/>
                  </a:moveTo>
                  <a:cubicBezTo>
                    <a:pt x="8579" y="1"/>
                    <a:pt x="8407" y="39"/>
                    <a:pt x="8276" y="117"/>
                  </a:cubicBezTo>
                  <a:lnTo>
                    <a:pt x="263" y="4760"/>
                  </a:lnTo>
                  <a:cubicBezTo>
                    <a:pt x="1" y="4915"/>
                    <a:pt x="1" y="5165"/>
                    <a:pt x="263" y="5320"/>
                  </a:cubicBezTo>
                  <a:lnTo>
                    <a:pt x="5716" y="8451"/>
                  </a:lnTo>
                  <a:cubicBezTo>
                    <a:pt x="5853" y="8528"/>
                    <a:pt x="6028" y="8567"/>
                    <a:pt x="6203" y="8567"/>
                  </a:cubicBezTo>
                  <a:cubicBezTo>
                    <a:pt x="6377" y="8567"/>
                    <a:pt x="6549" y="8528"/>
                    <a:pt x="6680" y="8451"/>
                  </a:cubicBezTo>
                  <a:lnTo>
                    <a:pt x="14693" y="3796"/>
                  </a:lnTo>
                  <a:cubicBezTo>
                    <a:pt x="14955" y="3641"/>
                    <a:pt x="14955" y="3391"/>
                    <a:pt x="14681" y="3248"/>
                  </a:cubicBezTo>
                  <a:lnTo>
                    <a:pt x="9228" y="117"/>
                  </a:lnTo>
                  <a:cubicBezTo>
                    <a:pt x="9097" y="39"/>
                    <a:pt x="8925" y="1"/>
                    <a:pt x="87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2508352" y="1818985"/>
              <a:ext cx="125721" cy="71722"/>
            </a:xfrm>
            <a:custGeom>
              <a:avLst/>
              <a:gdLst/>
              <a:ahLst/>
              <a:cxnLst/>
              <a:rect l="l" t="t" r="r" b="b"/>
              <a:pathLst>
                <a:path w="3930" h="2242" extrusionOk="0">
                  <a:moveTo>
                    <a:pt x="3731" y="0"/>
                  </a:moveTo>
                  <a:cubicBezTo>
                    <a:pt x="3676" y="0"/>
                    <a:pt x="3617" y="12"/>
                    <a:pt x="3573" y="38"/>
                  </a:cubicBezTo>
                  <a:lnTo>
                    <a:pt x="96" y="2050"/>
                  </a:lnTo>
                  <a:cubicBezTo>
                    <a:pt x="13" y="2097"/>
                    <a:pt x="1" y="2169"/>
                    <a:pt x="72" y="2216"/>
                  </a:cubicBezTo>
                  <a:cubicBezTo>
                    <a:pt x="105" y="2233"/>
                    <a:pt x="151" y="2242"/>
                    <a:pt x="199" y="2242"/>
                  </a:cubicBezTo>
                  <a:cubicBezTo>
                    <a:pt x="255" y="2242"/>
                    <a:pt x="313" y="2230"/>
                    <a:pt x="358" y="2205"/>
                  </a:cubicBezTo>
                  <a:lnTo>
                    <a:pt x="3835" y="192"/>
                  </a:lnTo>
                  <a:cubicBezTo>
                    <a:pt x="3918" y="145"/>
                    <a:pt x="3930" y="73"/>
                    <a:pt x="3858" y="26"/>
                  </a:cubicBezTo>
                  <a:cubicBezTo>
                    <a:pt x="3825" y="9"/>
                    <a:pt x="3779" y="0"/>
                    <a:pt x="3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2491589" y="1809293"/>
              <a:ext cx="125721" cy="71818"/>
            </a:xfrm>
            <a:custGeom>
              <a:avLst/>
              <a:gdLst/>
              <a:ahLst/>
              <a:cxnLst/>
              <a:rect l="l" t="t" r="r" b="b"/>
              <a:pathLst>
                <a:path w="3930" h="2245" extrusionOk="0">
                  <a:moveTo>
                    <a:pt x="3739" y="1"/>
                  </a:moveTo>
                  <a:cubicBezTo>
                    <a:pt x="3681" y="1"/>
                    <a:pt x="3619" y="16"/>
                    <a:pt x="3573" y="43"/>
                  </a:cubicBezTo>
                  <a:lnTo>
                    <a:pt x="96" y="2055"/>
                  </a:lnTo>
                  <a:cubicBezTo>
                    <a:pt x="13" y="2103"/>
                    <a:pt x="1" y="2174"/>
                    <a:pt x="72" y="2210"/>
                  </a:cubicBezTo>
                  <a:cubicBezTo>
                    <a:pt x="106" y="2232"/>
                    <a:pt x="153" y="2244"/>
                    <a:pt x="202" y="2244"/>
                  </a:cubicBezTo>
                  <a:cubicBezTo>
                    <a:pt x="257" y="2244"/>
                    <a:pt x="314" y="2229"/>
                    <a:pt x="358" y="2198"/>
                  </a:cubicBezTo>
                  <a:lnTo>
                    <a:pt x="3835" y="198"/>
                  </a:lnTo>
                  <a:cubicBezTo>
                    <a:pt x="3918" y="150"/>
                    <a:pt x="3930" y="67"/>
                    <a:pt x="3858" y="31"/>
                  </a:cubicBezTo>
                  <a:cubicBezTo>
                    <a:pt x="3827" y="10"/>
                    <a:pt x="3784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2474826" y="1799792"/>
              <a:ext cx="125721" cy="71658"/>
            </a:xfrm>
            <a:custGeom>
              <a:avLst/>
              <a:gdLst/>
              <a:ahLst/>
              <a:cxnLst/>
              <a:rect l="l" t="t" r="r" b="b"/>
              <a:pathLst>
                <a:path w="3930" h="2240" extrusionOk="0">
                  <a:moveTo>
                    <a:pt x="3739" y="0"/>
                  </a:moveTo>
                  <a:cubicBezTo>
                    <a:pt x="3681" y="0"/>
                    <a:pt x="3620" y="16"/>
                    <a:pt x="3573" y="42"/>
                  </a:cubicBezTo>
                  <a:lnTo>
                    <a:pt x="96" y="2043"/>
                  </a:lnTo>
                  <a:cubicBezTo>
                    <a:pt x="13" y="2090"/>
                    <a:pt x="1" y="2174"/>
                    <a:pt x="72" y="2209"/>
                  </a:cubicBezTo>
                  <a:cubicBezTo>
                    <a:pt x="104" y="2230"/>
                    <a:pt x="146" y="2240"/>
                    <a:pt x="192" y="2240"/>
                  </a:cubicBezTo>
                  <a:cubicBezTo>
                    <a:pt x="250" y="2240"/>
                    <a:pt x="311" y="2224"/>
                    <a:pt x="358" y="2197"/>
                  </a:cubicBezTo>
                  <a:lnTo>
                    <a:pt x="3835" y="185"/>
                  </a:lnTo>
                  <a:cubicBezTo>
                    <a:pt x="3930" y="138"/>
                    <a:pt x="3930" y="66"/>
                    <a:pt x="3859" y="30"/>
                  </a:cubicBezTo>
                  <a:cubicBezTo>
                    <a:pt x="3827" y="10"/>
                    <a:pt x="3784" y="0"/>
                    <a:pt x="3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2458096" y="1790035"/>
              <a:ext cx="125721" cy="71754"/>
            </a:xfrm>
            <a:custGeom>
              <a:avLst/>
              <a:gdLst/>
              <a:ahLst/>
              <a:cxnLst/>
              <a:rect l="l" t="t" r="r" b="b"/>
              <a:pathLst>
                <a:path w="3930" h="2243" extrusionOk="0">
                  <a:moveTo>
                    <a:pt x="3730" y="0"/>
                  </a:moveTo>
                  <a:cubicBezTo>
                    <a:pt x="3675" y="0"/>
                    <a:pt x="3617" y="12"/>
                    <a:pt x="3572" y="38"/>
                  </a:cubicBezTo>
                  <a:lnTo>
                    <a:pt x="95" y="2050"/>
                  </a:lnTo>
                  <a:cubicBezTo>
                    <a:pt x="12" y="2098"/>
                    <a:pt x="0" y="2169"/>
                    <a:pt x="72" y="2217"/>
                  </a:cubicBezTo>
                  <a:cubicBezTo>
                    <a:pt x="110" y="2233"/>
                    <a:pt x="157" y="2242"/>
                    <a:pt x="203" y="2242"/>
                  </a:cubicBezTo>
                  <a:cubicBezTo>
                    <a:pt x="258" y="2242"/>
                    <a:pt x="313" y="2230"/>
                    <a:pt x="357" y="2205"/>
                  </a:cubicBezTo>
                  <a:lnTo>
                    <a:pt x="3846" y="193"/>
                  </a:lnTo>
                  <a:cubicBezTo>
                    <a:pt x="3929" y="145"/>
                    <a:pt x="3929" y="73"/>
                    <a:pt x="3858" y="26"/>
                  </a:cubicBezTo>
                  <a:cubicBezTo>
                    <a:pt x="3825" y="9"/>
                    <a:pt x="3779" y="0"/>
                    <a:pt x="3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5"/>
            <p:cNvSpPr/>
            <p:nvPr/>
          </p:nvSpPr>
          <p:spPr>
            <a:xfrm>
              <a:off x="2547955" y="2030597"/>
              <a:ext cx="14523" cy="18426"/>
            </a:xfrm>
            <a:custGeom>
              <a:avLst/>
              <a:gdLst/>
              <a:ahLst/>
              <a:cxnLst/>
              <a:rect l="l" t="t" r="r" b="b"/>
              <a:pathLst>
                <a:path w="454" h="576" extrusionOk="0">
                  <a:moveTo>
                    <a:pt x="330" y="0"/>
                  </a:moveTo>
                  <a:cubicBezTo>
                    <a:pt x="300" y="0"/>
                    <a:pt x="265" y="10"/>
                    <a:pt x="227" y="31"/>
                  </a:cubicBezTo>
                  <a:cubicBezTo>
                    <a:pt x="108" y="102"/>
                    <a:pt x="1" y="281"/>
                    <a:pt x="1" y="424"/>
                  </a:cubicBezTo>
                  <a:cubicBezTo>
                    <a:pt x="1" y="522"/>
                    <a:pt x="52" y="575"/>
                    <a:pt x="123" y="575"/>
                  </a:cubicBezTo>
                  <a:cubicBezTo>
                    <a:pt x="155" y="575"/>
                    <a:pt x="190" y="565"/>
                    <a:pt x="227" y="543"/>
                  </a:cubicBezTo>
                  <a:cubicBezTo>
                    <a:pt x="358" y="471"/>
                    <a:pt x="453" y="304"/>
                    <a:pt x="453" y="162"/>
                  </a:cubicBezTo>
                  <a:cubicBezTo>
                    <a:pt x="453" y="60"/>
                    <a:pt x="405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2597859" y="2002030"/>
              <a:ext cx="14523" cy="18330"/>
            </a:xfrm>
            <a:custGeom>
              <a:avLst/>
              <a:gdLst/>
              <a:ahLst/>
              <a:cxnLst/>
              <a:rect l="l" t="t" r="r" b="b"/>
              <a:pathLst>
                <a:path w="454" h="573" extrusionOk="0">
                  <a:moveTo>
                    <a:pt x="324" y="0"/>
                  </a:moveTo>
                  <a:cubicBezTo>
                    <a:pt x="294" y="0"/>
                    <a:pt x="261" y="10"/>
                    <a:pt x="227" y="31"/>
                  </a:cubicBezTo>
                  <a:cubicBezTo>
                    <a:pt x="96" y="102"/>
                    <a:pt x="1" y="269"/>
                    <a:pt x="1" y="412"/>
                  </a:cubicBezTo>
                  <a:cubicBezTo>
                    <a:pt x="1" y="513"/>
                    <a:pt x="49" y="573"/>
                    <a:pt x="124" y="573"/>
                  </a:cubicBezTo>
                  <a:cubicBezTo>
                    <a:pt x="154" y="573"/>
                    <a:pt x="189" y="563"/>
                    <a:pt x="227" y="543"/>
                  </a:cubicBezTo>
                  <a:cubicBezTo>
                    <a:pt x="346" y="471"/>
                    <a:pt x="453" y="293"/>
                    <a:pt x="453" y="162"/>
                  </a:cubicBezTo>
                  <a:cubicBezTo>
                    <a:pt x="453" y="60"/>
                    <a:pt x="399" y="0"/>
                    <a:pt x="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2647762" y="1973080"/>
              <a:ext cx="14108" cy="18714"/>
            </a:xfrm>
            <a:custGeom>
              <a:avLst/>
              <a:gdLst/>
              <a:ahLst/>
              <a:cxnLst/>
              <a:rect l="l" t="t" r="r" b="b"/>
              <a:pathLst>
                <a:path w="441" h="585" extrusionOk="0">
                  <a:moveTo>
                    <a:pt x="317" y="0"/>
                  </a:moveTo>
                  <a:cubicBezTo>
                    <a:pt x="287" y="0"/>
                    <a:pt x="252" y="10"/>
                    <a:pt x="215" y="31"/>
                  </a:cubicBezTo>
                  <a:cubicBezTo>
                    <a:pt x="96" y="102"/>
                    <a:pt x="0" y="281"/>
                    <a:pt x="0" y="424"/>
                  </a:cubicBezTo>
                  <a:cubicBezTo>
                    <a:pt x="0" y="525"/>
                    <a:pt x="49" y="585"/>
                    <a:pt x="120" y="585"/>
                  </a:cubicBezTo>
                  <a:cubicBezTo>
                    <a:pt x="148" y="585"/>
                    <a:pt x="180" y="575"/>
                    <a:pt x="215" y="555"/>
                  </a:cubicBezTo>
                  <a:cubicBezTo>
                    <a:pt x="346" y="483"/>
                    <a:pt x="441" y="305"/>
                    <a:pt x="441" y="162"/>
                  </a:cubicBezTo>
                  <a:cubicBezTo>
                    <a:pt x="441" y="60"/>
                    <a:pt x="393" y="0"/>
                    <a:pt x="3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2697282" y="1944513"/>
              <a:ext cx="14491" cy="18426"/>
            </a:xfrm>
            <a:custGeom>
              <a:avLst/>
              <a:gdLst/>
              <a:ahLst/>
              <a:cxnLst/>
              <a:rect l="l" t="t" r="r" b="b"/>
              <a:pathLst>
                <a:path w="453" h="576" extrusionOk="0">
                  <a:moveTo>
                    <a:pt x="324" y="1"/>
                  </a:moveTo>
                  <a:cubicBezTo>
                    <a:pt x="294" y="1"/>
                    <a:pt x="261" y="10"/>
                    <a:pt x="226" y="31"/>
                  </a:cubicBezTo>
                  <a:cubicBezTo>
                    <a:pt x="107" y="102"/>
                    <a:pt x="0" y="281"/>
                    <a:pt x="0" y="424"/>
                  </a:cubicBezTo>
                  <a:cubicBezTo>
                    <a:pt x="0" y="522"/>
                    <a:pt x="51" y="576"/>
                    <a:pt x="122" y="576"/>
                  </a:cubicBezTo>
                  <a:cubicBezTo>
                    <a:pt x="154" y="576"/>
                    <a:pt x="190" y="565"/>
                    <a:pt x="226" y="543"/>
                  </a:cubicBezTo>
                  <a:cubicBezTo>
                    <a:pt x="357" y="471"/>
                    <a:pt x="453" y="305"/>
                    <a:pt x="453" y="162"/>
                  </a:cubicBezTo>
                  <a:cubicBezTo>
                    <a:pt x="453" y="60"/>
                    <a:pt x="398" y="1"/>
                    <a:pt x="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45"/>
          <p:cNvGrpSpPr/>
          <p:nvPr/>
        </p:nvGrpSpPr>
        <p:grpSpPr>
          <a:xfrm flipH="1">
            <a:off x="7938027" y="2991104"/>
            <a:ext cx="936243" cy="959436"/>
            <a:chOff x="3164235" y="1734149"/>
            <a:chExt cx="373675" cy="382917"/>
          </a:xfrm>
        </p:grpSpPr>
        <p:sp>
          <p:nvSpPr>
            <p:cNvPr id="1570" name="Google Shape;1570;p45"/>
            <p:cNvSpPr/>
            <p:nvPr/>
          </p:nvSpPr>
          <p:spPr>
            <a:xfrm>
              <a:off x="3277351" y="1961243"/>
              <a:ext cx="110877" cy="82918"/>
            </a:xfrm>
            <a:custGeom>
              <a:avLst/>
              <a:gdLst/>
              <a:ahLst/>
              <a:cxnLst/>
              <a:rect l="l" t="t" r="r" b="b"/>
              <a:pathLst>
                <a:path w="3466" h="2592" extrusionOk="0">
                  <a:moveTo>
                    <a:pt x="635" y="1"/>
                  </a:moveTo>
                  <a:cubicBezTo>
                    <a:pt x="405" y="1"/>
                    <a:pt x="191" y="53"/>
                    <a:pt x="0" y="163"/>
                  </a:cubicBezTo>
                  <a:lnTo>
                    <a:pt x="739" y="1449"/>
                  </a:lnTo>
                  <a:cubicBezTo>
                    <a:pt x="847" y="1387"/>
                    <a:pt x="969" y="1358"/>
                    <a:pt x="1099" y="1358"/>
                  </a:cubicBezTo>
                  <a:cubicBezTo>
                    <a:pt x="1297" y="1358"/>
                    <a:pt x="1516" y="1426"/>
                    <a:pt x="1739" y="1556"/>
                  </a:cubicBezTo>
                  <a:cubicBezTo>
                    <a:pt x="2096" y="1758"/>
                    <a:pt x="2453" y="2127"/>
                    <a:pt x="2715" y="2592"/>
                  </a:cubicBezTo>
                  <a:lnTo>
                    <a:pt x="3465" y="2163"/>
                  </a:lnTo>
                  <a:cubicBezTo>
                    <a:pt x="2989" y="1341"/>
                    <a:pt x="2370" y="698"/>
                    <a:pt x="1739" y="341"/>
                  </a:cubicBezTo>
                  <a:cubicBezTo>
                    <a:pt x="1360" y="120"/>
                    <a:pt x="981" y="1"/>
                    <a:pt x="63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277351" y="1940418"/>
              <a:ext cx="147058" cy="90020"/>
            </a:xfrm>
            <a:custGeom>
              <a:avLst/>
              <a:gdLst/>
              <a:ahLst/>
              <a:cxnLst/>
              <a:rect l="l" t="t" r="r" b="b"/>
              <a:pathLst>
                <a:path w="4597" h="2814" extrusionOk="0">
                  <a:moveTo>
                    <a:pt x="1744" y="0"/>
                  </a:moveTo>
                  <a:cubicBezTo>
                    <a:pt x="1518" y="0"/>
                    <a:pt x="1307" y="51"/>
                    <a:pt x="1120" y="159"/>
                  </a:cubicBezTo>
                  <a:lnTo>
                    <a:pt x="0" y="814"/>
                  </a:lnTo>
                  <a:cubicBezTo>
                    <a:pt x="191" y="704"/>
                    <a:pt x="405" y="652"/>
                    <a:pt x="635" y="652"/>
                  </a:cubicBezTo>
                  <a:cubicBezTo>
                    <a:pt x="981" y="652"/>
                    <a:pt x="1360" y="771"/>
                    <a:pt x="1739" y="992"/>
                  </a:cubicBezTo>
                  <a:cubicBezTo>
                    <a:pt x="2358" y="1349"/>
                    <a:pt x="2989" y="1992"/>
                    <a:pt x="3465" y="2814"/>
                  </a:cubicBezTo>
                  <a:lnTo>
                    <a:pt x="4596" y="2171"/>
                  </a:lnTo>
                  <a:cubicBezTo>
                    <a:pt x="4120" y="1338"/>
                    <a:pt x="3489" y="706"/>
                    <a:pt x="2858" y="337"/>
                  </a:cubicBezTo>
                  <a:cubicBezTo>
                    <a:pt x="2475" y="121"/>
                    <a:pt x="2092" y="0"/>
                    <a:pt x="174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3220601" y="1858301"/>
              <a:ext cx="224762" cy="153488"/>
            </a:xfrm>
            <a:custGeom>
              <a:avLst/>
              <a:gdLst/>
              <a:ahLst/>
              <a:cxnLst/>
              <a:rect l="l" t="t" r="r" b="b"/>
              <a:pathLst>
                <a:path w="7026" h="4798" extrusionOk="0">
                  <a:moveTo>
                    <a:pt x="1282" y="1"/>
                  </a:moveTo>
                  <a:cubicBezTo>
                    <a:pt x="821" y="1"/>
                    <a:pt x="387" y="104"/>
                    <a:pt x="0" y="321"/>
                  </a:cubicBezTo>
                  <a:lnTo>
                    <a:pt x="750" y="1607"/>
                  </a:lnTo>
                  <a:cubicBezTo>
                    <a:pt x="1051" y="1438"/>
                    <a:pt x="1389" y="1357"/>
                    <a:pt x="1749" y="1357"/>
                  </a:cubicBezTo>
                  <a:cubicBezTo>
                    <a:pt x="2301" y="1357"/>
                    <a:pt x="2907" y="1546"/>
                    <a:pt x="3513" y="1892"/>
                  </a:cubicBezTo>
                  <a:cubicBezTo>
                    <a:pt x="4513" y="2476"/>
                    <a:pt x="5513" y="3488"/>
                    <a:pt x="6275" y="4797"/>
                  </a:cubicBezTo>
                  <a:lnTo>
                    <a:pt x="7025" y="4369"/>
                  </a:lnTo>
                  <a:cubicBezTo>
                    <a:pt x="6061" y="2702"/>
                    <a:pt x="4787" y="1416"/>
                    <a:pt x="3513" y="678"/>
                  </a:cubicBezTo>
                  <a:cubicBezTo>
                    <a:pt x="2751" y="240"/>
                    <a:pt x="1985" y="1"/>
                    <a:pt x="128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3220601" y="1837347"/>
              <a:ext cx="260559" cy="160718"/>
            </a:xfrm>
            <a:custGeom>
              <a:avLst/>
              <a:gdLst/>
              <a:ahLst/>
              <a:cxnLst/>
              <a:rect l="l" t="t" r="r" b="b"/>
              <a:pathLst>
                <a:path w="8145" h="5024" extrusionOk="0">
                  <a:moveTo>
                    <a:pt x="2405" y="1"/>
                  </a:moveTo>
                  <a:cubicBezTo>
                    <a:pt x="1945" y="1"/>
                    <a:pt x="1514" y="104"/>
                    <a:pt x="1131" y="321"/>
                  </a:cubicBezTo>
                  <a:lnTo>
                    <a:pt x="0" y="976"/>
                  </a:lnTo>
                  <a:cubicBezTo>
                    <a:pt x="387" y="759"/>
                    <a:pt x="821" y="656"/>
                    <a:pt x="1282" y="656"/>
                  </a:cubicBezTo>
                  <a:cubicBezTo>
                    <a:pt x="1985" y="656"/>
                    <a:pt x="2751" y="895"/>
                    <a:pt x="3513" y="1333"/>
                  </a:cubicBezTo>
                  <a:cubicBezTo>
                    <a:pt x="4787" y="2071"/>
                    <a:pt x="6061" y="3357"/>
                    <a:pt x="7025" y="5024"/>
                  </a:cubicBezTo>
                  <a:lnTo>
                    <a:pt x="8144" y="4369"/>
                  </a:lnTo>
                  <a:cubicBezTo>
                    <a:pt x="7180" y="2702"/>
                    <a:pt x="5918" y="1416"/>
                    <a:pt x="4644" y="678"/>
                  </a:cubicBezTo>
                  <a:cubicBezTo>
                    <a:pt x="3875" y="240"/>
                    <a:pt x="3106" y="1"/>
                    <a:pt x="24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3164235" y="1755070"/>
              <a:ext cx="337878" cy="224346"/>
            </a:xfrm>
            <a:custGeom>
              <a:avLst/>
              <a:gdLst/>
              <a:ahLst/>
              <a:cxnLst/>
              <a:rect l="l" t="t" r="r" b="b"/>
              <a:pathLst>
                <a:path w="10562" h="7013" extrusionOk="0">
                  <a:moveTo>
                    <a:pt x="1927" y="1"/>
                  </a:moveTo>
                  <a:cubicBezTo>
                    <a:pt x="1233" y="1"/>
                    <a:pt x="581" y="157"/>
                    <a:pt x="0" y="488"/>
                  </a:cubicBezTo>
                  <a:lnTo>
                    <a:pt x="738" y="1774"/>
                  </a:lnTo>
                  <a:cubicBezTo>
                    <a:pt x="1238" y="1491"/>
                    <a:pt x="1796" y="1358"/>
                    <a:pt x="2391" y="1358"/>
                  </a:cubicBezTo>
                  <a:cubicBezTo>
                    <a:pt x="3300" y="1358"/>
                    <a:pt x="4293" y="1670"/>
                    <a:pt x="5287" y="2238"/>
                  </a:cubicBezTo>
                  <a:cubicBezTo>
                    <a:pt x="6930" y="3191"/>
                    <a:pt x="8561" y="4857"/>
                    <a:pt x="9811" y="7012"/>
                  </a:cubicBezTo>
                  <a:lnTo>
                    <a:pt x="10561" y="6584"/>
                  </a:lnTo>
                  <a:cubicBezTo>
                    <a:pt x="9109" y="4072"/>
                    <a:pt x="7204" y="2131"/>
                    <a:pt x="5287" y="1024"/>
                  </a:cubicBezTo>
                  <a:cubicBezTo>
                    <a:pt x="4137" y="363"/>
                    <a:pt x="2984" y="1"/>
                    <a:pt x="192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3164235" y="1734149"/>
              <a:ext cx="373675" cy="231544"/>
            </a:xfrm>
            <a:custGeom>
              <a:avLst/>
              <a:gdLst/>
              <a:ahLst/>
              <a:cxnLst/>
              <a:rect l="l" t="t" r="r" b="b"/>
              <a:pathLst>
                <a:path w="11681" h="7238" extrusionOk="0">
                  <a:moveTo>
                    <a:pt x="3045" y="1"/>
                  </a:moveTo>
                  <a:cubicBezTo>
                    <a:pt x="2354" y="1"/>
                    <a:pt x="1706" y="157"/>
                    <a:pt x="1131" y="487"/>
                  </a:cubicBezTo>
                  <a:lnTo>
                    <a:pt x="0" y="1142"/>
                  </a:lnTo>
                  <a:cubicBezTo>
                    <a:pt x="581" y="811"/>
                    <a:pt x="1231" y="655"/>
                    <a:pt x="1924" y="655"/>
                  </a:cubicBezTo>
                  <a:cubicBezTo>
                    <a:pt x="2978" y="655"/>
                    <a:pt x="4130" y="1017"/>
                    <a:pt x="5287" y="1678"/>
                  </a:cubicBezTo>
                  <a:cubicBezTo>
                    <a:pt x="7204" y="2785"/>
                    <a:pt x="9109" y="4726"/>
                    <a:pt x="10561" y="7238"/>
                  </a:cubicBezTo>
                  <a:lnTo>
                    <a:pt x="11680" y="6583"/>
                  </a:lnTo>
                  <a:cubicBezTo>
                    <a:pt x="10240" y="4071"/>
                    <a:pt x="8323" y="2130"/>
                    <a:pt x="6418" y="1035"/>
                  </a:cubicBezTo>
                  <a:cubicBezTo>
                    <a:pt x="5259" y="366"/>
                    <a:pt x="4101" y="1"/>
                    <a:pt x="304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3305533" y="2035299"/>
              <a:ext cx="64780" cy="79719"/>
            </a:xfrm>
            <a:custGeom>
              <a:avLst/>
              <a:gdLst/>
              <a:ahLst/>
              <a:cxnLst/>
              <a:rect l="l" t="t" r="r" b="b"/>
              <a:pathLst>
                <a:path w="2025" h="2492" extrusionOk="0">
                  <a:moveTo>
                    <a:pt x="22" y="347"/>
                  </a:moveTo>
                  <a:cubicBezTo>
                    <a:pt x="15" y="351"/>
                    <a:pt x="8" y="355"/>
                    <a:pt x="0" y="360"/>
                  </a:cubicBezTo>
                  <a:lnTo>
                    <a:pt x="22" y="347"/>
                  </a:lnTo>
                  <a:close/>
                  <a:moveTo>
                    <a:pt x="755" y="1"/>
                  </a:moveTo>
                  <a:cubicBezTo>
                    <a:pt x="669" y="1"/>
                    <a:pt x="590" y="22"/>
                    <a:pt x="524" y="62"/>
                  </a:cubicBezTo>
                  <a:lnTo>
                    <a:pt x="22" y="347"/>
                  </a:lnTo>
                  <a:lnTo>
                    <a:pt x="22" y="347"/>
                  </a:lnTo>
                  <a:cubicBezTo>
                    <a:pt x="81" y="317"/>
                    <a:pt x="148" y="302"/>
                    <a:pt x="222" y="302"/>
                  </a:cubicBezTo>
                  <a:cubicBezTo>
                    <a:pt x="342" y="302"/>
                    <a:pt x="479" y="342"/>
                    <a:pt x="620" y="419"/>
                  </a:cubicBezTo>
                  <a:cubicBezTo>
                    <a:pt x="1108" y="705"/>
                    <a:pt x="1501" y="1384"/>
                    <a:pt x="1501" y="1931"/>
                  </a:cubicBezTo>
                  <a:cubicBezTo>
                    <a:pt x="1501" y="2197"/>
                    <a:pt x="1400" y="2395"/>
                    <a:pt x="1253" y="2483"/>
                  </a:cubicBezTo>
                  <a:lnTo>
                    <a:pt x="1253" y="2483"/>
                  </a:lnTo>
                  <a:lnTo>
                    <a:pt x="1763" y="2193"/>
                  </a:lnTo>
                  <a:cubicBezTo>
                    <a:pt x="1917" y="2098"/>
                    <a:pt x="2013" y="1908"/>
                    <a:pt x="2013" y="1634"/>
                  </a:cubicBezTo>
                  <a:cubicBezTo>
                    <a:pt x="2025" y="1074"/>
                    <a:pt x="1632" y="396"/>
                    <a:pt x="1143" y="122"/>
                  </a:cubicBezTo>
                  <a:cubicBezTo>
                    <a:pt x="1006" y="39"/>
                    <a:pt x="873" y="1"/>
                    <a:pt x="755" y="1"/>
                  </a:cubicBezTo>
                  <a:close/>
                  <a:moveTo>
                    <a:pt x="1253" y="2483"/>
                  </a:moveTo>
                  <a:lnTo>
                    <a:pt x="1239" y="2491"/>
                  </a:lnTo>
                  <a:cubicBezTo>
                    <a:pt x="1244" y="2488"/>
                    <a:pt x="1248" y="2486"/>
                    <a:pt x="1253" y="2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3297152" y="2044960"/>
              <a:ext cx="56398" cy="72105"/>
            </a:xfrm>
            <a:custGeom>
              <a:avLst/>
              <a:gdLst/>
              <a:ahLst/>
              <a:cxnLst/>
              <a:rect l="l" t="t" r="r" b="b"/>
              <a:pathLst>
                <a:path w="1763" h="2254" extrusionOk="0">
                  <a:moveTo>
                    <a:pt x="497" y="1"/>
                  </a:moveTo>
                  <a:cubicBezTo>
                    <a:pt x="211" y="1"/>
                    <a:pt x="12" y="228"/>
                    <a:pt x="12" y="617"/>
                  </a:cubicBezTo>
                  <a:cubicBezTo>
                    <a:pt x="1" y="1177"/>
                    <a:pt x="393" y="1856"/>
                    <a:pt x="882" y="2130"/>
                  </a:cubicBezTo>
                  <a:cubicBezTo>
                    <a:pt x="1022" y="2214"/>
                    <a:pt x="1155" y="2253"/>
                    <a:pt x="1273" y="2253"/>
                  </a:cubicBezTo>
                  <a:cubicBezTo>
                    <a:pt x="1556" y="2253"/>
                    <a:pt x="1754" y="2024"/>
                    <a:pt x="1763" y="1629"/>
                  </a:cubicBezTo>
                  <a:cubicBezTo>
                    <a:pt x="1763" y="1082"/>
                    <a:pt x="1370" y="403"/>
                    <a:pt x="882" y="117"/>
                  </a:cubicBezTo>
                  <a:cubicBezTo>
                    <a:pt x="744" y="38"/>
                    <a:pt x="614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45"/>
          <p:cNvGrpSpPr/>
          <p:nvPr/>
        </p:nvGrpSpPr>
        <p:grpSpPr>
          <a:xfrm>
            <a:off x="6430876" y="4844944"/>
            <a:ext cx="579625" cy="557161"/>
            <a:chOff x="304275" y="275275"/>
            <a:chExt cx="579625" cy="557161"/>
          </a:xfrm>
        </p:grpSpPr>
        <p:sp>
          <p:nvSpPr>
            <p:cNvPr id="1579" name="Google Shape;1579;p45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oogle Shape;1588;p45"/>
          <p:cNvGrpSpPr/>
          <p:nvPr/>
        </p:nvGrpSpPr>
        <p:grpSpPr>
          <a:xfrm>
            <a:off x="8198043" y="2435503"/>
            <a:ext cx="355063" cy="343825"/>
            <a:chOff x="528838" y="488611"/>
            <a:chExt cx="355063" cy="343825"/>
          </a:xfrm>
        </p:grpSpPr>
        <p:sp>
          <p:nvSpPr>
            <p:cNvPr id="1589" name="Google Shape;1589;p4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3" name="Google Shape;1593;p45"/>
          <p:cNvSpPr/>
          <p:nvPr/>
        </p:nvSpPr>
        <p:spPr>
          <a:xfrm>
            <a:off x="5246622" y="-369337"/>
            <a:ext cx="2232900" cy="1455000"/>
          </a:xfrm>
          <a:prstGeom prst="roundRect">
            <a:avLst>
              <a:gd name="adj" fmla="val 1847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45"/>
          <p:cNvSpPr/>
          <p:nvPr/>
        </p:nvSpPr>
        <p:spPr>
          <a:xfrm>
            <a:off x="7017705" y="5580729"/>
            <a:ext cx="2661900" cy="1455000"/>
          </a:xfrm>
          <a:prstGeom prst="roundRect">
            <a:avLst>
              <a:gd name="adj" fmla="val 22445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5" name="Google Shape;1595;p45"/>
          <p:cNvGrpSpPr/>
          <p:nvPr/>
        </p:nvGrpSpPr>
        <p:grpSpPr>
          <a:xfrm>
            <a:off x="253100" y="207863"/>
            <a:ext cx="355063" cy="343836"/>
            <a:chOff x="304275" y="275275"/>
            <a:chExt cx="355063" cy="343836"/>
          </a:xfrm>
        </p:grpSpPr>
        <p:sp>
          <p:nvSpPr>
            <p:cNvPr id="1596" name="Google Shape;1596;p45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7006307-CB99-DAAC-A8FB-A02DD32180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955" y="1284173"/>
            <a:ext cx="1035680" cy="89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AAF2EAF0-BA27-0AC1-6ECF-A702301204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572" y="2384635"/>
            <a:ext cx="1574768" cy="962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486468-559D-EE93-4790-38CDB188A9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93" y="3320650"/>
            <a:ext cx="2427051" cy="65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 txBox="1">
            <a:spLocks noGrp="1"/>
          </p:cNvSpPr>
          <p:nvPr>
            <p:ph type="title"/>
          </p:nvPr>
        </p:nvSpPr>
        <p:spPr>
          <a:xfrm>
            <a:off x="230589" y="2216763"/>
            <a:ext cx="479819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710" name="Google Shape;710;p38"/>
          <p:cNvSpPr txBox="1">
            <a:spLocks noGrp="1"/>
          </p:cNvSpPr>
          <p:nvPr>
            <p:ph type="title" idx="2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1" name="Google Shape;711;p38"/>
          <p:cNvSpPr txBox="1">
            <a:spLocks noGrp="1"/>
          </p:cNvSpPr>
          <p:nvPr>
            <p:ph type="subTitle" idx="1"/>
          </p:nvPr>
        </p:nvSpPr>
        <p:spPr>
          <a:xfrm>
            <a:off x="713399" y="3066862"/>
            <a:ext cx="3881140" cy="1293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Functional Requirements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Non-functional Requirements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712" name="Google Shape;712;p38"/>
          <p:cNvGrpSpPr/>
          <p:nvPr/>
        </p:nvGrpSpPr>
        <p:grpSpPr>
          <a:xfrm>
            <a:off x="5466825" y="2163338"/>
            <a:ext cx="579625" cy="557161"/>
            <a:chOff x="304275" y="275275"/>
            <a:chExt cx="579625" cy="557161"/>
          </a:xfrm>
        </p:grpSpPr>
        <p:sp>
          <p:nvSpPr>
            <p:cNvPr id="713" name="Google Shape;713;p38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7087539" y="2071102"/>
            <a:ext cx="1013130" cy="1404123"/>
            <a:chOff x="1667760" y="3714500"/>
            <a:chExt cx="580491" cy="804517"/>
          </a:xfrm>
        </p:grpSpPr>
        <p:sp>
          <p:nvSpPr>
            <p:cNvPr id="723" name="Google Shape;723;p38"/>
            <p:cNvSpPr/>
            <p:nvPr/>
          </p:nvSpPr>
          <p:spPr>
            <a:xfrm>
              <a:off x="1667760" y="3714500"/>
              <a:ext cx="580491" cy="804517"/>
            </a:xfrm>
            <a:custGeom>
              <a:avLst/>
              <a:gdLst/>
              <a:ahLst/>
              <a:cxnLst/>
              <a:rect l="l" t="t" r="r" b="b"/>
              <a:pathLst>
                <a:path w="18146" h="25149" extrusionOk="0">
                  <a:moveTo>
                    <a:pt x="17668" y="1"/>
                  </a:moveTo>
                  <a:cubicBezTo>
                    <a:pt x="17570" y="1"/>
                    <a:pt x="17462" y="33"/>
                    <a:pt x="17348" y="100"/>
                  </a:cubicBezTo>
                  <a:lnTo>
                    <a:pt x="798" y="9649"/>
                  </a:lnTo>
                  <a:cubicBezTo>
                    <a:pt x="358" y="9899"/>
                    <a:pt x="1" y="10590"/>
                    <a:pt x="1" y="11173"/>
                  </a:cubicBezTo>
                  <a:lnTo>
                    <a:pt x="1" y="24449"/>
                  </a:lnTo>
                  <a:cubicBezTo>
                    <a:pt x="1" y="24885"/>
                    <a:pt x="201" y="25149"/>
                    <a:pt x="486" y="25149"/>
                  </a:cubicBezTo>
                  <a:cubicBezTo>
                    <a:pt x="582" y="25149"/>
                    <a:pt x="687" y="25119"/>
                    <a:pt x="798" y="25056"/>
                  </a:cubicBezTo>
                  <a:lnTo>
                    <a:pt x="17348" y="15495"/>
                  </a:lnTo>
                  <a:cubicBezTo>
                    <a:pt x="17789" y="15245"/>
                    <a:pt x="18146" y="14555"/>
                    <a:pt x="18146" y="13971"/>
                  </a:cubicBezTo>
                  <a:lnTo>
                    <a:pt x="18146" y="696"/>
                  </a:lnTo>
                  <a:cubicBezTo>
                    <a:pt x="18146" y="263"/>
                    <a:pt x="17949" y="1"/>
                    <a:pt x="176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1667760" y="3714724"/>
              <a:ext cx="580491" cy="407105"/>
            </a:xfrm>
            <a:custGeom>
              <a:avLst/>
              <a:gdLst/>
              <a:ahLst/>
              <a:cxnLst/>
              <a:rect l="l" t="t" r="r" b="b"/>
              <a:pathLst>
                <a:path w="18146" h="12726" extrusionOk="0">
                  <a:moveTo>
                    <a:pt x="17670" y="1"/>
                  </a:moveTo>
                  <a:cubicBezTo>
                    <a:pt x="17556" y="1"/>
                    <a:pt x="17426" y="38"/>
                    <a:pt x="17288" y="117"/>
                  </a:cubicBezTo>
                  <a:lnTo>
                    <a:pt x="858" y="9607"/>
                  </a:lnTo>
                  <a:cubicBezTo>
                    <a:pt x="394" y="9880"/>
                    <a:pt x="1" y="10547"/>
                    <a:pt x="1" y="11095"/>
                  </a:cubicBezTo>
                  <a:lnTo>
                    <a:pt x="1" y="12726"/>
                  </a:lnTo>
                  <a:lnTo>
                    <a:pt x="18146" y="2248"/>
                  </a:lnTo>
                  <a:lnTo>
                    <a:pt x="18146" y="617"/>
                  </a:lnTo>
                  <a:cubicBezTo>
                    <a:pt x="18146" y="228"/>
                    <a:pt x="17953" y="1"/>
                    <a:pt x="176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200227" y="3754903"/>
              <a:ext cx="20985" cy="26776"/>
            </a:xfrm>
            <a:custGeom>
              <a:avLst/>
              <a:gdLst/>
              <a:ahLst/>
              <a:cxnLst/>
              <a:rect l="l" t="t" r="r" b="b"/>
              <a:pathLst>
                <a:path w="656" h="837" extrusionOk="0">
                  <a:moveTo>
                    <a:pt x="463" y="1"/>
                  </a:moveTo>
                  <a:cubicBezTo>
                    <a:pt x="420" y="1"/>
                    <a:pt x="372" y="13"/>
                    <a:pt x="322" y="40"/>
                  </a:cubicBezTo>
                  <a:cubicBezTo>
                    <a:pt x="143" y="147"/>
                    <a:pt x="1" y="397"/>
                    <a:pt x="1" y="600"/>
                  </a:cubicBezTo>
                  <a:cubicBezTo>
                    <a:pt x="1" y="751"/>
                    <a:pt x="72" y="837"/>
                    <a:pt x="176" y="837"/>
                  </a:cubicBezTo>
                  <a:cubicBezTo>
                    <a:pt x="220" y="837"/>
                    <a:pt x="269" y="822"/>
                    <a:pt x="322" y="790"/>
                  </a:cubicBezTo>
                  <a:cubicBezTo>
                    <a:pt x="501" y="683"/>
                    <a:pt x="655" y="433"/>
                    <a:pt x="655" y="230"/>
                  </a:cubicBezTo>
                  <a:cubicBezTo>
                    <a:pt x="655" y="85"/>
                    <a:pt x="575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158321" y="3779055"/>
              <a:ext cx="20602" cy="26776"/>
            </a:xfrm>
            <a:custGeom>
              <a:avLst/>
              <a:gdLst/>
              <a:ahLst/>
              <a:cxnLst/>
              <a:rect l="l" t="t" r="r" b="b"/>
              <a:pathLst>
                <a:path w="644" h="837" extrusionOk="0">
                  <a:moveTo>
                    <a:pt x="468" y="0"/>
                  </a:moveTo>
                  <a:cubicBezTo>
                    <a:pt x="425" y="0"/>
                    <a:pt x="375" y="15"/>
                    <a:pt x="322" y="47"/>
                  </a:cubicBezTo>
                  <a:cubicBezTo>
                    <a:pt x="144" y="154"/>
                    <a:pt x="1" y="404"/>
                    <a:pt x="1" y="607"/>
                  </a:cubicBezTo>
                  <a:cubicBezTo>
                    <a:pt x="1" y="752"/>
                    <a:pt x="75" y="836"/>
                    <a:pt x="183" y="836"/>
                  </a:cubicBezTo>
                  <a:cubicBezTo>
                    <a:pt x="225" y="836"/>
                    <a:pt x="272" y="824"/>
                    <a:pt x="322" y="797"/>
                  </a:cubicBezTo>
                  <a:cubicBezTo>
                    <a:pt x="501" y="690"/>
                    <a:pt x="644" y="440"/>
                    <a:pt x="644" y="237"/>
                  </a:cubicBezTo>
                  <a:cubicBezTo>
                    <a:pt x="644" y="86"/>
                    <a:pt x="573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2116062" y="3803431"/>
              <a:ext cx="20985" cy="26648"/>
            </a:xfrm>
            <a:custGeom>
              <a:avLst/>
              <a:gdLst/>
              <a:ahLst/>
              <a:cxnLst/>
              <a:rect l="l" t="t" r="r" b="b"/>
              <a:pathLst>
                <a:path w="656" h="833" extrusionOk="0">
                  <a:moveTo>
                    <a:pt x="481" y="0"/>
                  </a:moveTo>
                  <a:cubicBezTo>
                    <a:pt x="437" y="0"/>
                    <a:pt x="387" y="15"/>
                    <a:pt x="334" y="47"/>
                  </a:cubicBezTo>
                  <a:cubicBezTo>
                    <a:pt x="155" y="142"/>
                    <a:pt x="0" y="392"/>
                    <a:pt x="0" y="607"/>
                  </a:cubicBezTo>
                  <a:cubicBezTo>
                    <a:pt x="0" y="749"/>
                    <a:pt x="77" y="832"/>
                    <a:pt x="184" y="832"/>
                  </a:cubicBezTo>
                  <a:cubicBezTo>
                    <a:pt x="229" y="832"/>
                    <a:pt x="280" y="817"/>
                    <a:pt x="334" y="785"/>
                  </a:cubicBezTo>
                  <a:cubicBezTo>
                    <a:pt x="512" y="690"/>
                    <a:pt x="655" y="440"/>
                    <a:pt x="655" y="226"/>
                  </a:cubicBezTo>
                  <a:cubicBezTo>
                    <a:pt x="655" y="83"/>
                    <a:pt x="58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8"/>
          <p:cNvGrpSpPr/>
          <p:nvPr/>
        </p:nvGrpSpPr>
        <p:grpSpPr>
          <a:xfrm>
            <a:off x="6448758" y="636036"/>
            <a:ext cx="905486" cy="1947369"/>
            <a:chOff x="830207" y="3488333"/>
            <a:chExt cx="518814" cy="1115779"/>
          </a:xfrm>
        </p:grpSpPr>
        <p:sp>
          <p:nvSpPr>
            <p:cNvPr id="729" name="Google Shape;729;p38"/>
            <p:cNvSpPr/>
            <p:nvPr/>
          </p:nvSpPr>
          <p:spPr>
            <a:xfrm>
              <a:off x="830207" y="3488333"/>
              <a:ext cx="518814" cy="1115779"/>
            </a:xfrm>
            <a:custGeom>
              <a:avLst/>
              <a:gdLst/>
              <a:ahLst/>
              <a:cxnLst/>
              <a:rect l="l" t="t" r="r" b="b"/>
              <a:pathLst>
                <a:path w="16218" h="34879" extrusionOk="0">
                  <a:moveTo>
                    <a:pt x="15786" y="1"/>
                  </a:moveTo>
                  <a:cubicBezTo>
                    <a:pt x="15699" y="1"/>
                    <a:pt x="15603" y="28"/>
                    <a:pt x="15503" y="86"/>
                  </a:cubicBezTo>
                  <a:lnTo>
                    <a:pt x="715" y="8623"/>
                  </a:lnTo>
                  <a:cubicBezTo>
                    <a:pt x="322" y="8849"/>
                    <a:pt x="1" y="9468"/>
                    <a:pt x="1" y="9980"/>
                  </a:cubicBezTo>
                  <a:lnTo>
                    <a:pt x="1" y="34257"/>
                  </a:lnTo>
                  <a:cubicBezTo>
                    <a:pt x="10" y="34647"/>
                    <a:pt x="183" y="34878"/>
                    <a:pt x="433" y="34878"/>
                  </a:cubicBezTo>
                  <a:cubicBezTo>
                    <a:pt x="519" y="34878"/>
                    <a:pt x="614" y="34851"/>
                    <a:pt x="715" y="34793"/>
                  </a:cubicBezTo>
                  <a:lnTo>
                    <a:pt x="15503" y="26256"/>
                  </a:lnTo>
                  <a:cubicBezTo>
                    <a:pt x="15896" y="26030"/>
                    <a:pt x="16217" y="25423"/>
                    <a:pt x="16217" y="24899"/>
                  </a:cubicBezTo>
                  <a:lnTo>
                    <a:pt x="16217" y="622"/>
                  </a:lnTo>
                  <a:cubicBezTo>
                    <a:pt x="16217" y="232"/>
                    <a:pt x="16039" y="1"/>
                    <a:pt x="157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830591" y="3488781"/>
              <a:ext cx="518430" cy="363790"/>
            </a:xfrm>
            <a:custGeom>
              <a:avLst/>
              <a:gdLst/>
              <a:ahLst/>
              <a:cxnLst/>
              <a:rect l="l" t="t" r="r" b="b"/>
              <a:pathLst>
                <a:path w="16206" h="11372" extrusionOk="0">
                  <a:moveTo>
                    <a:pt x="15784" y="0"/>
                  </a:moveTo>
                  <a:cubicBezTo>
                    <a:pt x="15681" y="0"/>
                    <a:pt x="15565" y="35"/>
                    <a:pt x="15443" y="108"/>
                  </a:cubicBezTo>
                  <a:lnTo>
                    <a:pt x="763" y="8573"/>
                  </a:lnTo>
                  <a:cubicBezTo>
                    <a:pt x="346" y="8823"/>
                    <a:pt x="1" y="9419"/>
                    <a:pt x="1" y="9907"/>
                  </a:cubicBezTo>
                  <a:lnTo>
                    <a:pt x="1" y="11371"/>
                  </a:lnTo>
                  <a:lnTo>
                    <a:pt x="16205" y="2001"/>
                  </a:lnTo>
                  <a:lnTo>
                    <a:pt x="16205" y="537"/>
                  </a:lnTo>
                  <a:cubicBezTo>
                    <a:pt x="16205" y="200"/>
                    <a:pt x="16033" y="0"/>
                    <a:pt x="15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300231" y="3526689"/>
              <a:ext cx="18682" cy="24024"/>
            </a:xfrm>
            <a:custGeom>
              <a:avLst/>
              <a:gdLst/>
              <a:ahLst/>
              <a:cxnLst/>
              <a:rect l="l" t="t" r="r" b="b"/>
              <a:pathLst>
                <a:path w="584" h="751" extrusionOk="0">
                  <a:moveTo>
                    <a:pt x="427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1" y="137"/>
                    <a:pt x="0" y="364"/>
                    <a:pt x="0" y="542"/>
                  </a:cubicBezTo>
                  <a:cubicBezTo>
                    <a:pt x="0" y="676"/>
                    <a:pt x="65" y="751"/>
                    <a:pt x="161" y="751"/>
                  </a:cubicBezTo>
                  <a:cubicBezTo>
                    <a:pt x="201" y="751"/>
                    <a:pt x="248" y="737"/>
                    <a:pt x="298" y="709"/>
                  </a:cubicBezTo>
                  <a:cubicBezTo>
                    <a:pt x="453" y="614"/>
                    <a:pt x="583" y="387"/>
                    <a:pt x="583" y="209"/>
                  </a:cubicBezTo>
                  <a:cubicBezTo>
                    <a:pt x="583" y="75"/>
                    <a:pt x="519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262899" y="3548378"/>
              <a:ext cx="18298" cy="24056"/>
            </a:xfrm>
            <a:custGeom>
              <a:avLst/>
              <a:gdLst/>
              <a:ahLst/>
              <a:cxnLst/>
              <a:rect l="l" t="t" r="r" b="b"/>
              <a:pathLst>
                <a:path w="572" h="752" extrusionOk="0">
                  <a:moveTo>
                    <a:pt x="415" y="1"/>
                  </a:moveTo>
                  <a:cubicBezTo>
                    <a:pt x="376" y="1"/>
                    <a:pt x="332" y="14"/>
                    <a:pt x="286" y="43"/>
                  </a:cubicBezTo>
                  <a:cubicBezTo>
                    <a:pt x="131" y="138"/>
                    <a:pt x="0" y="364"/>
                    <a:pt x="0" y="543"/>
                  </a:cubicBezTo>
                  <a:cubicBezTo>
                    <a:pt x="0" y="677"/>
                    <a:pt x="65" y="752"/>
                    <a:pt x="157" y="752"/>
                  </a:cubicBezTo>
                  <a:cubicBezTo>
                    <a:pt x="196" y="752"/>
                    <a:pt x="240" y="738"/>
                    <a:pt x="286" y="710"/>
                  </a:cubicBezTo>
                  <a:cubicBezTo>
                    <a:pt x="453" y="614"/>
                    <a:pt x="572" y="388"/>
                    <a:pt x="572" y="210"/>
                  </a:cubicBezTo>
                  <a:cubicBezTo>
                    <a:pt x="572" y="76"/>
                    <a:pt x="507" y="1"/>
                    <a:pt x="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1225183" y="3570099"/>
              <a:ext cx="18682" cy="23993"/>
            </a:xfrm>
            <a:custGeom>
              <a:avLst/>
              <a:gdLst/>
              <a:ahLst/>
              <a:cxnLst/>
              <a:rect l="l" t="t" r="r" b="b"/>
              <a:pathLst>
                <a:path w="584" h="750" extrusionOk="0">
                  <a:moveTo>
                    <a:pt x="428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2" y="138"/>
                    <a:pt x="1" y="352"/>
                    <a:pt x="1" y="543"/>
                  </a:cubicBezTo>
                  <a:cubicBezTo>
                    <a:pt x="1" y="670"/>
                    <a:pt x="67" y="749"/>
                    <a:pt x="166" y="749"/>
                  </a:cubicBezTo>
                  <a:cubicBezTo>
                    <a:pt x="206" y="749"/>
                    <a:pt x="251" y="736"/>
                    <a:pt x="298" y="709"/>
                  </a:cubicBezTo>
                  <a:cubicBezTo>
                    <a:pt x="453" y="614"/>
                    <a:pt x="584" y="388"/>
                    <a:pt x="584" y="209"/>
                  </a:cubicBezTo>
                  <a:cubicBezTo>
                    <a:pt x="584" y="76"/>
                    <a:pt x="519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891147" y="3843002"/>
              <a:ext cx="137909" cy="237334"/>
            </a:xfrm>
            <a:custGeom>
              <a:avLst/>
              <a:gdLst/>
              <a:ahLst/>
              <a:cxnLst/>
              <a:rect l="l" t="t" r="r" b="b"/>
              <a:pathLst>
                <a:path w="4311" h="7419" extrusionOk="0">
                  <a:moveTo>
                    <a:pt x="4311" y="1"/>
                  </a:moveTo>
                  <a:lnTo>
                    <a:pt x="1" y="2477"/>
                  </a:lnTo>
                  <a:lnTo>
                    <a:pt x="1" y="7418"/>
                  </a:lnTo>
                  <a:lnTo>
                    <a:pt x="4311" y="493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1061012" y="3686861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1061012" y="3727616"/>
              <a:ext cx="244180" cy="154640"/>
            </a:xfrm>
            <a:custGeom>
              <a:avLst/>
              <a:gdLst/>
              <a:ahLst/>
              <a:cxnLst/>
              <a:rect l="l" t="t" r="r" b="b"/>
              <a:pathLst>
                <a:path w="7633" h="4834" extrusionOk="0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1061012" y="3768339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30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1061012" y="3809477"/>
              <a:ext cx="244180" cy="154672"/>
            </a:xfrm>
            <a:custGeom>
              <a:avLst/>
              <a:gdLst/>
              <a:ahLst/>
              <a:cxnLst/>
              <a:rect l="l" t="t" r="r" b="b"/>
              <a:pathLst>
                <a:path w="7633" h="4835" extrusionOk="0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2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1094153" y="3866611"/>
              <a:ext cx="211806" cy="277321"/>
            </a:xfrm>
            <a:custGeom>
              <a:avLst/>
              <a:gdLst/>
              <a:ahLst/>
              <a:cxnLst/>
              <a:rect l="l" t="t" r="r" b="b"/>
              <a:pathLst>
                <a:path w="6621" h="8669" extrusionOk="0">
                  <a:moveTo>
                    <a:pt x="6561" y="1"/>
                  </a:moveTo>
                  <a:lnTo>
                    <a:pt x="1" y="3894"/>
                  </a:lnTo>
                  <a:lnTo>
                    <a:pt x="60" y="8669"/>
                  </a:lnTo>
                  <a:lnTo>
                    <a:pt x="6621" y="4763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891147" y="4017058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891147" y="4057813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891147" y="4098951"/>
              <a:ext cx="175625" cy="114684"/>
            </a:xfrm>
            <a:custGeom>
              <a:avLst/>
              <a:gdLst/>
              <a:ahLst/>
              <a:cxnLst/>
              <a:rect l="l" t="t" r="r" b="b"/>
              <a:pathLst>
                <a:path w="5490" h="3585" extrusionOk="0">
                  <a:moveTo>
                    <a:pt x="5490" y="1"/>
                  </a:moveTo>
                  <a:lnTo>
                    <a:pt x="1" y="3156"/>
                  </a:lnTo>
                  <a:lnTo>
                    <a:pt x="1" y="3584"/>
                  </a:lnTo>
                  <a:lnTo>
                    <a:pt x="5490" y="417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891147" y="4139706"/>
              <a:ext cx="175625" cy="115068"/>
            </a:xfrm>
            <a:custGeom>
              <a:avLst/>
              <a:gdLst/>
              <a:ahLst/>
              <a:cxnLst/>
              <a:rect l="l" t="t" r="r" b="b"/>
              <a:pathLst>
                <a:path w="5490" h="3597" extrusionOk="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891147" y="4055542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891147" y="4096296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891147" y="4137435"/>
              <a:ext cx="414814" cy="252913"/>
            </a:xfrm>
            <a:custGeom>
              <a:avLst/>
              <a:gdLst/>
              <a:ahLst/>
              <a:cxnLst/>
              <a:rect l="l" t="t" r="r" b="b"/>
              <a:pathLst>
                <a:path w="12967" h="7906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06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891147" y="4178190"/>
              <a:ext cx="414814" cy="253297"/>
            </a:xfrm>
            <a:custGeom>
              <a:avLst/>
              <a:gdLst/>
              <a:ahLst/>
              <a:cxnLst/>
              <a:rect l="l" t="t" r="r" b="b"/>
              <a:pathLst>
                <a:path w="12967" h="7918" extrusionOk="0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8"/>
          <p:cNvGrpSpPr/>
          <p:nvPr/>
        </p:nvGrpSpPr>
        <p:grpSpPr>
          <a:xfrm>
            <a:off x="7540243" y="862323"/>
            <a:ext cx="445787" cy="1075113"/>
            <a:chOff x="1889064" y="1625288"/>
            <a:chExt cx="188933" cy="455633"/>
          </a:xfrm>
        </p:grpSpPr>
        <p:sp>
          <p:nvSpPr>
            <p:cNvPr id="749" name="Google Shape;749;p38"/>
            <p:cNvSpPr/>
            <p:nvPr/>
          </p:nvSpPr>
          <p:spPr>
            <a:xfrm>
              <a:off x="1889064" y="1625288"/>
              <a:ext cx="183591" cy="454674"/>
            </a:xfrm>
            <a:custGeom>
              <a:avLst/>
              <a:gdLst/>
              <a:ahLst/>
              <a:cxnLst/>
              <a:rect l="l" t="t" r="r" b="b"/>
              <a:pathLst>
                <a:path w="5739" h="14213" extrusionOk="0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1909249" y="1635269"/>
              <a:ext cx="168747" cy="445653"/>
            </a:xfrm>
            <a:custGeom>
              <a:avLst/>
              <a:gdLst/>
              <a:ahLst/>
              <a:cxnLst/>
              <a:rect l="l" t="t" r="r" b="b"/>
              <a:pathLst>
                <a:path w="5275" h="13931" extrusionOk="0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1915711" y="1641923"/>
              <a:ext cx="155823" cy="432345"/>
            </a:xfrm>
            <a:custGeom>
              <a:avLst/>
              <a:gdLst/>
              <a:ahLst/>
              <a:cxnLst/>
              <a:rect l="l" t="t" r="r" b="b"/>
              <a:pathLst>
                <a:path w="4871" h="13515" extrusionOk="0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1963696" y="1669050"/>
              <a:ext cx="57166" cy="36437"/>
            </a:xfrm>
            <a:custGeom>
              <a:avLst/>
              <a:gdLst/>
              <a:ahLst/>
              <a:cxnLst/>
              <a:rect l="l" t="t" r="r" b="b"/>
              <a:pathLst>
                <a:path w="1787" h="1139" extrusionOk="0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5029203" y="2903159"/>
            <a:ext cx="1671954" cy="988824"/>
            <a:chOff x="942970" y="2297423"/>
            <a:chExt cx="529434" cy="313117"/>
          </a:xfrm>
        </p:grpSpPr>
        <p:sp>
          <p:nvSpPr>
            <p:cNvPr id="754" name="Google Shape;754;p38"/>
            <p:cNvSpPr/>
            <p:nvPr/>
          </p:nvSpPr>
          <p:spPr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1275854" y="233625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127678" y="2479092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1171856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353525" y="2406347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375630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6448738" y="3647907"/>
            <a:ext cx="583517" cy="326612"/>
            <a:chOff x="1366097" y="2245375"/>
            <a:chExt cx="184774" cy="103424"/>
          </a:xfrm>
        </p:grpSpPr>
        <p:sp>
          <p:nvSpPr>
            <p:cNvPr id="824" name="Google Shape;824;p38"/>
            <p:cNvSpPr/>
            <p:nvPr/>
          </p:nvSpPr>
          <p:spPr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5313835" y="432739"/>
            <a:ext cx="1007328" cy="1196023"/>
            <a:chOff x="1673102" y="2206764"/>
            <a:chExt cx="335575" cy="398435"/>
          </a:xfrm>
        </p:grpSpPr>
        <p:sp>
          <p:nvSpPr>
            <p:cNvPr id="828" name="Google Shape;828;p38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38"/>
          <p:cNvSpPr/>
          <p:nvPr/>
        </p:nvSpPr>
        <p:spPr>
          <a:xfrm>
            <a:off x="4657500" y="-169048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5648300" y="4193402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8"/>
          <p:cNvSpPr/>
          <p:nvPr/>
        </p:nvSpPr>
        <p:spPr>
          <a:xfrm>
            <a:off x="7467600" y="3647900"/>
            <a:ext cx="1945800" cy="176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38"/>
          <p:cNvGrpSpPr/>
          <p:nvPr/>
        </p:nvGrpSpPr>
        <p:grpSpPr>
          <a:xfrm>
            <a:off x="7195172" y="3475229"/>
            <a:ext cx="905514" cy="1075098"/>
            <a:chOff x="1673102" y="2206764"/>
            <a:chExt cx="335575" cy="398435"/>
          </a:xfrm>
        </p:grpSpPr>
        <p:sp>
          <p:nvSpPr>
            <p:cNvPr id="839" name="Google Shape;839;p38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479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50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Requirements</a:t>
            </a:r>
            <a:endParaRPr dirty="0"/>
          </a:p>
        </p:txBody>
      </p:sp>
      <p:sp>
        <p:nvSpPr>
          <p:cNvPr id="1834" name="Google Shape;1834;p50"/>
          <p:cNvSpPr txBox="1">
            <a:spLocks noGrp="1"/>
          </p:cNvSpPr>
          <p:nvPr>
            <p:ph type="subTitle" idx="1"/>
          </p:nvPr>
        </p:nvSpPr>
        <p:spPr>
          <a:xfrm>
            <a:off x="2230096" y="1715644"/>
            <a:ext cx="2159775" cy="1051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Register an account</a:t>
            </a:r>
            <a:endParaRPr sz="2400" dirty="0"/>
          </a:p>
        </p:txBody>
      </p:sp>
      <p:sp>
        <p:nvSpPr>
          <p:cNvPr id="1836" name="Google Shape;1836;p50"/>
          <p:cNvSpPr txBox="1">
            <a:spLocks noGrp="1"/>
          </p:cNvSpPr>
          <p:nvPr>
            <p:ph type="subTitle" idx="4"/>
          </p:nvPr>
        </p:nvSpPr>
        <p:spPr>
          <a:xfrm>
            <a:off x="5995115" y="1715644"/>
            <a:ext cx="2530473" cy="1271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Create/modify blog’s content</a:t>
            </a:r>
          </a:p>
        </p:txBody>
      </p:sp>
      <p:sp>
        <p:nvSpPr>
          <p:cNvPr id="1838" name="Google Shape;1838;p50"/>
          <p:cNvSpPr txBox="1">
            <a:spLocks noGrp="1"/>
          </p:cNvSpPr>
          <p:nvPr>
            <p:ph type="subTitle" idx="6"/>
          </p:nvPr>
        </p:nvSpPr>
        <p:spPr>
          <a:xfrm>
            <a:off x="2213578" y="3394575"/>
            <a:ext cx="2417445" cy="130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Add information to the profile</a:t>
            </a:r>
            <a:endParaRPr sz="2400" dirty="0"/>
          </a:p>
        </p:txBody>
      </p:sp>
      <p:sp>
        <p:nvSpPr>
          <p:cNvPr id="1840" name="Google Shape;1840;p50"/>
          <p:cNvSpPr txBox="1">
            <a:spLocks noGrp="1"/>
          </p:cNvSpPr>
          <p:nvPr>
            <p:ph type="subTitle" idx="8"/>
          </p:nvPr>
        </p:nvSpPr>
        <p:spPr>
          <a:xfrm>
            <a:off x="5995115" y="3087747"/>
            <a:ext cx="2403049" cy="150387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Email verification and notification</a:t>
            </a:r>
            <a:endParaRPr sz="2400" dirty="0"/>
          </a:p>
        </p:txBody>
      </p:sp>
      <p:sp>
        <p:nvSpPr>
          <p:cNvPr id="1841" name="Google Shape;1841;p50"/>
          <p:cNvSpPr/>
          <p:nvPr/>
        </p:nvSpPr>
        <p:spPr>
          <a:xfrm>
            <a:off x="1287349" y="1796025"/>
            <a:ext cx="827700" cy="827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50"/>
          <p:cNvSpPr/>
          <p:nvPr/>
        </p:nvSpPr>
        <p:spPr>
          <a:xfrm>
            <a:off x="5052049" y="1796025"/>
            <a:ext cx="827700" cy="827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50"/>
          <p:cNvSpPr/>
          <p:nvPr/>
        </p:nvSpPr>
        <p:spPr>
          <a:xfrm>
            <a:off x="1287349" y="3345289"/>
            <a:ext cx="827700" cy="827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50"/>
          <p:cNvSpPr/>
          <p:nvPr/>
        </p:nvSpPr>
        <p:spPr>
          <a:xfrm>
            <a:off x="5052049" y="3396239"/>
            <a:ext cx="827700" cy="827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5" name="Google Shape;1845;p50"/>
          <p:cNvGrpSpPr/>
          <p:nvPr/>
        </p:nvGrpSpPr>
        <p:grpSpPr>
          <a:xfrm>
            <a:off x="5309323" y="2053113"/>
            <a:ext cx="312915" cy="312058"/>
            <a:chOff x="-2571737" y="2403625"/>
            <a:chExt cx="292225" cy="291425"/>
          </a:xfrm>
        </p:grpSpPr>
        <p:sp>
          <p:nvSpPr>
            <p:cNvPr id="1846" name="Google Shape;1846;p5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1853;p50"/>
          <p:cNvGrpSpPr/>
          <p:nvPr/>
        </p:nvGrpSpPr>
        <p:grpSpPr>
          <a:xfrm>
            <a:off x="5309443" y="3653656"/>
            <a:ext cx="312901" cy="312901"/>
            <a:chOff x="-2419325" y="2408150"/>
            <a:chExt cx="291450" cy="291450"/>
          </a:xfrm>
        </p:grpSpPr>
        <p:sp>
          <p:nvSpPr>
            <p:cNvPr id="1854" name="Google Shape;1854;p50"/>
            <p:cNvSpPr/>
            <p:nvPr/>
          </p:nvSpPr>
          <p:spPr>
            <a:xfrm>
              <a:off x="-2419325" y="2408150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8948" y="725"/>
                  </a:moveTo>
                  <a:lnTo>
                    <a:pt x="8948" y="2489"/>
                  </a:lnTo>
                  <a:lnTo>
                    <a:pt x="8948" y="10366"/>
                  </a:lnTo>
                  <a:cubicBezTo>
                    <a:pt x="8948" y="10586"/>
                    <a:pt x="9011" y="10838"/>
                    <a:pt x="9137" y="11027"/>
                  </a:cubicBezTo>
                  <a:lnTo>
                    <a:pt x="1733" y="11027"/>
                  </a:lnTo>
                  <a:cubicBezTo>
                    <a:pt x="1134" y="11027"/>
                    <a:pt x="662" y="10586"/>
                    <a:pt x="662" y="10019"/>
                  </a:cubicBezTo>
                  <a:lnTo>
                    <a:pt x="662" y="725"/>
                  </a:lnTo>
                  <a:close/>
                  <a:moveTo>
                    <a:pt x="11027" y="2836"/>
                  </a:moveTo>
                  <a:lnTo>
                    <a:pt x="11027" y="10366"/>
                  </a:lnTo>
                  <a:lnTo>
                    <a:pt x="10995" y="10366"/>
                  </a:lnTo>
                  <a:cubicBezTo>
                    <a:pt x="10995" y="10744"/>
                    <a:pt x="10680" y="11027"/>
                    <a:pt x="10334" y="11027"/>
                  </a:cubicBezTo>
                  <a:cubicBezTo>
                    <a:pt x="9987" y="11027"/>
                    <a:pt x="9672" y="10712"/>
                    <a:pt x="9672" y="10366"/>
                  </a:cubicBezTo>
                  <a:lnTo>
                    <a:pt x="9672" y="2836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956"/>
                  </a:lnTo>
                  <a:cubicBezTo>
                    <a:pt x="0" y="10901"/>
                    <a:pt x="756" y="11657"/>
                    <a:pt x="1702" y="11657"/>
                  </a:cubicBezTo>
                  <a:lnTo>
                    <a:pt x="10302" y="11657"/>
                  </a:lnTo>
                  <a:cubicBezTo>
                    <a:pt x="11027" y="11657"/>
                    <a:pt x="11657" y="11027"/>
                    <a:pt x="11657" y="10271"/>
                  </a:cubicBezTo>
                  <a:lnTo>
                    <a:pt x="11657" y="2395"/>
                  </a:lnTo>
                  <a:cubicBezTo>
                    <a:pt x="11657" y="2300"/>
                    <a:pt x="11500" y="2143"/>
                    <a:pt x="11342" y="2143"/>
                  </a:cubicBezTo>
                  <a:lnTo>
                    <a:pt x="9641" y="2143"/>
                  </a:lnTo>
                  <a:lnTo>
                    <a:pt x="9641" y="347"/>
                  </a:lnTo>
                  <a:cubicBezTo>
                    <a:pt x="9641" y="158"/>
                    <a:pt x="9483" y="1"/>
                    <a:pt x="9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0"/>
            <p:cNvSpPr/>
            <p:nvPr/>
          </p:nvSpPr>
          <p:spPr>
            <a:xfrm>
              <a:off x="-2385475" y="2444375"/>
              <a:ext cx="173325" cy="86675"/>
            </a:xfrm>
            <a:custGeom>
              <a:avLst/>
              <a:gdLst/>
              <a:ahLst/>
              <a:cxnLst/>
              <a:rect l="l" t="t" r="r" b="b"/>
              <a:pathLst>
                <a:path w="6933" h="3467" extrusionOk="0">
                  <a:moveTo>
                    <a:pt x="6207" y="694"/>
                  </a:moveTo>
                  <a:lnTo>
                    <a:pt x="6207" y="2742"/>
                  </a:lnTo>
                  <a:lnTo>
                    <a:pt x="694" y="2742"/>
                  </a:lnTo>
                  <a:lnTo>
                    <a:pt x="694" y="694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79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6554" y="3466"/>
                  </a:lnTo>
                  <a:cubicBezTo>
                    <a:pt x="6775" y="3466"/>
                    <a:pt x="6932" y="3309"/>
                    <a:pt x="6932" y="3120"/>
                  </a:cubicBezTo>
                  <a:lnTo>
                    <a:pt x="6932" y="379"/>
                  </a:lnTo>
                  <a:cubicBezTo>
                    <a:pt x="6869" y="158"/>
                    <a:pt x="6712" y="1"/>
                    <a:pt x="6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0"/>
            <p:cNvSpPr/>
            <p:nvPr/>
          </p:nvSpPr>
          <p:spPr>
            <a:xfrm>
              <a:off x="-2385475" y="25459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2742" y="757"/>
                  </a:moveTo>
                  <a:lnTo>
                    <a:pt x="2742" y="2805"/>
                  </a:lnTo>
                  <a:lnTo>
                    <a:pt x="694" y="2805"/>
                  </a:lnTo>
                  <a:lnTo>
                    <a:pt x="694" y="757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3088" y="3466"/>
                  </a:lnTo>
                  <a:cubicBezTo>
                    <a:pt x="3309" y="3466"/>
                    <a:pt x="3467" y="3309"/>
                    <a:pt x="3467" y="3120"/>
                  </a:cubicBezTo>
                  <a:lnTo>
                    <a:pt x="3467" y="347"/>
                  </a:lnTo>
                  <a:cubicBezTo>
                    <a:pt x="3467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0"/>
            <p:cNvSpPr/>
            <p:nvPr/>
          </p:nvSpPr>
          <p:spPr>
            <a:xfrm>
              <a:off x="-2281500" y="2546775"/>
              <a:ext cx="69350" cy="18125"/>
            </a:xfrm>
            <a:custGeom>
              <a:avLst/>
              <a:gdLst/>
              <a:ahLst/>
              <a:cxnLst/>
              <a:rect l="l" t="t" r="r" b="b"/>
              <a:pathLst>
                <a:path w="277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553" y="0"/>
                    <a:pt x="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0"/>
            <p:cNvSpPr/>
            <p:nvPr/>
          </p:nvSpPr>
          <p:spPr>
            <a:xfrm>
              <a:off x="-2281500" y="2581425"/>
              <a:ext cx="69350" cy="18150"/>
            </a:xfrm>
            <a:custGeom>
              <a:avLst/>
              <a:gdLst/>
              <a:ahLst/>
              <a:cxnLst/>
              <a:rect l="l" t="t" r="r" b="b"/>
              <a:pathLst>
                <a:path w="277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8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0"/>
            <p:cNvSpPr/>
            <p:nvPr/>
          </p:nvSpPr>
          <p:spPr>
            <a:xfrm>
              <a:off x="-2281500" y="2616075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616" y="694"/>
                    <a:pt x="2773" y="536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0"/>
            <p:cNvSpPr/>
            <p:nvPr/>
          </p:nvSpPr>
          <p:spPr>
            <a:xfrm>
              <a:off x="-2385475" y="2649150"/>
              <a:ext cx="173325" cy="18150"/>
            </a:xfrm>
            <a:custGeom>
              <a:avLst/>
              <a:gdLst/>
              <a:ahLst/>
              <a:cxnLst/>
              <a:rect l="l" t="t" r="r" b="b"/>
              <a:pathLst>
                <a:path w="6933" h="726" extrusionOk="0">
                  <a:moveTo>
                    <a:pt x="348" y="1"/>
                  </a:moveTo>
                  <a:cubicBezTo>
                    <a:pt x="159" y="1"/>
                    <a:pt x="1" y="159"/>
                    <a:pt x="1" y="379"/>
                  </a:cubicBezTo>
                  <a:cubicBezTo>
                    <a:pt x="1" y="568"/>
                    <a:pt x="159" y="726"/>
                    <a:pt x="348" y="726"/>
                  </a:cubicBezTo>
                  <a:lnTo>
                    <a:pt x="6554" y="726"/>
                  </a:lnTo>
                  <a:cubicBezTo>
                    <a:pt x="6775" y="726"/>
                    <a:pt x="6932" y="568"/>
                    <a:pt x="6932" y="379"/>
                  </a:cubicBezTo>
                  <a:cubicBezTo>
                    <a:pt x="6869" y="159"/>
                    <a:pt x="6712" y="1"/>
                    <a:pt x="6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1" name="Google Shape;1861;p50"/>
          <p:cNvGrpSpPr/>
          <p:nvPr/>
        </p:nvGrpSpPr>
        <p:grpSpPr>
          <a:xfrm>
            <a:off x="1544742" y="3601958"/>
            <a:ext cx="312901" cy="314565"/>
            <a:chOff x="-3852025" y="2764950"/>
            <a:chExt cx="291450" cy="293000"/>
          </a:xfrm>
        </p:grpSpPr>
        <p:sp>
          <p:nvSpPr>
            <p:cNvPr id="1862" name="Google Shape;1862;p50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0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4" name="Google Shape;1864;p50"/>
          <p:cNvGrpSpPr/>
          <p:nvPr/>
        </p:nvGrpSpPr>
        <p:grpSpPr>
          <a:xfrm>
            <a:off x="1544747" y="2053113"/>
            <a:ext cx="312901" cy="313762"/>
            <a:chOff x="-1700225" y="2768875"/>
            <a:chExt cx="291450" cy="292225"/>
          </a:xfrm>
        </p:grpSpPr>
        <p:sp>
          <p:nvSpPr>
            <p:cNvPr id="1865" name="Google Shape;1865;p50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0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0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0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0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0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71" name="Google Shape;1871;p50"/>
          <p:cNvCxnSpPr/>
          <p:nvPr/>
        </p:nvCxnSpPr>
        <p:spPr>
          <a:xfrm>
            <a:off x="4649600" y="1538100"/>
            <a:ext cx="0" cy="2885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72" name="Google Shape;1872;p50"/>
          <p:cNvCxnSpPr/>
          <p:nvPr/>
        </p:nvCxnSpPr>
        <p:spPr>
          <a:xfrm>
            <a:off x="1030100" y="2980950"/>
            <a:ext cx="7239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lobal Technology Investments Project Proposal by Slidesgo">
  <a:themeElements>
    <a:clrScheme name="Simple Light">
      <a:dk1>
        <a:srgbClr val="97ACDE"/>
      </a:dk1>
      <a:lt1>
        <a:srgbClr val="050B31"/>
      </a:lt1>
      <a:dk2>
        <a:srgbClr val="322457"/>
      </a:dk2>
      <a:lt2>
        <a:srgbClr val="57428A"/>
      </a:lt2>
      <a:accent1>
        <a:srgbClr val="A1FF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200</Words>
  <Application>Microsoft Office PowerPoint</Application>
  <PresentationFormat>On-screen Show (16:9)</PresentationFormat>
  <Paragraphs>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Fahkwang</vt:lpstr>
      <vt:lpstr>Open Sans Medium</vt:lpstr>
      <vt:lpstr>Arial</vt:lpstr>
      <vt:lpstr>Chivo</vt:lpstr>
      <vt:lpstr>Global Technology Investments Project Proposal by Slidesgo</vt:lpstr>
      <vt:lpstr>CONTENT MANAGEMENT SYSTEM FOR A BLOG</vt:lpstr>
      <vt:lpstr>Table of contents</vt:lpstr>
      <vt:lpstr>Introduction</vt:lpstr>
      <vt:lpstr>About the project</vt:lpstr>
      <vt:lpstr>Project Goals</vt:lpstr>
      <vt:lpstr>Team Members and their Role</vt:lpstr>
      <vt:lpstr>Technologies</vt:lpstr>
      <vt:lpstr>Requirements</vt:lpstr>
      <vt:lpstr>Functional Requirements</vt:lpstr>
      <vt:lpstr>Non-functional Requirements</vt:lpstr>
      <vt:lpstr>System Design</vt:lpstr>
      <vt:lpstr>System Architecture</vt:lpstr>
      <vt:lpstr>Database Structure</vt:lpstr>
      <vt:lpstr>Entity Relational Diagram</vt:lpstr>
      <vt:lpstr>User Case Diagram</vt:lpstr>
      <vt:lpstr>Class Diagram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MANAGEMENT SYSTEM FOR A BLOG</dc:title>
  <dc:creator>PHAM HONG DANG</dc:creator>
  <cp:lastModifiedBy>PHAM HONG DANG</cp:lastModifiedBy>
  <cp:revision>2</cp:revision>
  <dcterms:modified xsi:type="dcterms:W3CDTF">2022-11-29T03:11:37Z</dcterms:modified>
</cp:coreProperties>
</file>