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83" r:id="rId8"/>
    <p:sldId id="264" r:id="rId9"/>
    <p:sldId id="284" r:id="rId10"/>
    <p:sldId id="266" r:id="rId11"/>
    <p:sldId id="268" r:id="rId12"/>
    <p:sldId id="269" r:id="rId13"/>
    <p:sldId id="270" r:id="rId14"/>
    <p:sldId id="271" r:id="rId15"/>
    <p:sldId id="272" r:id="rId16"/>
    <p:sldId id="286" r:id="rId17"/>
    <p:sldId id="293" r:id="rId18"/>
    <p:sldId id="287" r:id="rId19"/>
    <p:sldId id="288" r:id="rId20"/>
    <p:sldId id="289" r:id="rId21"/>
    <p:sldId id="290" r:id="rId22"/>
    <p:sldId id="291" r:id="rId23"/>
    <p:sldId id="292" r:id="rId24"/>
    <p:sldId id="294" r:id="rId25"/>
    <p:sldId id="295" r:id="rId26"/>
    <p:sldId id="296" r:id="rId27"/>
    <p:sldId id="285" r:id="rId28"/>
    <p:sldId id="278" r:id="rId29"/>
    <p:sldId id="279" r:id="rId30"/>
    <p:sldId id="2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332"/>
    <a:srgbClr val="5BC6D7"/>
    <a:srgbClr val="BB9805"/>
    <a:srgbClr val="F9D22E"/>
    <a:srgbClr val="3388A1"/>
    <a:srgbClr val="E76F51"/>
    <a:srgbClr val="F03F2B"/>
    <a:srgbClr val="F8D22F"/>
    <a:srgbClr val="3488A0"/>
    <a:srgbClr val="E9C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h Ky Nguyen" userId="695b1ec49d6e20ed" providerId="LiveId" clId="{9C2E54A9-973E-4E33-B04A-5D277D8BFA24}"/>
    <pc:docChg chg="custSel modSld">
      <pc:chgData name="Vinh Ky Nguyen" userId="695b1ec49d6e20ed" providerId="LiveId" clId="{9C2E54A9-973E-4E33-B04A-5D277D8BFA24}" dt="2021-12-02T06:22:44.037" v="184" actId="1076"/>
      <pc:docMkLst>
        <pc:docMk/>
      </pc:docMkLst>
      <pc:sldChg chg="addSp delSp delDesignElem">
        <pc:chgData name="Vinh Ky Nguyen" userId="695b1ec49d6e20ed" providerId="LiveId" clId="{9C2E54A9-973E-4E33-B04A-5D277D8BFA24}" dt="2021-12-02T06:17:09.997" v="88"/>
        <pc:sldMkLst>
          <pc:docMk/>
          <pc:sldMk cId="2584280759" sldId="257"/>
        </pc:sldMkLst>
        <pc:spChg chg="add del">
          <ac:chgData name="Vinh Ky Nguyen" userId="695b1ec49d6e20ed" providerId="LiveId" clId="{9C2E54A9-973E-4E33-B04A-5D277D8BFA24}" dt="2021-12-02T06:17:09.997" v="88"/>
          <ac:spMkLst>
            <pc:docMk/>
            <pc:sldMk cId="2584280759" sldId="257"/>
            <ac:spMk id="82" creationId="{2644B391-9BFE-445C-A9EC-F544BB85FBC7}"/>
          </ac:spMkLst>
        </pc:spChg>
        <pc:spChg chg="add del">
          <ac:chgData name="Vinh Ky Nguyen" userId="695b1ec49d6e20ed" providerId="LiveId" clId="{9C2E54A9-973E-4E33-B04A-5D277D8BFA24}" dt="2021-12-02T06:17:09.997" v="88"/>
          <ac:spMkLst>
            <pc:docMk/>
            <pc:sldMk cId="2584280759" sldId="257"/>
            <ac:spMk id="84" creationId="{80F26E69-87D9-4655-AE7B-280A87AA3CAD}"/>
          </ac:spMkLst>
        </pc:spChg>
      </pc:sldChg>
      <pc:sldChg chg="delSp modSp mod">
        <pc:chgData name="Vinh Ky Nguyen" userId="695b1ec49d6e20ed" providerId="LiveId" clId="{9C2E54A9-973E-4E33-B04A-5D277D8BFA24}" dt="2021-12-02T06:05:11.940" v="11" actId="1076"/>
        <pc:sldMkLst>
          <pc:docMk/>
          <pc:sldMk cId="3197057407" sldId="262"/>
        </pc:sldMkLst>
        <pc:spChg chg="mod">
          <ac:chgData name="Vinh Ky Nguyen" userId="695b1ec49d6e20ed" providerId="LiveId" clId="{9C2E54A9-973E-4E33-B04A-5D277D8BFA24}" dt="2021-12-02T06:04:31.053" v="3" actId="165"/>
          <ac:spMkLst>
            <pc:docMk/>
            <pc:sldMk cId="3197057407" sldId="262"/>
            <ac:spMk id="22" creationId="{CE7ACFA3-9A2B-4024-AC55-059F56AE9FEB}"/>
          </ac:spMkLst>
        </pc:spChg>
        <pc:spChg chg="mod">
          <ac:chgData name="Vinh Ky Nguyen" userId="695b1ec49d6e20ed" providerId="LiveId" clId="{9C2E54A9-973E-4E33-B04A-5D277D8BFA24}" dt="2021-12-02T06:04:31.053" v="3" actId="165"/>
          <ac:spMkLst>
            <pc:docMk/>
            <pc:sldMk cId="3197057407" sldId="262"/>
            <ac:spMk id="23" creationId="{355A6549-148A-456E-B7ED-A55355E5733E}"/>
          </ac:spMkLst>
        </pc:spChg>
        <pc:spChg chg="mod">
          <ac:chgData name="Vinh Ky Nguyen" userId="695b1ec49d6e20ed" providerId="LiveId" clId="{9C2E54A9-973E-4E33-B04A-5D277D8BFA24}" dt="2021-12-02T06:04:31.053" v="3" actId="165"/>
          <ac:spMkLst>
            <pc:docMk/>
            <pc:sldMk cId="3197057407" sldId="262"/>
            <ac:spMk id="25" creationId="{A063F701-05B5-4261-A07A-CE16BAE4EED8}"/>
          </ac:spMkLst>
        </pc:spChg>
        <pc:spChg chg="mod">
          <ac:chgData name="Vinh Ky Nguyen" userId="695b1ec49d6e20ed" providerId="LiveId" clId="{9C2E54A9-973E-4E33-B04A-5D277D8BFA24}" dt="2021-12-02T06:04:31.053" v="3" actId="165"/>
          <ac:spMkLst>
            <pc:docMk/>
            <pc:sldMk cId="3197057407" sldId="262"/>
            <ac:spMk id="26" creationId="{659EEF91-52F6-4598-A5B2-20EE72ECD39B}"/>
          </ac:spMkLst>
        </pc:spChg>
        <pc:spChg chg="mod">
          <ac:chgData name="Vinh Ky Nguyen" userId="695b1ec49d6e20ed" providerId="LiveId" clId="{9C2E54A9-973E-4E33-B04A-5D277D8BFA24}" dt="2021-12-02T06:04:31.053" v="3" actId="165"/>
          <ac:spMkLst>
            <pc:docMk/>
            <pc:sldMk cId="3197057407" sldId="262"/>
            <ac:spMk id="28" creationId="{E6EFAA28-FD09-46C0-9F63-D2CDB22F1A06}"/>
          </ac:spMkLst>
        </pc:spChg>
        <pc:spChg chg="mod">
          <ac:chgData name="Vinh Ky Nguyen" userId="695b1ec49d6e20ed" providerId="LiveId" clId="{9C2E54A9-973E-4E33-B04A-5D277D8BFA24}" dt="2021-12-02T06:04:31.053" v="3" actId="165"/>
          <ac:spMkLst>
            <pc:docMk/>
            <pc:sldMk cId="3197057407" sldId="262"/>
            <ac:spMk id="29" creationId="{4D4CF5B5-1A87-4CDA-B9F7-B3C4BB4E073F}"/>
          </ac:spMkLst>
        </pc:spChg>
        <pc:grpChg chg="mod topLvl">
          <ac:chgData name="Vinh Ky Nguyen" userId="695b1ec49d6e20ed" providerId="LiveId" clId="{9C2E54A9-973E-4E33-B04A-5D277D8BFA24}" dt="2021-12-02T06:05:11.940" v="11" actId="1076"/>
          <ac:grpSpMkLst>
            <pc:docMk/>
            <pc:sldMk cId="3197057407" sldId="262"/>
            <ac:grpSpMk id="21" creationId="{293F79B2-3BFD-4F3F-8ECB-1203DB62E684}"/>
          </ac:grpSpMkLst>
        </pc:grpChg>
        <pc:grpChg chg="del mod topLvl">
          <ac:chgData name="Vinh Ky Nguyen" userId="695b1ec49d6e20ed" providerId="LiveId" clId="{9C2E54A9-973E-4E33-B04A-5D277D8BFA24}" dt="2021-12-02T06:04:36.538" v="4" actId="478"/>
          <ac:grpSpMkLst>
            <pc:docMk/>
            <pc:sldMk cId="3197057407" sldId="262"/>
            <ac:grpSpMk id="24" creationId="{6384E5C5-D9BC-4648-91B9-17741BF142E0}"/>
          </ac:grpSpMkLst>
        </pc:grpChg>
        <pc:grpChg chg="del mod topLvl">
          <ac:chgData name="Vinh Ky Nguyen" userId="695b1ec49d6e20ed" providerId="LiveId" clId="{9C2E54A9-973E-4E33-B04A-5D277D8BFA24}" dt="2021-12-02T06:04:37.255" v="5" actId="478"/>
          <ac:grpSpMkLst>
            <pc:docMk/>
            <pc:sldMk cId="3197057407" sldId="262"/>
            <ac:grpSpMk id="27" creationId="{FF86B72B-F6AC-4F38-A959-7509D5CB2CD4}"/>
          </ac:grpSpMkLst>
        </pc:grpChg>
        <pc:grpChg chg="del">
          <ac:chgData name="Vinh Ky Nguyen" userId="695b1ec49d6e20ed" providerId="LiveId" clId="{9C2E54A9-973E-4E33-B04A-5D277D8BFA24}" dt="2021-12-02T06:04:31.053" v="3" actId="165"/>
          <ac:grpSpMkLst>
            <pc:docMk/>
            <pc:sldMk cId="3197057407" sldId="262"/>
            <ac:grpSpMk id="30" creationId="{F32C65D4-2274-4A2C-8C7C-AE560ECD551A}"/>
          </ac:grpSpMkLst>
        </pc:grpChg>
      </pc:sldChg>
      <pc:sldChg chg="addSp modSp mod setBg">
        <pc:chgData name="Vinh Ky Nguyen" userId="695b1ec49d6e20ed" providerId="LiveId" clId="{9C2E54A9-973E-4E33-B04A-5D277D8BFA24}" dt="2021-12-02T06:22:44.037" v="184" actId="1076"/>
        <pc:sldMkLst>
          <pc:docMk/>
          <pc:sldMk cId="147158900" sldId="263"/>
        </pc:sldMkLst>
        <pc:spChg chg="add mod">
          <ac:chgData name="Vinh Ky Nguyen" userId="695b1ec49d6e20ed" providerId="LiveId" clId="{9C2E54A9-973E-4E33-B04A-5D277D8BFA24}" dt="2021-12-02T06:22:00.937" v="159" actId="1076"/>
          <ac:spMkLst>
            <pc:docMk/>
            <pc:sldMk cId="147158900" sldId="263"/>
            <ac:spMk id="2" creationId="{7B84CF2F-12C3-448F-BDFD-4AFBFE5A4866}"/>
          </ac:spMkLst>
        </pc:spChg>
        <pc:spChg chg="add mod">
          <ac:chgData name="Vinh Ky Nguyen" userId="695b1ec49d6e20ed" providerId="LiveId" clId="{9C2E54A9-973E-4E33-B04A-5D277D8BFA24}" dt="2021-12-02T06:22:44.037" v="184" actId="1076"/>
          <ac:spMkLst>
            <pc:docMk/>
            <pc:sldMk cId="147158900" sldId="263"/>
            <ac:spMk id="5" creationId="{7B1A3D52-FF81-4ECB-BE17-D50C201D0B4E}"/>
          </ac:spMkLst>
        </pc:spChg>
        <pc:picChg chg="add mod">
          <ac:chgData name="Vinh Ky Nguyen" userId="695b1ec49d6e20ed" providerId="LiveId" clId="{9C2E54A9-973E-4E33-B04A-5D277D8BFA24}" dt="2021-12-02T06:18:55.009" v="106" actId="1076"/>
          <ac:picMkLst>
            <pc:docMk/>
            <pc:sldMk cId="147158900" sldId="263"/>
            <ac:picMk id="1026" creationId="{7520CA9C-576B-4858-854A-D4E7194610A2}"/>
          </ac:picMkLst>
        </pc:picChg>
        <pc:picChg chg="add mod">
          <ac:chgData name="Vinh Ky Nguyen" userId="695b1ec49d6e20ed" providerId="LiveId" clId="{9C2E54A9-973E-4E33-B04A-5D277D8BFA24}" dt="2021-12-02T06:21:25.043" v="132" actId="1076"/>
          <ac:picMkLst>
            <pc:docMk/>
            <pc:sldMk cId="147158900" sldId="263"/>
            <ac:picMk id="1028" creationId="{09F9D607-53E2-46F5-A015-80083C5A24E6}"/>
          </ac:picMkLst>
        </pc:picChg>
      </pc:sldChg>
      <pc:sldChg chg="delSp modSp mod">
        <pc:chgData name="Vinh Ky Nguyen" userId="695b1ec49d6e20ed" providerId="LiveId" clId="{9C2E54A9-973E-4E33-B04A-5D277D8BFA24}" dt="2021-12-02T06:05:04.147" v="10" actId="1076"/>
        <pc:sldMkLst>
          <pc:docMk/>
          <pc:sldMk cId="3561228264" sldId="264"/>
        </pc:sldMkLst>
        <pc:spChg chg="mod">
          <ac:chgData name="Vinh Ky Nguyen" userId="695b1ec49d6e20ed" providerId="LiveId" clId="{9C2E54A9-973E-4E33-B04A-5D277D8BFA24}" dt="2021-12-02T06:04:47.887" v="7" actId="165"/>
          <ac:spMkLst>
            <pc:docMk/>
            <pc:sldMk cId="3561228264" sldId="264"/>
            <ac:spMk id="15" creationId="{7F61A6B6-E571-49AE-A8F5-845786F7AB69}"/>
          </ac:spMkLst>
        </pc:spChg>
        <pc:spChg chg="mod">
          <ac:chgData name="Vinh Ky Nguyen" userId="695b1ec49d6e20ed" providerId="LiveId" clId="{9C2E54A9-973E-4E33-B04A-5D277D8BFA24}" dt="2021-12-02T06:04:47.887" v="7" actId="165"/>
          <ac:spMkLst>
            <pc:docMk/>
            <pc:sldMk cId="3561228264" sldId="264"/>
            <ac:spMk id="16" creationId="{82E1885B-C7A9-4525-A45C-30252A9CF024}"/>
          </ac:spMkLst>
        </pc:spChg>
        <pc:spChg chg="mod">
          <ac:chgData name="Vinh Ky Nguyen" userId="695b1ec49d6e20ed" providerId="LiveId" clId="{9C2E54A9-973E-4E33-B04A-5D277D8BFA24}" dt="2021-12-02T06:04:47.887" v="7" actId="165"/>
          <ac:spMkLst>
            <pc:docMk/>
            <pc:sldMk cId="3561228264" sldId="264"/>
            <ac:spMk id="17" creationId="{F35A8625-07B2-4336-A286-D8EB37835C48}"/>
          </ac:spMkLst>
        </pc:spChg>
        <pc:spChg chg="mod">
          <ac:chgData name="Vinh Ky Nguyen" userId="695b1ec49d6e20ed" providerId="LiveId" clId="{9C2E54A9-973E-4E33-B04A-5D277D8BFA24}" dt="2021-12-02T06:04:47.887" v="7" actId="165"/>
          <ac:spMkLst>
            <pc:docMk/>
            <pc:sldMk cId="3561228264" sldId="264"/>
            <ac:spMk id="18" creationId="{648C82F7-54A7-4846-B4C2-EB61935A0330}"/>
          </ac:spMkLst>
        </pc:spChg>
        <pc:spChg chg="mod">
          <ac:chgData name="Vinh Ky Nguyen" userId="695b1ec49d6e20ed" providerId="LiveId" clId="{9C2E54A9-973E-4E33-B04A-5D277D8BFA24}" dt="2021-12-02T06:04:47.887" v="7" actId="165"/>
          <ac:spMkLst>
            <pc:docMk/>
            <pc:sldMk cId="3561228264" sldId="264"/>
            <ac:spMk id="19" creationId="{0063C86E-54D3-4421-A459-9E84D71405EC}"/>
          </ac:spMkLst>
        </pc:spChg>
        <pc:spChg chg="mod">
          <ac:chgData name="Vinh Ky Nguyen" userId="695b1ec49d6e20ed" providerId="LiveId" clId="{9C2E54A9-973E-4E33-B04A-5D277D8BFA24}" dt="2021-12-02T06:04:47.887" v="7" actId="165"/>
          <ac:spMkLst>
            <pc:docMk/>
            <pc:sldMk cId="3561228264" sldId="264"/>
            <ac:spMk id="20" creationId="{611C466F-D43B-4482-81C8-C8D61D429BAF}"/>
          </ac:spMkLst>
        </pc:spChg>
        <pc:grpChg chg="del">
          <ac:chgData name="Vinh Ky Nguyen" userId="695b1ec49d6e20ed" providerId="LiveId" clId="{9C2E54A9-973E-4E33-B04A-5D277D8BFA24}" dt="2021-12-02T06:04:47.887" v="7" actId="165"/>
          <ac:grpSpMkLst>
            <pc:docMk/>
            <pc:sldMk cId="3561228264" sldId="264"/>
            <ac:grpSpMk id="11" creationId="{A98E5F5A-BF55-4FA6-BFE5-E32030A9C849}"/>
          </ac:grpSpMkLst>
        </pc:grpChg>
        <pc:grpChg chg="del mod topLvl">
          <ac:chgData name="Vinh Ky Nguyen" userId="695b1ec49d6e20ed" providerId="LiveId" clId="{9C2E54A9-973E-4E33-B04A-5D277D8BFA24}" dt="2021-12-02T06:04:51.079" v="9" actId="478"/>
          <ac:grpSpMkLst>
            <pc:docMk/>
            <pc:sldMk cId="3561228264" sldId="264"/>
            <ac:grpSpMk id="12" creationId="{58A0AA17-A71C-41E9-8278-BB6C36FAE9C9}"/>
          </ac:grpSpMkLst>
        </pc:grpChg>
        <pc:grpChg chg="mod topLvl">
          <ac:chgData name="Vinh Ky Nguyen" userId="695b1ec49d6e20ed" providerId="LiveId" clId="{9C2E54A9-973E-4E33-B04A-5D277D8BFA24}" dt="2021-12-02T06:05:04.147" v="10" actId="1076"/>
          <ac:grpSpMkLst>
            <pc:docMk/>
            <pc:sldMk cId="3561228264" sldId="264"/>
            <ac:grpSpMk id="13" creationId="{A6A659BE-5FE0-4DF0-ADF9-9FC3CC05B06B}"/>
          </ac:grpSpMkLst>
        </pc:grpChg>
        <pc:grpChg chg="del mod topLvl">
          <ac:chgData name="Vinh Ky Nguyen" userId="695b1ec49d6e20ed" providerId="LiveId" clId="{9C2E54A9-973E-4E33-B04A-5D277D8BFA24}" dt="2021-12-02T06:04:50.568" v="8" actId="478"/>
          <ac:grpSpMkLst>
            <pc:docMk/>
            <pc:sldMk cId="3561228264" sldId="264"/>
            <ac:grpSpMk id="14" creationId="{0073C86E-7627-4FD3-AACE-1C283A3BCC02}"/>
          </ac:grpSpMkLst>
        </pc:grpChg>
      </pc:sldChg>
      <pc:sldChg chg="delSp modSp mod">
        <pc:chgData name="Vinh Ky Nguyen" userId="695b1ec49d6e20ed" providerId="LiveId" clId="{9C2E54A9-973E-4E33-B04A-5D277D8BFA24}" dt="2021-12-02T06:05:39.482" v="16" actId="1076"/>
        <pc:sldMkLst>
          <pc:docMk/>
          <pc:sldMk cId="2984307908" sldId="265"/>
        </pc:sldMkLst>
        <pc:spChg chg="mod">
          <ac:chgData name="Vinh Ky Nguyen" userId="695b1ec49d6e20ed" providerId="LiveId" clId="{9C2E54A9-973E-4E33-B04A-5D277D8BFA24}" dt="2021-12-02T06:05:22.102" v="12" actId="165"/>
          <ac:spMkLst>
            <pc:docMk/>
            <pc:sldMk cId="2984307908" sldId="265"/>
            <ac:spMk id="15" creationId="{C1ECF065-6D6B-4F28-B3D8-8E490E1363C4}"/>
          </ac:spMkLst>
        </pc:spChg>
        <pc:spChg chg="mod">
          <ac:chgData name="Vinh Ky Nguyen" userId="695b1ec49d6e20ed" providerId="LiveId" clId="{9C2E54A9-973E-4E33-B04A-5D277D8BFA24}" dt="2021-12-02T06:05:22.102" v="12" actId="165"/>
          <ac:spMkLst>
            <pc:docMk/>
            <pc:sldMk cId="2984307908" sldId="265"/>
            <ac:spMk id="16" creationId="{20EB28AF-53D5-414C-8E25-4F25B85EAD55}"/>
          </ac:spMkLst>
        </pc:spChg>
        <pc:spChg chg="mod">
          <ac:chgData name="Vinh Ky Nguyen" userId="695b1ec49d6e20ed" providerId="LiveId" clId="{9C2E54A9-973E-4E33-B04A-5D277D8BFA24}" dt="2021-12-02T06:05:22.102" v="12" actId="165"/>
          <ac:spMkLst>
            <pc:docMk/>
            <pc:sldMk cId="2984307908" sldId="265"/>
            <ac:spMk id="17" creationId="{1347A327-2A70-4111-872C-D738ECEC2040}"/>
          </ac:spMkLst>
        </pc:spChg>
        <pc:spChg chg="mod">
          <ac:chgData name="Vinh Ky Nguyen" userId="695b1ec49d6e20ed" providerId="LiveId" clId="{9C2E54A9-973E-4E33-B04A-5D277D8BFA24}" dt="2021-12-02T06:05:22.102" v="12" actId="165"/>
          <ac:spMkLst>
            <pc:docMk/>
            <pc:sldMk cId="2984307908" sldId="265"/>
            <ac:spMk id="18" creationId="{8C5817F3-85F2-47A7-A236-F577E159B9B7}"/>
          </ac:spMkLst>
        </pc:spChg>
        <pc:spChg chg="mod">
          <ac:chgData name="Vinh Ky Nguyen" userId="695b1ec49d6e20ed" providerId="LiveId" clId="{9C2E54A9-973E-4E33-B04A-5D277D8BFA24}" dt="2021-12-02T06:05:22.102" v="12" actId="165"/>
          <ac:spMkLst>
            <pc:docMk/>
            <pc:sldMk cId="2984307908" sldId="265"/>
            <ac:spMk id="19" creationId="{BC38D4BC-5149-4937-A9C0-F6BAD71DA4EC}"/>
          </ac:spMkLst>
        </pc:spChg>
        <pc:spChg chg="mod">
          <ac:chgData name="Vinh Ky Nguyen" userId="695b1ec49d6e20ed" providerId="LiveId" clId="{9C2E54A9-973E-4E33-B04A-5D277D8BFA24}" dt="2021-12-02T06:05:22.102" v="12" actId="165"/>
          <ac:spMkLst>
            <pc:docMk/>
            <pc:sldMk cId="2984307908" sldId="265"/>
            <ac:spMk id="20" creationId="{AE5F5961-29E5-463A-B4D2-7AF6B47EA8C1}"/>
          </ac:spMkLst>
        </pc:spChg>
        <pc:grpChg chg="del">
          <ac:chgData name="Vinh Ky Nguyen" userId="695b1ec49d6e20ed" providerId="LiveId" clId="{9C2E54A9-973E-4E33-B04A-5D277D8BFA24}" dt="2021-12-02T06:05:22.102" v="12" actId="165"/>
          <ac:grpSpMkLst>
            <pc:docMk/>
            <pc:sldMk cId="2984307908" sldId="265"/>
            <ac:grpSpMk id="11" creationId="{29E354A2-7232-49CF-B218-A2A035496A81}"/>
          </ac:grpSpMkLst>
        </pc:grpChg>
        <pc:grpChg chg="del mod topLvl">
          <ac:chgData name="Vinh Ky Nguyen" userId="695b1ec49d6e20ed" providerId="LiveId" clId="{9C2E54A9-973E-4E33-B04A-5D277D8BFA24}" dt="2021-12-02T06:05:24.098" v="14" actId="478"/>
          <ac:grpSpMkLst>
            <pc:docMk/>
            <pc:sldMk cId="2984307908" sldId="265"/>
            <ac:grpSpMk id="12" creationId="{B1EDFFDF-A7F0-41E3-BFC4-CEE721F18D25}"/>
          </ac:grpSpMkLst>
        </pc:grpChg>
        <pc:grpChg chg="del mod topLvl">
          <ac:chgData name="Vinh Ky Nguyen" userId="695b1ec49d6e20ed" providerId="LiveId" clId="{9C2E54A9-973E-4E33-B04A-5D277D8BFA24}" dt="2021-12-02T06:05:23.551" v="13" actId="478"/>
          <ac:grpSpMkLst>
            <pc:docMk/>
            <pc:sldMk cId="2984307908" sldId="265"/>
            <ac:grpSpMk id="13" creationId="{F60E2A1E-6CD3-4C9A-9042-FB242AA6DA19}"/>
          </ac:grpSpMkLst>
        </pc:grpChg>
        <pc:grpChg chg="mod topLvl">
          <ac:chgData name="Vinh Ky Nguyen" userId="695b1ec49d6e20ed" providerId="LiveId" clId="{9C2E54A9-973E-4E33-B04A-5D277D8BFA24}" dt="2021-12-02T06:05:39.482" v="16" actId="1076"/>
          <ac:grpSpMkLst>
            <pc:docMk/>
            <pc:sldMk cId="2984307908" sldId="265"/>
            <ac:grpSpMk id="14" creationId="{509529CA-E52A-417C-B90E-5C5F3F705449}"/>
          </ac:grpSpMkLst>
        </pc:grpChg>
        <pc:graphicFrameChg chg="mod">
          <ac:chgData name="Vinh Ky Nguyen" userId="695b1ec49d6e20ed" providerId="LiveId" clId="{9C2E54A9-973E-4E33-B04A-5D277D8BFA24}" dt="2021-12-02T06:02:58.027" v="2"/>
          <ac:graphicFrameMkLst>
            <pc:docMk/>
            <pc:sldMk cId="2984307908" sldId="265"/>
            <ac:graphicFrameMk id="39" creationId="{4A40C595-5CA9-4402-AE70-F22A3A46837F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05/8/layout/pList1" loCatId="picture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4F396F7-93FF-44B0-B76C-68237C32B540}">
      <dgm:prSet custT="1"/>
      <dgm:spPr/>
      <dgm:t>
        <a:bodyPr/>
        <a:lstStyle/>
        <a:p>
          <a:pPr>
            <a:defRPr cap="all"/>
          </a:pPr>
          <a:r>
            <a:rPr lang="en-US" sz="2400" b="1">
              <a:solidFill>
                <a:schemeClr val="tx1"/>
              </a:solidFill>
            </a:rPr>
            <a:t>01</a:t>
          </a:r>
          <a:endParaRPr lang="en-US" sz="2400" b="1" dirty="0">
            <a:solidFill>
              <a:schemeClr val="tx1"/>
            </a:solidFill>
          </a:endParaRPr>
        </a:p>
      </dgm:t>
    </dgm:pt>
    <dgm:pt modelId="{8841FF04-EE44-47C5-A1FB-3FA10C76D72C}" type="parTrans" cxnId="{EBE7A64C-B442-44AF-9389-24D072B34302}">
      <dgm:prSet/>
      <dgm:spPr/>
      <dgm:t>
        <a:bodyPr/>
        <a:lstStyle/>
        <a:p>
          <a:endParaRPr lang="en-GB"/>
        </a:p>
      </dgm:t>
    </dgm:pt>
    <dgm:pt modelId="{9A1BCABB-8D5E-4E7C-9486-5431CB9FEC0C}" type="sibTrans" cxnId="{EBE7A64C-B442-44AF-9389-24D072B34302}">
      <dgm:prSet phldrT="01" phldr="0"/>
      <dgm:spPr/>
      <dgm:t>
        <a:bodyPr/>
        <a:lstStyle/>
        <a:p>
          <a:endParaRPr lang="en-US"/>
        </a:p>
      </dgm:t>
    </dgm:pt>
    <dgm:pt modelId="{CF56212F-1155-4D38-98CB-A342A9F3FF90}">
      <dgm:prSet custT="1"/>
      <dgm:spPr/>
      <dgm:t>
        <a:bodyPr/>
        <a:lstStyle/>
        <a:p>
          <a:pPr>
            <a:defRPr cap="all"/>
          </a:pPr>
          <a:r>
            <a:rPr lang="en-US" sz="2400" b="1">
              <a:solidFill>
                <a:schemeClr val="tx1"/>
              </a:solidFill>
            </a:rPr>
            <a:t>02</a:t>
          </a:r>
          <a:endParaRPr lang="en-US" sz="2400" b="1" dirty="0">
            <a:solidFill>
              <a:schemeClr val="tx1"/>
            </a:solidFill>
          </a:endParaRPr>
        </a:p>
      </dgm:t>
    </dgm:pt>
    <dgm:pt modelId="{66C1F7B4-70DA-4239-A2F8-09D51F457EAC}" type="parTrans" cxnId="{264C6238-A62E-47FC-B7D5-11C83AE96478}">
      <dgm:prSet/>
      <dgm:spPr/>
      <dgm:t>
        <a:bodyPr/>
        <a:lstStyle/>
        <a:p>
          <a:endParaRPr lang="en-GB"/>
        </a:p>
      </dgm:t>
    </dgm:pt>
    <dgm:pt modelId="{1954B9F6-0DB9-41FD-9026-4B84BAAAC242}" type="sibTrans" cxnId="{264C6238-A62E-47FC-B7D5-11C83AE96478}">
      <dgm:prSet phldrT="02" phldr="0"/>
      <dgm:spPr/>
      <dgm:t>
        <a:bodyPr/>
        <a:lstStyle/>
        <a:p>
          <a:endParaRPr lang="en-US"/>
        </a:p>
      </dgm:t>
    </dgm:pt>
    <dgm:pt modelId="{031D2B30-503F-436D-93EE-4DAAD9BE3749}">
      <dgm:prSet custT="1"/>
      <dgm:spPr/>
      <dgm:t>
        <a:bodyPr/>
        <a:lstStyle/>
        <a:p>
          <a:r>
            <a:rPr lang="en-GB" sz="2400" b="1">
              <a:solidFill>
                <a:schemeClr val="tx1"/>
              </a:solidFill>
            </a:rPr>
            <a:t>03</a:t>
          </a:r>
        </a:p>
      </dgm:t>
    </dgm:pt>
    <dgm:pt modelId="{8E972F16-B26B-4539-BE57-31DD485142EB}" type="parTrans" cxnId="{766F4FE4-B1DC-4A92-98C3-3C9D8FD71C65}">
      <dgm:prSet/>
      <dgm:spPr/>
      <dgm:t>
        <a:bodyPr/>
        <a:lstStyle/>
        <a:p>
          <a:endParaRPr lang="en-GB"/>
        </a:p>
      </dgm:t>
    </dgm:pt>
    <dgm:pt modelId="{4C663DA9-2F5C-4F91-A2D6-33259F5F9AF2}" type="sibTrans" cxnId="{766F4FE4-B1DC-4A92-98C3-3C9D8FD71C65}">
      <dgm:prSet phldrT="03" phldr="0"/>
      <dgm:spPr/>
      <dgm:t>
        <a:bodyPr/>
        <a:lstStyle/>
        <a:p>
          <a:endParaRPr lang="en-US"/>
        </a:p>
      </dgm:t>
    </dgm:pt>
    <dgm:pt modelId="{7BD9F61C-36BE-4096-A968-B899FB84FC2E}">
      <dgm:prSet custT="1"/>
      <dgm:spPr/>
      <dgm:t>
        <a:bodyPr/>
        <a:lstStyle/>
        <a:p>
          <a:pPr algn="just"/>
          <a:r>
            <a:rPr lang="en-GB" sz="1800" b="1">
              <a:latin typeface="Times New Roman" panose="02020603050405020304" pitchFamily="18" charset="0"/>
              <a:cs typeface="Times New Roman" panose="02020603050405020304" pitchFamily="18" charset="0"/>
            </a:rPr>
            <a:t>Khó khan trong việc nắm bắt thông tin khách hang cũng như của nhân viên, doanh thu và sản phẩm tồn kho</a:t>
          </a:r>
        </a:p>
      </dgm:t>
    </dgm:pt>
    <dgm:pt modelId="{721C2F6E-7D26-4E0E-86EC-CA9895F10ADC}" type="parTrans" cxnId="{8AC53511-C8EF-40C5-9F18-82F86BC16544}">
      <dgm:prSet/>
      <dgm:spPr/>
      <dgm:t>
        <a:bodyPr/>
        <a:lstStyle/>
        <a:p>
          <a:endParaRPr lang="en-GB"/>
        </a:p>
      </dgm:t>
    </dgm:pt>
    <dgm:pt modelId="{D74659D3-9C9E-40DA-8767-DF8C1B29E98E}" type="sibTrans" cxnId="{8AC53511-C8EF-40C5-9F18-82F86BC16544}">
      <dgm:prSet/>
      <dgm:spPr/>
      <dgm:t>
        <a:bodyPr/>
        <a:lstStyle/>
        <a:p>
          <a:endParaRPr lang="en-GB"/>
        </a:p>
      </dgm:t>
    </dgm:pt>
    <dgm:pt modelId="{D362006D-C5C7-4F21-B7F6-A871D7E419F2}">
      <dgm:prSet custT="1"/>
      <dgm:spPr/>
      <dgm:t>
        <a:bodyPr/>
        <a:lstStyle/>
        <a:p>
          <a:pPr algn="just"/>
          <a:r>
            <a:rPr lang="en-GB" sz="1800" b="1" spc="0">
              <a:latin typeface="Times New Roman" panose="02020603050405020304" pitchFamily="18" charset="0"/>
              <a:cs typeface="Times New Roman" panose="02020603050405020304" pitchFamily="18" charset="0"/>
            </a:rPr>
            <a:t>Khó khăn trong việc thống kê, báo cáo về hoạt động kinh doanh, mất thời gian tìm kiếm hóa đơn và sổ sách</a:t>
          </a:r>
        </a:p>
      </dgm:t>
    </dgm:pt>
    <dgm:pt modelId="{9323EF43-9360-47E7-9A81-633ACAACC954}" type="parTrans" cxnId="{4B947858-9607-4E40-8C35-1030B5E76CDE}">
      <dgm:prSet/>
      <dgm:spPr/>
      <dgm:t>
        <a:bodyPr/>
        <a:lstStyle/>
        <a:p>
          <a:endParaRPr lang="en-GB"/>
        </a:p>
      </dgm:t>
    </dgm:pt>
    <dgm:pt modelId="{D2383CB3-38F5-4D0B-A3C5-F5CEBE2EB4EE}" type="sibTrans" cxnId="{4B947858-9607-4E40-8C35-1030B5E76CDE}">
      <dgm:prSet/>
      <dgm:spPr/>
      <dgm:t>
        <a:bodyPr/>
        <a:lstStyle/>
        <a:p>
          <a:endParaRPr lang="en-GB"/>
        </a:p>
      </dgm:t>
    </dgm:pt>
    <dgm:pt modelId="{29C86E2F-EFF6-432B-ABF0-5B05CB94D79C}">
      <dgm:prSet custT="1"/>
      <dgm:spPr/>
      <dgm:t>
        <a:bodyPr/>
        <a:lstStyle/>
        <a:p>
          <a:pPr algn="just"/>
          <a:r>
            <a:rPr lang="en-GB" sz="1800" b="1">
              <a:latin typeface="Times New Roman" panose="02020603050405020304" pitchFamily="18" charset="0"/>
              <a:cs typeface="Times New Roman" panose="02020603050405020304" pitchFamily="18" charset="0"/>
            </a:rPr>
            <a:t>Tốn nhiều thới gian, công sức giấy tờ, sổ sách và sai sót rất cao vì mọi thông tin lưu trữ điều thủ công</a:t>
          </a:r>
        </a:p>
      </dgm:t>
    </dgm:pt>
    <dgm:pt modelId="{61E30FE3-19F9-4615-89E3-49CFFA66B173}" type="sibTrans" cxnId="{96D98FF6-AAA6-4CFA-BE8A-DDEAD5335C1A}">
      <dgm:prSet/>
      <dgm:spPr/>
      <dgm:t>
        <a:bodyPr/>
        <a:lstStyle/>
        <a:p>
          <a:endParaRPr lang="en-GB"/>
        </a:p>
      </dgm:t>
    </dgm:pt>
    <dgm:pt modelId="{73822316-70F5-48AA-8B10-B075A046003A}" type="parTrans" cxnId="{96D98FF6-AAA6-4CFA-BE8A-DDEAD5335C1A}">
      <dgm:prSet/>
      <dgm:spPr/>
      <dgm:t>
        <a:bodyPr/>
        <a:lstStyle/>
        <a:p>
          <a:endParaRPr lang="en-GB"/>
        </a:p>
      </dgm:t>
    </dgm:pt>
    <dgm:pt modelId="{538BF7AE-F266-4D1C-B3F2-72B9B2761CCC}" type="pres">
      <dgm:prSet presAssocID="{8AA20905-3954-474B-A606-562BCA026DC1}" presName="Name0" presStyleCnt="0">
        <dgm:presLayoutVars>
          <dgm:dir/>
          <dgm:resizeHandles val="exact"/>
        </dgm:presLayoutVars>
      </dgm:prSet>
      <dgm:spPr/>
    </dgm:pt>
    <dgm:pt modelId="{91B1A5E6-9C61-4307-9948-57AF66EE9DA3}" type="pres">
      <dgm:prSet presAssocID="{94F396F7-93FF-44B0-B76C-68237C32B540}" presName="compNode" presStyleCnt="0"/>
      <dgm:spPr/>
    </dgm:pt>
    <dgm:pt modelId="{3A26B5D4-5177-48D2-8BCB-FFB6F5092F88}" type="pres">
      <dgm:prSet presAssocID="{94F396F7-93FF-44B0-B76C-68237C32B540}" presName="pictRect" presStyleLbl="node1" presStyleIdx="0" presStyleCnt="3"/>
      <dgm:spPr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22A1BBE0-0521-4201-B949-8DA0C34C3F33}" type="pres">
      <dgm:prSet presAssocID="{94F396F7-93FF-44B0-B76C-68237C32B540}" presName="textRect" presStyleLbl="revTx" presStyleIdx="0" presStyleCnt="3">
        <dgm:presLayoutVars>
          <dgm:bulletEnabled val="1"/>
        </dgm:presLayoutVars>
      </dgm:prSet>
      <dgm:spPr/>
    </dgm:pt>
    <dgm:pt modelId="{4E6DDCAF-24B8-4E10-BEAE-DE2E7ACF4AF3}" type="pres">
      <dgm:prSet presAssocID="{9A1BCABB-8D5E-4E7C-9486-5431CB9FEC0C}" presName="sibTrans" presStyleLbl="sibTrans2D1" presStyleIdx="0" presStyleCnt="0"/>
      <dgm:spPr/>
    </dgm:pt>
    <dgm:pt modelId="{39BD6421-69AC-4968-B08B-E2003CA7B9D3}" type="pres">
      <dgm:prSet presAssocID="{CF56212F-1155-4D38-98CB-A342A9F3FF90}" presName="compNode" presStyleCnt="0"/>
      <dgm:spPr/>
    </dgm:pt>
    <dgm:pt modelId="{D0A95C79-FE8F-497A-9D01-A3A8BD4E092E}" type="pres">
      <dgm:prSet presAssocID="{CF56212F-1155-4D38-98CB-A342A9F3FF90}" presName="pictRect" presStyleLbl="node1" presStyleIdx="1" presStyleCnt="3"/>
      <dgm:spPr>
        <a:blipFill>
          <a:blip xmlns:r="http://schemas.openxmlformats.org/officeDocument/2006/relationships" r:embed="rId2">
            <a:duotone>
              <a:schemeClr val="accent4">
                <a:hueOff val="4176368"/>
                <a:satOff val="-16842"/>
                <a:lumOff val="1078"/>
                <a:alphaOff val="0"/>
                <a:shade val="20000"/>
                <a:satMod val="200000"/>
              </a:schemeClr>
              <a:schemeClr val="accent4">
                <a:hueOff val="4176368"/>
                <a:satOff val="-16842"/>
                <a:lumOff val="1078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623032BB-1286-4D16-A791-332FA6B1425C}" type="pres">
      <dgm:prSet presAssocID="{CF56212F-1155-4D38-98CB-A342A9F3FF90}" presName="textRect" presStyleLbl="revTx" presStyleIdx="1" presStyleCnt="3">
        <dgm:presLayoutVars>
          <dgm:bulletEnabled val="1"/>
        </dgm:presLayoutVars>
      </dgm:prSet>
      <dgm:spPr/>
    </dgm:pt>
    <dgm:pt modelId="{3AC50EF5-78C7-4BFC-8382-0EB6A30D73C1}" type="pres">
      <dgm:prSet presAssocID="{1954B9F6-0DB9-41FD-9026-4B84BAAAC242}" presName="sibTrans" presStyleLbl="sibTrans2D1" presStyleIdx="0" presStyleCnt="0"/>
      <dgm:spPr/>
    </dgm:pt>
    <dgm:pt modelId="{7710B429-015E-40BE-897F-3211BBCD0901}" type="pres">
      <dgm:prSet presAssocID="{031D2B30-503F-436D-93EE-4DAAD9BE3749}" presName="compNode" presStyleCnt="0"/>
      <dgm:spPr/>
    </dgm:pt>
    <dgm:pt modelId="{FFC1908C-1B06-4A1D-9CA2-202CAD26658E}" type="pres">
      <dgm:prSet presAssocID="{031D2B30-503F-436D-93EE-4DAAD9BE3749}" presName="pictRect" presStyleLbl="node1" presStyleIdx="2" presStyleCnt="3"/>
      <dgm:spPr>
        <a:blipFill>
          <a:blip xmlns:r="http://schemas.openxmlformats.org/officeDocument/2006/relationships" r:embed="rId3">
            <a:duotone>
              <a:schemeClr val="accent4">
                <a:hueOff val="8352737"/>
                <a:satOff val="-33685"/>
                <a:lumOff val="2156"/>
                <a:alphaOff val="0"/>
                <a:shade val="20000"/>
                <a:satMod val="200000"/>
              </a:schemeClr>
              <a:schemeClr val="accent4">
                <a:hueOff val="8352737"/>
                <a:satOff val="-33685"/>
                <a:lumOff val="215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A9A65174-9BB8-4D6E-83B5-B61AE212C388}" type="pres">
      <dgm:prSet presAssocID="{031D2B30-503F-436D-93EE-4DAAD9BE3749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8AC53511-C8EF-40C5-9F18-82F86BC16544}" srcId="{CF56212F-1155-4D38-98CB-A342A9F3FF90}" destId="{7BD9F61C-36BE-4096-A968-B899FB84FC2E}" srcOrd="0" destOrd="0" parTransId="{721C2F6E-7D26-4E0E-86EC-CA9895F10ADC}" sibTransId="{D74659D3-9C9E-40DA-8767-DF8C1B29E98E}"/>
    <dgm:cxn modelId="{CE9EC218-B460-420C-A7BD-A73320F40E07}" type="presOf" srcId="{CF56212F-1155-4D38-98CB-A342A9F3FF90}" destId="{623032BB-1286-4D16-A791-332FA6B1425C}" srcOrd="0" destOrd="0" presId="urn:microsoft.com/office/officeart/2005/8/layout/pList1"/>
    <dgm:cxn modelId="{6E177633-3D93-4D10-9F34-A38B0107E54D}" type="presOf" srcId="{7BD9F61C-36BE-4096-A968-B899FB84FC2E}" destId="{623032BB-1286-4D16-A791-332FA6B1425C}" srcOrd="0" destOrd="1" presId="urn:microsoft.com/office/officeart/2005/8/layout/pList1"/>
    <dgm:cxn modelId="{264C6238-A62E-47FC-B7D5-11C83AE96478}" srcId="{8AA20905-3954-474B-A606-562BCA026DC1}" destId="{CF56212F-1155-4D38-98CB-A342A9F3FF90}" srcOrd="1" destOrd="0" parTransId="{66C1F7B4-70DA-4239-A2F8-09D51F457EAC}" sibTransId="{1954B9F6-0DB9-41FD-9026-4B84BAAAC242}"/>
    <dgm:cxn modelId="{1C6C8F38-1078-4D27-89B8-D6259069FD5E}" type="presOf" srcId="{031D2B30-503F-436D-93EE-4DAAD9BE3749}" destId="{A9A65174-9BB8-4D6E-83B5-B61AE212C388}" srcOrd="0" destOrd="0" presId="urn:microsoft.com/office/officeart/2005/8/layout/pList1"/>
    <dgm:cxn modelId="{EBE7A64C-B442-44AF-9389-24D072B34302}" srcId="{8AA20905-3954-474B-A606-562BCA026DC1}" destId="{94F396F7-93FF-44B0-B76C-68237C32B540}" srcOrd="0" destOrd="0" parTransId="{8841FF04-EE44-47C5-A1FB-3FA10C76D72C}" sibTransId="{9A1BCABB-8D5E-4E7C-9486-5431CB9FEC0C}"/>
    <dgm:cxn modelId="{82C4644F-760B-4E49-B9B7-82BDFB1F3EEE}" type="presOf" srcId="{94F396F7-93FF-44B0-B76C-68237C32B540}" destId="{22A1BBE0-0521-4201-B949-8DA0C34C3F33}" srcOrd="0" destOrd="0" presId="urn:microsoft.com/office/officeart/2005/8/layout/pList1"/>
    <dgm:cxn modelId="{6ACF2358-F4C5-49D7-ACAA-7FA890F71371}" type="presOf" srcId="{D362006D-C5C7-4F21-B7F6-A871D7E419F2}" destId="{A9A65174-9BB8-4D6E-83B5-B61AE212C388}" srcOrd="0" destOrd="1" presId="urn:microsoft.com/office/officeart/2005/8/layout/pList1"/>
    <dgm:cxn modelId="{4B947858-9607-4E40-8C35-1030B5E76CDE}" srcId="{031D2B30-503F-436D-93EE-4DAAD9BE3749}" destId="{D362006D-C5C7-4F21-B7F6-A871D7E419F2}" srcOrd="0" destOrd="0" parTransId="{9323EF43-9360-47E7-9A81-633ACAACC954}" sibTransId="{D2383CB3-38F5-4D0B-A3C5-F5CEBE2EB4EE}"/>
    <dgm:cxn modelId="{F9DACDA6-12E8-4E50-92A6-1869226E2395}" type="presOf" srcId="{9A1BCABB-8D5E-4E7C-9486-5431CB9FEC0C}" destId="{4E6DDCAF-24B8-4E10-BEAE-DE2E7ACF4AF3}" srcOrd="0" destOrd="0" presId="urn:microsoft.com/office/officeart/2005/8/layout/pList1"/>
    <dgm:cxn modelId="{5ACB31A9-B5DF-4BBA-A1CF-9A3E9053B87B}" type="presOf" srcId="{1954B9F6-0DB9-41FD-9026-4B84BAAAC242}" destId="{3AC50EF5-78C7-4BFC-8382-0EB6A30D73C1}" srcOrd="0" destOrd="0" presId="urn:microsoft.com/office/officeart/2005/8/layout/pList1"/>
    <dgm:cxn modelId="{C63869CA-FCBA-463B-B08F-369079448EF1}" type="presOf" srcId="{29C86E2F-EFF6-432B-ABF0-5B05CB94D79C}" destId="{22A1BBE0-0521-4201-B949-8DA0C34C3F33}" srcOrd="0" destOrd="1" presId="urn:microsoft.com/office/officeart/2005/8/layout/pList1"/>
    <dgm:cxn modelId="{766F4FE4-B1DC-4A92-98C3-3C9D8FD71C65}" srcId="{8AA20905-3954-474B-A606-562BCA026DC1}" destId="{031D2B30-503F-436D-93EE-4DAAD9BE3749}" srcOrd="2" destOrd="0" parTransId="{8E972F16-B26B-4539-BE57-31DD485142EB}" sibTransId="{4C663DA9-2F5C-4F91-A2D6-33259F5F9AF2}"/>
    <dgm:cxn modelId="{96D98FF6-AAA6-4CFA-BE8A-DDEAD5335C1A}" srcId="{94F396F7-93FF-44B0-B76C-68237C32B540}" destId="{29C86E2F-EFF6-432B-ABF0-5B05CB94D79C}" srcOrd="0" destOrd="0" parTransId="{73822316-70F5-48AA-8B10-B075A046003A}" sibTransId="{61E30FE3-19F9-4615-89E3-49CFFA66B173}"/>
    <dgm:cxn modelId="{01FFB3FB-EDF9-4D79-821C-4EE487D4F7C2}" type="presOf" srcId="{8AA20905-3954-474B-A606-562BCA026DC1}" destId="{538BF7AE-F266-4D1C-B3F2-72B9B2761CCC}" srcOrd="0" destOrd="0" presId="urn:microsoft.com/office/officeart/2005/8/layout/pList1"/>
    <dgm:cxn modelId="{AFC8C542-3102-47D4-BEBF-E2C24E4FB67D}" type="presParOf" srcId="{538BF7AE-F266-4D1C-B3F2-72B9B2761CCC}" destId="{91B1A5E6-9C61-4307-9948-57AF66EE9DA3}" srcOrd="0" destOrd="0" presId="urn:microsoft.com/office/officeart/2005/8/layout/pList1"/>
    <dgm:cxn modelId="{6EA76912-BE98-4B50-83F8-952A8B02D9F6}" type="presParOf" srcId="{91B1A5E6-9C61-4307-9948-57AF66EE9DA3}" destId="{3A26B5D4-5177-48D2-8BCB-FFB6F5092F88}" srcOrd="0" destOrd="0" presId="urn:microsoft.com/office/officeart/2005/8/layout/pList1"/>
    <dgm:cxn modelId="{20A95101-D3AC-43BE-9F03-C35E737A15BB}" type="presParOf" srcId="{91B1A5E6-9C61-4307-9948-57AF66EE9DA3}" destId="{22A1BBE0-0521-4201-B949-8DA0C34C3F33}" srcOrd="1" destOrd="0" presId="urn:microsoft.com/office/officeart/2005/8/layout/pList1"/>
    <dgm:cxn modelId="{DE53351A-BD2E-42FF-94F3-8E90627E1A6E}" type="presParOf" srcId="{538BF7AE-F266-4D1C-B3F2-72B9B2761CCC}" destId="{4E6DDCAF-24B8-4E10-BEAE-DE2E7ACF4AF3}" srcOrd="1" destOrd="0" presId="urn:microsoft.com/office/officeart/2005/8/layout/pList1"/>
    <dgm:cxn modelId="{CC195686-59F1-4979-9E87-F0C0D119948B}" type="presParOf" srcId="{538BF7AE-F266-4D1C-B3F2-72B9B2761CCC}" destId="{39BD6421-69AC-4968-B08B-E2003CA7B9D3}" srcOrd="2" destOrd="0" presId="urn:microsoft.com/office/officeart/2005/8/layout/pList1"/>
    <dgm:cxn modelId="{B41B21FC-F2D4-40A3-8FEB-603FFA1112F6}" type="presParOf" srcId="{39BD6421-69AC-4968-B08B-E2003CA7B9D3}" destId="{D0A95C79-FE8F-497A-9D01-A3A8BD4E092E}" srcOrd="0" destOrd="0" presId="urn:microsoft.com/office/officeart/2005/8/layout/pList1"/>
    <dgm:cxn modelId="{088C6A49-5C65-44B0-9CFC-054AEC9696A1}" type="presParOf" srcId="{39BD6421-69AC-4968-B08B-E2003CA7B9D3}" destId="{623032BB-1286-4D16-A791-332FA6B1425C}" srcOrd="1" destOrd="0" presId="urn:microsoft.com/office/officeart/2005/8/layout/pList1"/>
    <dgm:cxn modelId="{C511A565-183A-47AD-A053-52CFFD870AB1}" type="presParOf" srcId="{538BF7AE-F266-4D1C-B3F2-72B9B2761CCC}" destId="{3AC50EF5-78C7-4BFC-8382-0EB6A30D73C1}" srcOrd="3" destOrd="0" presId="urn:microsoft.com/office/officeart/2005/8/layout/pList1"/>
    <dgm:cxn modelId="{BC53D150-47AD-41B3-AD36-E64E689DC20D}" type="presParOf" srcId="{538BF7AE-F266-4D1C-B3F2-72B9B2761CCC}" destId="{7710B429-015E-40BE-897F-3211BBCD0901}" srcOrd="4" destOrd="0" presId="urn:microsoft.com/office/officeart/2005/8/layout/pList1"/>
    <dgm:cxn modelId="{B2B0871B-47F0-4096-B356-3C9BE44BE407}" type="presParOf" srcId="{7710B429-015E-40BE-897F-3211BBCD0901}" destId="{FFC1908C-1B06-4A1D-9CA2-202CAD26658E}" srcOrd="0" destOrd="0" presId="urn:microsoft.com/office/officeart/2005/8/layout/pList1"/>
    <dgm:cxn modelId="{3CA5C409-3D05-4E3B-B581-F84F34B36885}" type="presParOf" srcId="{7710B429-015E-40BE-897F-3211BBCD0901}" destId="{A9A65174-9BB8-4D6E-83B5-B61AE212C38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5AF6BC-22C3-4922-BC9D-FBB052905C4B}" type="doc">
      <dgm:prSet loTypeId="urn:microsoft.com/office/officeart/2008/layout/TitlePictureLineup" loCatId="pictur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B4BBBB0F-8E2B-4C9C-8D15-1D4C19F8E2CD}">
      <dgm:prSet phldrT="[Text]" custT="1"/>
      <dgm:spPr/>
      <dgm:t>
        <a:bodyPr/>
        <a:lstStyle/>
        <a:p>
          <a:r>
            <a:rPr lang="en-GB" sz="2400" b="1">
              <a:latin typeface="Times New Roman" panose="02020603050405020304" pitchFamily="18" charset="0"/>
              <a:cs typeface="Times New Roman" panose="02020603050405020304" pitchFamily="18" charset="0"/>
            </a:rPr>
            <a:t>Quản lý</a:t>
          </a:r>
        </a:p>
      </dgm:t>
    </dgm:pt>
    <dgm:pt modelId="{9AF2F832-824D-42C1-BB6C-CDC911557B36}" type="parTrans" cxnId="{88DFD654-005F-49C4-B646-95637B726E78}">
      <dgm:prSet/>
      <dgm:spPr/>
      <dgm:t>
        <a:bodyPr/>
        <a:lstStyle/>
        <a:p>
          <a:endParaRPr lang="en-GB" sz="16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8BCAAA-15C2-4476-BAE2-A56862CC9A92}" type="sibTrans" cxnId="{88DFD654-005F-49C4-B646-95637B726E78}">
      <dgm:prSet/>
      <dgm:spPr/>
      <dgm:t>
        <a:bodyPr/>
        <a:lstStyle/>
        <a:p>
          <a:endParaRPr lang="en-GB" sz="16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66EC2A-01A7-483D-A6B0-08506EF53506}">
      <dgm:prSet phldrT="[Text]" custT="1"/>
      <dgm:spPr/>
      <dgm:t>
        <a:bodyPr/>
        <a:lstStyle/>
        <a:p>
          <a:r>
            <a:rPr lang="en-GB" sz="2400" b="1">
              <a:latin typeface="Times New Roman" panose="02020603050405020304" pitchFamily="18" charset="0"/>
              <a:cs typeface="Times New Roman" panose="02020603050405020304" pitchFamily="18" charset="0"/>
            </a:rPr>
            <a:t>Nhân viên</a:t>
          </a:r>
        </a:p>
      </dgm:t>
    </dgm:pt>
    <dgm:pt modelId="{4F0BC147-1205-4D7D-884F-160EFC2E29E4}" type="parTrans" cxnId="{16150776-F38C-40DD-8484-0607C2C5F590}">
      <dgm:prSet/>
      <dgm:spPr/>
      <dgm:t>
        <a:bodyPr/>
        <a:lstStyle/>
        <a:p>
          <a:endParaRPr lang="en-GB" sz="16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CB5A55-2D64-46DD-B738-478D858EADB2}" type="sibTrans" cxnId="{16150776-F38C-40DD-8484-0607C2C5F590}">
      <dgm:prSet/>
      <dgm:spPr/>
      <dgm:t>
        <a:bodyPr/>
        <a:lstStyle/>
        <a:p>
          <a:endParaRPr lang="en-GB" sz="16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9DE471-7BBB-4C88-822E-F5C8B9C36B1F}">
      <dgm:prSet phldrT="[Text]" custT="1"/>
      <dgm:spPr/>
      <dgm:t>
        <a:bodyPr/>
        <a:lstStyle/>
        <a:p>
          <a:r>
            <a:rPr lang="en-GB" sz="2400" b="1">
              <a:latin typeface="Times New Roman" panose="02020603050405020304" pitchFamily="18" charset="0"/>
              <a:cs typeface="Times New Roman" panose="02020603050405020304" pitchFamily="18" charset="0"/>
            </a:rPr>
            <a:t>Khách hàng</a:t>
          </a:r>
        </a:p>
      </dgm:t>
    </dgm:pt>
    <dgm:pt modelId="{C59D9405-27E9-4D00-B9DE-48993CA9D564}" type="parTrans" cxnId="{91E8FDEF-B742-4C0C-A0B5-DA0E7BA97146}">
      <dgm:prSet/>
      <dgm:spPr/>
      <dgm:t>
        <a:bodyPr/>
        <a:lstStyle/>
        <a:p>
          <a:endParaRPr lang="en-GB" sz="16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88548D-837E-4A4F-9938-177D23943A4F}" type="sibTrans" cxnId="{91E8FDEF-B742-4C0C-A0B5-DA0E7BA97146}">
      <dgm:prSet/>
      <dgm:spPr/>
      <dgm:t>
        <a:bodyPr/>
        <a:lstStyle/>
        <a:p>
          <a:endParaRPr lang="en-GB" sz="16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1796E1-3504-4EE2-9A00-79FA038775AD}">
      <dgm:prSet phldrT="[Text]" custT="1"/>
      <dgm:spPr/>
      <dgm:t>
        <a:bodyPr/>
        <a:lstStyle/>
        <a:p>
          <a:r>
            <a:rPr lang="en-GB" sz="2400" b="1">
              <a:latin typeface="Times New Roman" panose="02020603050405020304" pitchFamily="18" charset="0"/>
              <a:cs typeface="Times New Roman" panose="02020603050405020304" pitchFamily="18" charset="0"/>
            </a:rPr>
            <a:t>Bên cung cấp</a:t>
          </a:r>
        </a:p>
      </dgm:t>
    </dgm:pt>
    <dgm:pt modelId="{FB2D44CE-FADF-4844-8380-ECBDE3D55702}" type="parTrans" cxnId="{E796B44E-9A9F-47BF-8F5F-6F7104CF8133}">
      <dgm:prSet/>
      <dgm:spPr/>
      <dgm:t>
        <a:bodyPr/>
        <a:lstStyle/>
        <a:p>
          <a:endParaRPr lang="en-GB" sz="16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37AEC8-B87B-413C-BE91-12077BF4DCE5}" type="sibTrans" cxnId="{E796B44E-9A9F-47BF-8F5F-6F7104CF8133}">
      <dgm:prSet/>
      <dgm:spPr/>
      <dgm:t>
        <a:bodyPr/>
        <a:lstStyle/>
        <a:p>
          <a:endParaRPr lang="en-GB" sz="16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5BA860-AEF2-4639-937A-0886D62D8E6E}">
      <dgm:prSet custT="1"/>
      <dgm:spPr/>
      <dgm:t>
        <a:bodyPr/>
        <a:lstStyle/>
        <a:p>
          <a:pPr algn="just"/>
          <a:r>
            <a:rPr lang="en-GB" sz="1500" b="1">
              <a:latin typeface="Arial" panose="020B0604020202020204" pitchFamily="34" charset="0"/>
              <a:cs typeface="Arial" panose="020B0604020202020204" pitchFamily="34" charset="0"/>
            </a:rPr>
            <a:t>Hổ trợ tìm kiếm thông tin sản phẩm, hóa đơn khách hang, kho, và thông tin nhân viên</a:t>
          </a:r>
        </a:p>
      </dgm:t>
    </dgm:pt>
    <dgm:pt modelId="{8B80CCED-B3A7-4DF9-838B-5D6E9D18C7B4}" type="parTrans" cxnId="{01FFF04B-CA26-43B4-B772-0EF18A74BECF}">
      <dgm:prSet/>
      <dgm:spPr/>
      <dgm:t>
        <a:bodyPr/>
        <a:lstStyle/>
        <a:p>
          <a:endParaRPr lang="en-GB"/>
        </a:p>
      </dgm:t>
    </dgm:pt>
    <dgm:pt modelId="{8D08CC92-6F4A-4940-B9CB-2BEEB07792B8}" type="sibTrans" cxnId="{01FFF04B-CA26-43B4-B772-0EF18A74BECF}">
      <dgm:prSet/>
      <dgm:spPr/>
      <dgm:t>
        <a:bodyPr/>
        <a:lstStyle/>
        <a:p>
          <a:endParaRPr lang="en-GB"/>
        </a:p>
      </dgm:t>
    </dgm:pt>
    <dgm:pt modelId="{7BF52C16-25F4-4973-A26B-6DBB186ACD4A}">
      <dgm:prSet custT="1"/>
      <dgm:spPr/>
      <dgm:t>
        <a:bodyPr/>
        <a:lstStyle/>
        <a:p>
          <a:pPr algn="just"/>
          <a:r>
            <a:rPr lang="en-GB" sz="1500" b="1">
              <a:latin typeface="Arial" panose="020B0604020202020204" pitchFamily="34" charset="0"/>
              <a:cs typeface="Arial" panose="020B0604020202020204" pitchFamily="34" charset="0"/>
            </a:rPr>
            <a:t>Thống nhất về tình hình hoạt động kinh doanh của cửa hang</a:t>
          </a:r>
        </a:p>
      </dgm:t>
    </dgm:pt>
    <dgm:pt modelId="{A315A06C-E464-48FD-82F3-9BC332BAD4C6}" type="parTrans" cxnId="{FC022E54-8EBD-410E-89E8-F109DB7DAB81}">
      <dgm:prSet/>
      <dgm:spPr/>
      <dgm:t>
        <a:bodyPr/>
        <a:lstStyle/>
        <a:p>
          <a:endParaRPr lang="en-GB"/>
        </a:p>
      </dgm:t>
    </dgm:pt>
    <dgm:pt modelId="{5E71D40E-3BDE-400C-85B1-E21EAF6294D6}" type="sibTrans" cxnId="{FC022E54-8EBD-410E-89E8-F109DB7DAB81}">
      <dgm:prSet/>
      <dgm:spPr/>
      <dgm:t>
        <a:bodyPr/>
        <a:lstStyle/>
        <a:p>
          <a:endParaRPr lang="en-GB"/>
        </a:p>
      </dgm:t>
    </dgm:pt>
    <dgm:pt modelId="{1491F496-AC4C-4D7C-94E7-21D0F9FC5266}">
      <dgm:prSet custT="1"/>
      <dgm:spPr/>
      <dgm:t>
        <a:bodyPr/>
        <a:lstStyle/>
        <a:p>
          <a:pPr algn="just"/>
          <a:r>
            <a:rPr lang="en-GB" sz="1500" b="1">
              <a:latin typeface="Arial" panose="020B0604020202020204" pitchFamily="34" charset="0"/>
              <a:cs typeface="Arial" panose="020B0604020202020204" pitchFamily="34" charset="0"/>
            </a:rPr>
            <a:t>Hổ trợ tốt nhất và nhanh nhất</a:t>
          </a:r>
        </a:p>
      </dgm:t>
    </dgm:pt>
    <dgm:pt modelId="{A5F35540-6136-49B1-855F-80E60835009E}" type="parTrans" cxnId="{7FDE90B3-81F3-49FE-93A5-3634D893E7C8}">
      <dgm:prSet/>
      <dgm:spPr/>
      <dgm:t>
        <a:bodyPr/>
        <a:lstStyle/>
        <a:p>
          <a:endParaRPr lang="en-GB"/>
        </a:p>
      </dgm:t>
    </dgm:pt>
    <dgm:pt modelId="{90A7ADDF-6D09-4EC9-AA04-3EF639F2E420}" type="sibTrans" cxnId="{7FDE90B3-81F3-49FE-93A5-3634D893E7C8}">
      <dgm:prSet/>
      <dgm:spPr/>
      <dgm:t>
        <a:bodyPr/>
        <a:lstStyle/>
        <a:p>
          <a:endParaRPr lang="en-GB"/>
        </a:p>
      </dgm:t>
    </dgm:pt>
    <dgm:pt modelId="{06C4A83A-3F8C-4014-8747-29070B3BF96B}">
      <dgm:prSet custT="1"/>
      <dgm:spPr/>
      <dgm:t>
        <a:bodyPr/>
        <a:lstStyle/>
        <a:p>
          <a:pPr algn="just"/>
          <a:r>
            <a:rPr lang="en-GB" sz="1500" b="1">
              <a:latin typeface="Arial" panose="020B0604020202020204" pitchFamily="34" charset="0"/>
              <a:cs typeface="Arial" panose="020B0604020202020204" pitchFamily="34" charset="0"/>
            </a:rPr>
            <a:t>Hỗ trợ nhân viên tìm kiếm thông tin sản phẩm như số lượng, đơn giá, khuyến mãi, để kịp thời tiếp thị cho khách hang.</a:t>
          </a:r>
        </a:p>
      </dgm:t>
    </dgm:pt>
    <dgm:pt modelId="{1442F2F3-D415-43D5-8CF3-E14A836E6467}" type="parTrans" cxnId="{D524CCA5-4461-457A-B369-9D5878597A15}">
      <dgm:prSet/>
      <dgm:spPr/>
      <dgm:t>
        <a:bodyPr/>
        <a:lstStyle/>
        <a:p>
          <a:endParaRPr lang="en-GB"/>
        </a:p>
      </dgm:t>
    </dgm:pt>
    <dgm:pt modelId="{D1771546-6D74-45CA-8B5D-BA418969966A}" type="sibTrans" cxnId="{D524CCA5-4461-457A-B369-9D5878597A15}">
      <dgm:prSet/>
      <dgm:spPr/>
      <dgm:t>
        <a:bodyPr/>
        <a:lstStyle/>
        <a:p>
          <a:endParaRPr lang="en-GB"/>
        </a:p>
      </dgm:t>
    </dgm:pt>
    <dgm:pt modelId="{2229CCB3-5619-4EF6-ACF2-4255F1BDE52B}">
      <dgm:prSet custT="1"/>
      <dgm:spPr/>
      <dgm:t>
        <a:bodyPr/>
        <a:lstStyle/>
        <a:p>
          <a:pPr algn="just"/>
          <a:r>
            <a:rPr lang="en-GB" sz="1500" b="1">
              <a:latin typeface="Arial" panose="020B0604020202020204" pitchFamily="34" charset="0"/>
              <a:cs typeface="Arial" panose="020B0604020202020204" pitchFamily="34" charset="0"/>
            </a:rPr>
            <a:t>Hỗ trợ nhân viên tìm kiếm sản phẩm nhanh chống, thống kê số lượng.</a:t>
          </a:r>
        </a:p>
      </dgm:t>
    </dgm:pt>
    <dgm:pt modelId="{98CBAA80-5608-4224-900A-510569189FAB}" type="parTrans" cxnId="{6DC5E6F4-49F4-4930-A9EB-B1EC4F9F54DE}">
      <dgm:prSet/>
      <dgm:spPr/>
      <dgm:t>
        <a:bodyPr/>
        <a:lstStyle/>
        <a:p>
          <a:endParaRPr lang="en-GB"/>
        </a:p>
      </dgm:t>
    </dgm:pt>
    <dgm:pt modelId="{42905F69-5E6F-40FC-A733-B5064030B46A}" type="sibTrans" cxnId="{6DC5E6F4-49F4-4930-A9EB-B1EC4F9F54DE}">
      <dgm:prSet/>
      <dgm:spPr/>
      <dgm:t>
        <a:bodyPr/>
        <a:lstStyle/>
        <a:p>
          <a:endParaRPr lang="en-GB"/>
        </a:p>
      </dgm:t>
    </dgm:pt>
    <dgm:pt modelId="{643C55D2-D236-4EEB-A2CF-81754B9783D1}">
      <dgm:prSet custT="1"/>
      <dgm:spPr/>
      <dgm:t>
        <a:bodyPr/>
        <a:lstStyle/>
        <a:p>
          <a:pPr algn="just"/>
          <a:r>
            <a:rPr lang="en-GB" sz="1500" b="1">
              <a:latin typeface="Arial" panose="020B0604020202020204" pitchFamily="34" charset="0"/>
              <a:cs typeface="Arial" panose="020B0604020202020204" pitchFamily="34" charset="0"/>
            </a:rPr>
            <a:t>Xuất hóa đơn cho khách hang mua hàng.</a:t>
          </a:r>
        </a:p>
      </dgm:t>
    </dgm:pt>
    <dgm:pt modelId="{17DB1780-CA31-4260-91F8-608FEA234B7E}" type="parTrans" cxnId="{61A88863-63FE-48F8-A62A-03F9BCD0ABAC}">
      <dgm:prSet/>
      <dgm:spPr/>
      <dgm:t>
        <a:bodyPr/>
        <a:lstStyle/>
        <a:p>
          <a:endParaRPr lang="en-GB"/>
        </a:p>
      </dgm:t>
    </dgm:pt>
    <dgm:pt modelId="{5B9423B1-2839-4B95-9D6B-676F677C6670}" type="sibTrans" cxnId="{61A88863-63FE-48F8-A62A-03F9BCD0ABAC}">
      <dgm:prSet/>
      <dgm:spPr/>
      <dgm:t>
        <a:bodyPr/>
        <a:lstStyle/>
        <a:p>
          <a:endParaRPr lang="en-GB"/>
        </a:p>
      </dgm:t>
    </dgm:pt>
    <dgm:pt modelId="{44462D5B-15DA-4DAF-B8DD-8598986BC1E1}">
      <dgm:prSet custT="1"/>
      <dgm:spPr/>
      <dgm:t>
        <a:bodyPr/>
        <a:lstStyle/>
        <a:p>
          <a:pPr algn="just"/>
          <a:r>
            <a:rPr lang="en-GB" sz="1500" b="1">
              <a:latin typeface="Arial" panose="020B0604020202020204" pitchFamily="34" charset="0"/>
              <a:cs typeface="Arial" panose="020B0604020202020204" pitchFamily="34" charset="0"/>
            </a:rPr>
            <a:t>Hỗ trợ nhân viên nhập xuất đơn hang.</a:t>
          </a:r>
        </a:p>
      </dgm:t>
    </dgm:pt>
    <dgm:pt modelId="{ACAE31C5-500A-41EA-A67A-2F8B1556A229}" type="parTrans" cxnId="{2A86BCBB-D1A1-4F71-823C-EF329505DC47}">
      <dgm:prSet/>
      <dgm:spPr/>
      <dgm:t>
        <a:bodyPr/>
        <a:lstStyle/>
        <a:p>
          <a:endParaRPr lang="en-GB"/>
        </a:p>
      </dgm:t>
    </dgm:pt>
    <dgm:pt modelId="{A6B4047E-F5E9-4C87-BD5A-3CE6FD375D62}" type="sibTrans" cxnId="{2A86BCBB-D1A1-4F71-823C-EF329505DC47}">
      <dgm:prSet/>
      <dgm:spPr/>
      <dgm:t>
        <a:bodyPr/>
        <a:lstStyle/>
        <a:p>
          <a:endParaRPr lang="en-GB"/>
        </a:p>
      </dgm:t>
    </dgm:pt>
    <dgm:pt modelId="{AEBA5F13-5AA1-42AF-BC0B-5A7DEB0FC8B9}">
      <dgm:prSet custT="1"/>
      <dgm:spPr/>
      <dgm:t>
        <a:bodyPr/>
        <a:lstStyle/>
        <a:p>
          <a:pPr algn="just"/>
          <a:r>
            <a:rPr lang="en-GB" sz="1500" b="1">
              <a:latin typeface="Arial" panose="020B0604020202020204" pitchFamily="34" charset="0"/>
              <a:cs typeface="Arial" panose="020B0604020202020204" pitchFamily="34" charset="0"/>
            </a:rPr>
            <a:t>Tìm kiếm sản phẩm khách hàng yêu cầu và kiểm tra số lượng tồn kho.</a:t>
          </a:r>
        </a:p>
      </dgm:t>
    </dgm:pt>
    <dgm:pt modelId="{C0827645-CA6F-4BFD-AF11-1B2BBF73BF3D}" type="parTrans" cxnId="{1D512511-BEDD-40B2-BD8B-824E4A8A8C27}">
      <dgm:prSet/>
      <dgm:spPr/>
      <dgm:t>
        <a:bodyPr/>
        <a:lstStyle/>
        <a:p>
          <a:endParaRPr lang="en-GB"/>
        </a:p>
      </dgm:t>
    </dgm:pt>
    <dgm:pt modelId="{DC7DF62A-6427-4C38-A926-BB563F603E63}" type="sibTrans" cxnId="{1D512511-BEDD-40B2-BD8B-824E4A8A8C27}">
      <dgm:prSet/>
      <dgm:spPr/>
      <dgm:t>
        <a:bodyPr/>
        <a:lstStyle/>
        <a:p>
          <a:endParaRPr lang="en-GB"/>
        </a:p>
      </dgm:t>
    </dgm:pt>
    <dgm:pt modelId="{469FF1DE-C259-40FD-BE0D-CE40479551AD}">
      <dgm:prSet custT="1"/>
      <dgm:spPr/>
      <dgm:t>
        <a:bodyPr/>
        <a:lstStyle/>
        <a:p>
          <a:pPr algn="just"/>
          <a:r>
            <a:rPr lang="en-GB" sz="1500" b="1">
              <a:latin typeface="Arial" panose="020B0604020202020204" pitchFamily="34" charset="0"/>
              <a:cs typeface="Arial" panose="020B0604020202020204" pitchFamily="34" charset="0"/>
            </a:rPr>
            <a:t>Xuất hóa đơn cho bên cung cấp.</a:t>
          </a:r>
        </a:p>
      </dgm:t>
    </dgm:pt>
    <dgm:pt modelId="{01A03620-5139-428A-A2C7-33E57A3DB96F}" type="parTrans" cxnId="{FDFE4FDD-B6FF-460A-ACD8-27888183750F}">
      <dgm:prSet/>
      <dgm:spPr/>
      <dgm:t>
        <a:bodyPr/>
        <a:lstStyle/>
        <a:p>
          <a:endParaRPr lang="en-GB"/>
        </a:p>
      </dgm:t>
    </dgm:pt>
    <dgm:pt modelId="{5499727D-7A0A-4165-9FCF-E697C53AB476}" type="sibTrans" cxnId="{FDFE4FDD-B6FF-460A-ACD8-27888183750F}">
      <dgm:prSet/>
      <dgm:spPr/>
      <dgm:t>
        <a:bodyPr/>
        <a:lstStyle/>
        <a:p>
          <a:endParaRPr lang="en-GB"/>
        </a:p>
      </dgm:t>
    </dgm:pt>
    <dgm:pt modelId="{083A3E91-A88D-48C5-A4BB-7D3A82B3FB21}">
      <dgm:prSet custT="1"/>
      <dgm:spPr/>
      <dgm:t>
        <a:bodyPr/>
        <a:lstStyle/>
        <a:p>
          <a:pPr algn="just"/>
          <a:r>
            <a:rPr lang="en-GB" sz="1500" b="1">
              <a:latin typeface="Arial" panose="020B0604020202020204" pitchFamily="34" charset="0"/>
              <a:cs typeface="Arial" panose="020B0604020202020204" pitchFamily="34" charset="0"/>
            </a:rPr>
            <a:t>Tìm kiếm hông tin sản phẩm mà bên cung cấp đã cung cấp cho cửa hàng.</a:t>
          </a:r>
        </a:p>
      </dgm:t>
    </dgm:pt>
    <dgm:pt modelId="{2159D591-BF94-4282-BDF4-F720A803125F}" type="parTrans" cxnId="{D8F3AA58-D410-4C86-B456-F638A30EDF25}">
      <dgm:prSet/>
      <dgm:spPr/>
      <dgm:t>
        <a:bodyPr/>
        <a:lstStyle/>
        <a:p>
          <a:endParaRPr lang="en-US"/>
        </a:p>
      </dgm:t>
    </dgm:pt>
    <dgm:pt modelId="{2C7B0408-0BDD-419B-BC6E-EAE040E011F7}" type="sibTrans" cxnId="{D8F3AA58-D410-4C86-B456-F638A30EDF25}">
      <dgm:prSet/>
      <dgm:spPr/>
      <dgm:t>
        <a:bodyPr/>
        <a:lstStyle/>
        <a:p>
          <a:endParaRPr lang="en-US"/>
        </a:p>
      </dgm:t>
    </dgm:pt>
    <dgm:pt modelId="{A6AC1FF8-3A4E-4350-A61A-83DA6ED6EAFC}">
      <dgm:prSet custT="1"/>
      <dgm:spPr/>
      <dgm:t>
        <a:bodyPr/>
        <a:lstStyle/>
        <a:p>
          <a:pPr algn="just"/>
          <a:r>
            <a:rPr lang="en-GB" sz="1500" b="1">
              <a:latin typeface="Arial" panose="020B0604020202020204" pitchFamily="34" charset="0"/>
              <a:cs typeface="Arial" panose="020B0604020202020204" pitchFamily="34" charset="0"/>
            </a:rPr>
            <a:t>Thay đổi thông tin bên cung cấp nếu cần thiết.</a:t>
          </a:r>
        </a:p>
      </dgm:t>
    </dgm:pt>
    <dgm:pt modelId="{34AF38FD-8334-481F-9B41-A95D5DE574D0}" type="parTrans" cxnId="{8D047437-5649-4694-8404-B5676BAEDCAD}">
      <dgm:prSet/>
      <dgm:spPr/>
      <dgm:t>
        <a:bodyPr/>
        <a:lstStyle/>
        <a:p>
          <a:endParaRPr lang="en-US"/>
        </a:p>
      </dgm:t>
    </dgm:pt>
    <dgm:pt modelId="{55439E9F-C2A4-43A8-9972-67C094B520D8}" type="sibTrans" cxnId="{8D047437-5649-4694-8404-B5676BAEDCAD}">
      <dgm:prSet/>
      <dgm:spPr/>
      <dgm:t>
        <a:bodyPr/>
        <a:lstStyle/>
        <a:p>
          <a:endParaRPr lang="en-US"/>
        </a:p>
      </dgm:t>
    </dgm:pt>
    <dgm:pt modelId="{EA9D35CE-98B2-4F28-9754-8BD9B237A618}" type="pres">
      <dgm:prSet presAssocID="{1D5AF6BC-22C3-4922-BC9D-FBB052905C4B}" presName="Name0" presStyleCnt="0">
        <dgm:presLayoutVars>
          <dgm:dir/>
        </dgm:presLayoutVars>
      </dgm:prSet>
      <dgm:spPr/>
    </dgm:pt>
    <dgm:pt modelId="{A07E3817-5A08-4FD8-9C0D-D3E2E87564CD}" type="pres">
      <dgm:prSet presAssocID="{B4BBBB0F-8E2B-4C9C-8D15-1D4C19F8E2CD}" presName="composite" presStyleCnt="0"/>
      <dgm:spPr/>
    </dgm:pt>
    <dgm:pt modelId="{4AF6397C-2CCA-490E-B791-16E1FB87FB35}" type="pres">
      <dgm:prSet presAssocID="{B4BBBB0F-8E2B-4C9C-8D15-1D4C19F8E2CD}" presName="Accent" presStyleLbl="alignAcc1" presStyleIdx="0" presStyleCnt="4"/>
      <dgm:spPr/>
    </dgm:pt>
    <dgm:pt modelId="{CD472F53-F714-4910-896C-6F022FC7F367}" type="pres">
      <dgm:prSet presAssocID="{B4BBBB0F-8E2B-4C9C-8D15-1D4C19F8E2CD}" presName="Imag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018BE119-066A-4E2F-AEEE-649B34AD1FE0}" type="pres">
      <dgm:prSet presAssocID="{B4BBBB0F-8E2B-4C9C-8D15-1D4C19F8E2CD}" presName="Child" presStyleLbl="revTx" presStyleIdx="0" presStyleCnt="4" custScaleX="112625" custScaleY="91935">
        <dgm:presLayoutVars>
          <dgm:bulletEnabled val="1"/>
        </dgm:presLayoutVars>
      </dgm:prSet>
      <dgm:spPr/>
    </dgm:pt>
    <dgm:pt modelId="{674EE9FB-7345-4865-AA0F-18179213C2E6}" type="pres">
      <dgm:prSet presAssocID="{B4BBBB0F-8E2B-4C9C-8D15-1D4C19F8E2CD}" presName="Parent" presStyleLbl="alignNode1" presStyleIdx="0" presStyleCnt="4">
        <dgm:presLayoutVars>
          <dgm:bulletEnabled val="1"/>
        </dgm:presLayoutVars>
      </dgm:prSet>
      <dgm:spPr/>
    </dgm:pt>
    <dgm:pt modelId="{1C733A91-3536-4848-A6DB-A83CFA87C02D}" type="pres">
      <dgm:prSet presAssocID="{218BCAAA-15C2-4476-BAE2-A56862CC9A92}" presName="sibTrans" presStyleCnt="0"/>
      <dgm:spPr/>
    </dgm:pt>
    <dgm:pt modelId="{F10FB4C0-1BB1-4489-8451-B1D09970A86E}" type="pres">
      <dgm:prSet presAssocID="{3166EC2A-01A7-483D-A6B0-08506EF53506}" presName="composite" presStyleCnt="0"/>
      <dgm:spPr/>
    </dgm:pt>
    <dgm:pt modelId="{1B731CF1-11C9-4414-ACF3-0C7977144CB1}" type="pres">
      <dgm:prSet presAssocID="{3166EC2A-01A7-483D-A6B0-08506EF53506}" presName="Accent" presStyleLbl="alignAcc1" presStyleIdx="1" presStyleCnt="4" custLinFactX="-401386" custLinFactNeighborX="-500000" custLinFactNeighborY="-5398"/>
      <dgm:spPr/>
    </dgm:pt>
    <dgm:pt modelId="{16AFE10E-B984-40AA-AD8C-52A1C777639A}" type="pres">
      <dgm:prSet presAssocID="{3166EC2A-01A7-483D-A6B0-08506EF53506}" presName="Image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41A83D6F-A336-450E-AF77-FDA7702A37C2}" type="pres">
      <dgm:prSet presAssocID="{3166EC2A-01A7-483D-A6B0-08506EF53506}" presName="Child" presStyleLbl="revTx" presStyleIdx="1" presStyleCnt="4" custScaleX="129560" custScaleY="83303" custLinFactNeighborX="-472" custLinFactNeighborY="-5780">
        <dgm:presLayoutVars>
          <dgm:bulletEnabled val="1"/>
        </dgm:presLayoutVars>
      </dgm:prSet>
      <dgm:spPr/>
    </dgm:pt>
    <dgm:pt modelId="{7F8AA395-0E3B-411C-B95E-94DBB3EC28E2}" type="pres">
      <dgm:prSet presAssocID="{3166EC2A-01A7-483D-A6B0-08506EF53506}" presName="Parent" presStyleLbl="alignNode1" presStyleIdx="1" presStyleCnt="4">
        <dgm:presLayoutVars>
          <dgm:bulletEnabled val="1"/>
        </dgm:presLayoutVars>
      </dgm:prSet>
      <dgm:spPr/>
    </dgm:pt>
    <dgm:pt modelId="{0BD94EE2-C59C-4280-B92B-49603962656E}" type="pres">
      <dgm:prSet presAssocID="{39CB5A55-2D64-46DD-B738-478D858EADB2}" presName="sibTrans" presStyleCnt="0"/>
      <dgm:spPr/>
    </dgm:pt>
    <dgm:pt modelId="{3204993E-1829-48AD-9213-268266CFBF73}" type="pres">
      <dgm:prSet presAssocID="{379DE471-7BBB-4C88-822E-F5C8B9C36B1F}" presName="composite" presStyleCnt="0"/>
      <dgm:spPr/>
    </dgm:pt>
    <dgm:pt modelId="{F7C17C94-9AF1-4F4E-8277-85980DD439F0}" type="pres">
      <dgm:prSet presAssocID="{379DE471-7BBB-4C88-822E-F5C8B9C36B1F}" presName="Accent" presStyleLbl="alignAcc1" presStyleIdx="2" presStyleCnt="4" custLinFactX="-264444" custLinFactNeighborX="-300000" custLinFactNeighborY="-811"/>
      <dgm:spPr/>
    </dgm:pt>
    <dgm:pt modelId="{A6CA09AF-FF0D-4F8F-B6B7-9E15743C6C52}" type="pres">
      <dgm:prSet presAssocID="{379DE471-7BBB-4C88-822E-F5C8B9C36B1F}" presName="Image" presStyleLbl="node1" presStyleIdx="2" presStyleCnt="4"/>
      <dgm:spPr>
        <a:blipFill>
          <a:blip xmlns:r="http://schemas.openxmlformats.org/officeDocument/2006/relationships" r:embed="rId3"/>
          <a:srcRect/>
          <a:stretch>
            <a:fillRect l="-26000" r="-26000"/>
          </a:stretch>
        </a:blipFill>
      </dgm:spPr>
    </dgm:pt>
    <dgm:pt modelId="{FA38CBC0-43F6-4344-A79B-791043FB3D33}" type="pres">
      <dgm:prSet presAssocID="{379DE471-7BBB-4C88-822E-F5C8B9C36B1F}" presName="Child" presStyleLbl="revTx" presStyleIdx="2" presStyleCnt="4" custScaleX="97364" custScaleY="83051">
        <dgm:presLayoutVars>
          <dgm:bulletEnabled val="1"/>
        </dgm:presLayoutVars>
      </dgm:prSet>
      <dgm:spPr/>
    </dgm:pt>
    <dgm:pt modelId="{65D11B06-6877-453D-926D-30CE2DAF4AA9}" type="pres">
      <dgm:prSet presAssocID="{379DE471-7BBB-4C88-822E-F5C8B9C36B1F}" presName="Parent" presStyleLbl="alignNode1" presStyleIdx="2" presStyleCnt="4">
        <dgm:presLayoutVars>
          <dgm:bulletEnabled val="1"/>
        </dgm:presLayoutVars>
      </dgm:prSet>
      <dgm:spPr/>
    </dgm:pt>
    <dgm:pt modelId="{D2B64D72-09DE-49F4-A820-1C1A2BD3A7A0}" type="pres">
      <dgm:prSet presAssocID="{F288548D-837E-4A4F-9938-177D23943A4F}" presName="sibTrans" presStyleCnt="0"/>
      <dgm:spPr/>
    </dgm:pt>
    <dgm:pt modelId="{4C8E35B9-56BF-49D8-943E-91284B478D54}" type="pres">
      <dgm:prSet presAssocID="{4D1796E1-3504-4EE2-9A00-79FA038775AD}" presName="composite" presStyleCnt="0"/>
      <dgm:spPr/>
    </dgm:pt>
    <dgm:pt modelId="{10DA2713-EB9C-4F5A-8739-16BA10BA5606}" type="pres">
      <dgm:prSet presAssocID="{4D1796E1-3504-4EE2-9A00-79FA038775AD}" presName="Accent" presStyleLbl="alignAcc1" presStyleIdx="3" presStyleCnt="4" custLinFactX="-300000" custLinFactNeighborX="-385397" custLinFactNeighborY="-811"/>
      <dgm:spPr/>
    </dgm:pt>
    <dgm:pt modelId="{1A995341-2614-4014-94D0-D31E5180372A}" type="pres">
      <dgm:prSet presAssocID="{4D1796E1-3504-4EE2-9A00-79FA038775AD}" presName="Image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91FA3A14-E1D4-404B-A364-6CBE5153FB6A}" type="pres">
      <dgm:prSet presAssocID="{4D1796E1-3504-4EE2-9A00-79FA038775AD}" presName="Child" presStyleLbl="revTx" presStyleIdx="3" presStyleCnt="4" custScaleX="110531" custScaleY="88573">
        <dgm:presLayoutVars>
          <dgm:bulletEnabled val="1"/>
        </dgm:presLayoutVars>
      </dgm:prSet>
      <dgm:spPr/>
    </dgm:pt>
    <dgm:pt modelId="{64FE0D62-5907-407C-92CA-70FEA5BECF70}" type="pres">
      <dgm:prSet presAssocID="{4D1796E1-3504-4EE2-9A00-79FA038775AD}" presName="Parent" presStyleLbl="alignNode1" presStyleIdx="3" presStyleCnt="4">
        <dgm:presLayoutVars>
          <dgm:bulletEnabled val="1"/>
        </dgm:presLayoutVars>
      </dgm:prSet>
      <dgm:spPr/>
    </dgm:pt>
  </dgm:ptLst>
  <dgm:cxnLst>
    <dgm:cxn modelId="{34BD8A07-BC05-4BEB-BE92-82014A6F1EDB}" type="presOf" srcId="{A6AC1FF8-3A4E-4350-A61A-83DA6ED6EAFC}" destId="{91FA3A14-E1D4-404B-A364-6CBE5153FB6A}" srcOrd="0" destOrd="2" presId="urn:microsoft.com/office/officeart/2008/layout/TitlePictureLineup"/>
    <dgm:cxn modelId="{1EF4BF07-6D39-4632-8282-C6D4779C5D5F}" type="presOf" srcId="{379DE471-7BBB-4C88-822E-F5C8B9C36B1F}" destId="{65D11B06-6877-453D-926D-30CE2DAF4AA9}" srcOrd="0" destOrd="0" presId="urn:microsoft.com/office/officeart/2008/layout/TitlePictureLineup"/>
    <dgm:cxn modelId="{1D512511-BEDD-40B2-BD8B-824E4A8A8C27}" srcId="{379DE471-7BBB-4C88-822E-F5C8B9C36B1F}" destId="{AEBA5F13-5AA1-42AF-BC0B-5A7DEB0FC8B9}" srcOrd="1" destOrd="0" parTransId="{C0827645-CA6F-4BFD-AF11-1B2BBF73BF3D}" sibTransId="{DC7DF62A-6427-4C38-A926-BB563F603E63}"/>
    <dgm:cxn modelId="{EE9F0316-CA6A-4B2C-BE57-A1D7BA4BE938}" type="presOf" srcId="{B4BBBB0F-8E2B-4C9C-8D15-1D4C19F8E2CD}" destId="{674EE9FB-7345-4865-AA0F-18179213C2E6}" srcOrd="0" destOrd="0" presId="urn:microsoft.com/office/officeart/2008/layout/TitlePictureLineup"/>
    <dgm:cxn modelId="{8D047437-5649-4694-8404-B5676BAEDCAD}" srcId="{4D1796E1-3504-4EE2-9A00-79FA038775AD}" destId="{A6AC1FF8-3A4E-4350-A61A-83DA6ED6EAFC}" srcOrd="2" destOrd="0" parTransId="{34AF38FD-8334-481F-9B41-A95D5DE574D0}" sibTransId="{55439E9F-C2A4-43A8-9972-67C094B520D8}"/>
    <dgm:cxn modelId="{61A88863-63FE-48F8-A62A-03F9BCD0ABAC}" srcId="{379DE471-7BBB-4C88-822E-F5C8B9C36B1F}" destId="{643C55D2-D236-4EEB-A2CF-81754B9783D1}" srcOrd="0" destOrd="0" parTransId="{17DB1780-CA31-4260-91F8-608FEA234B7E}" sibTransId="{5B9423B1-2839-4B95-9D6B-676F677C6670}"/>
    <dgm:cxn modelId="{01FFF04B-CA26-43B4-B772-0EF18A74BECF}" srcId="{B4BBBB0F-8E2B-4C9C-8D15-1D4C19F8E2CD}" destId="{135BA860-AEF2-4639-937A-0886D62D8E6E}" srcOrd="0" destOrd="0" parTransId="{8B80CCED-B3A7-4DF9-838B-5D6E9D18C7B4}" sibTransId="{8D08CC92-6F4A-4940-B9CB-2BEEB07792B8}"/>
    <dgm:cxn modelId="{E796B44E-9A9F-47BF-8F5F-6F7104CF8133}" srcId="{1D5AF6BC-22C3-4922-BC9D-FBB052905C4B}" destId="{4D1796E1-3504-4EE2-9A00-79FA038775AD}" srcOrd="3" destOrd="0" parTransId="{FB2D44CE-FADF-4844-8380-ECBDE3D55702}" sibTransId="{0C37AEC8-B87B-413C-BE91-12077BF4DCE5}"/>
    <dgm:cxn modelId="{FC022E54-8EBD-410E-89E8-F109DB7DAB81}" srcId="{B4BBBB0F-8E2B-4C9C-8D15-1D4C19F8E2CD}" destId="{7BF52C16-25F4-4973-A26B-6DBB186ACD4A}" srcOrd="1" destOrd="0" parTransId="{A315A06C-E464-48FD-82F3-9BC332BAD4C6}" sibTransId="{5E71D40E-3BDE-400C-85B1-E21EAF6294D6}"/>
    <dgm:cxn modelId="{88DFD654-005F-49C4-B646-95637B726E78}" srcId="{1D5AF6BC-22C3-4922-BC9D-FBB052905C4B}" destId="{B4BBBB0F-8E2B-4C9C-8D15-1D4C19F8E2CD}" srcOrd="0" destOrd="0" parTransId="{9AF2F832-824D-42C1-BB6C-CDC911557B36}" sibTransId="{218BCAAA-15C2-4476-BAE2-A56862CC9A92}"/>
    <dgm:cxn modelId="{16150776-F38C-40DD-8484-0607C2C5F590}" srcId="{1D5AF6BC-22C3-4922-BC9D-FBB052905C4B}" destId="{3166EC2A-01A7-483D-A6B0-08506EF53506}" srcOrd="1" destOrd="0" parTransId="{4F0BC147-1205-4D7D-884F-160EFC2E29E4}" sibTransId="{39CB5A55-2D64-46DD-B738-478D858EADB2}"/>
    <dgm:cxn modelId="{D8F3AA58-D410-4C86-B456-F638A30EDF25}" srcId="{4D1796E1-3504-4EE2-9A00-79FA038775AD}" destId="{083A3E91-A88D-48C5-A4BB-7D3A82B3FB21}" srcOrd="1" destOrd="0" parTransId="{2159D591-BF94-4282-BDF4-F720A803125F}" sibTransId="{2C7B0408-0BDD-419B-BC6E-EAE040E011F7}"/>
    <dgm:cxn modelId="{D2D37C94-636F-4E74-9ACC-E2A617507C0E}" type="presOf" srcId="{1491F496-AC4C-4D7C-94E7-21D0F9FC5266}" destId="{018BE119-066A-4E2F-AEEE-649B34AD1FE0}" srcOrd="0" destOrd="2" presId="urn:microsoft.com/office/officeart/2008/layout/TitlePictureLineup"/>
    <dgm:cxn modelId="{E816689B-6A5A-422A-8A9B-10862AD118C2}" type="presOf" srcId="{7BF52C16-25F4-4973-A26B-6DBB186ACD4A}" destId="{018BE119-066A-4E2F-AEEE-649B34AD1FE0}" srcOrd="0" destOrd="1" presId="urn:microsoft.com/office/officeart/2008/layout/TitlePictureLineup"/>
    <dgm:cxn modelId="{D524CCA5-4461-457A-B369-9D5878597A15}" srcId="{3166EC2A-01A7-483D-A6B0-08506EF53506}" destId="{06C4A83A-3F8C-4014-8747-29070B3BF96B}" srcOrd="0" destOrd="0" parTransId="{1442F2F3-D415-43D5-8CF3-E14A836E6467}" sibTransId="{D1771546-6D74-45CA-8B5D-BA418969966A}"/>
    <dgm:cxn modelId="{8DAE83B0-E60D-4792-B920-4FCD24C6C1AE}" type="presOf" srcId="{44462D5B-15DA-4DAF-B8DD-8598986BC1E1}" destId="{41A83D6F-A336-450E-AF77-FDA7702A37C2}" srcOrd="0" destOrd="2" presId="urn:microsoft.com/office/officeart/2008/layout/TitlePictureLineup"/>
    <dgm:cxn modelId="{7FDE90B3-81F3-49FE-93A5-3634D893E7C8}" srcId="{B4BBBB0F-8E2B-4C9C-8D15-1D4C19F8E2CD}" destId="{1491F496-AC4C-4D7C-94E7-21D0F9FC5266}" srcOrd="2" destOrd="0" parTransId="{A5F35540-6136-49B1-855F-80E60835009E}" sibTransId="{90A7ADDF-6D09-4EC9-AA04-3EF639F2E420}"/>
    <dgm:cxn modelId="{678A87B5-AC21-4D74-AC59-65604F9CB924}" type="presOf" srcId="{469FF1DE-C259-40FD-BE0D-CE40479551AD}" destId="{91FA3A14-E1D4-404B-A364-6CBE5153FB6A}" srcOrd="0" destOrd="0" presId="urn:microsoft.com/office/officeart/2008/layout/TitlePictureLineup"/>
    <dgm:cxn modelId="{2A86BCBB-D1A1-4F71-823C-EF329505DC47}" srcId="{3166EC2A-01A7-483D-A6B0-08506EF53506}" destId="{44462D5B-15DA-4DAF-B8DD-8598986BC1E1}" srcOrd="2" destOrd="0" parTransId="{ACAE31C5-500A-41EA-A67A-2F8B1556A229}" sibTransId="{A6B4047E-F5E9-4C87-BD5A-3CE6FD375D62}"/>
    <dgm:cxn modelId="{E3F7D5C2-83F8-4419-B8A9-52DF8F02E49E}" type="presOf" srcId="{643C55D2-D236-4EEB-A2CF-81754B9783D1}" destId="{FA38CBC0-43F6-4344-A79B-791043FB3D33}" srcOrd="0" destOrd="0" presId="urn:microsoft.com/office/officeart/2008/layout/TitlePictureLineup"/>
    <dgm:cxn modelId="{AAA133CE-51EF-4AA8-90B2-98B28BB58B02}" type="presOf" srcId="{4D1796E1-3504-4EE2-9A00-79FA038775AD}" destId="{64FE0D62-5907-407C-92CA-70FEA5BECF70}" srcOrd="0" destOrd="0" presId="urn:microsoft.com/office/officeart/2008/layout/TitlePictureLineup"/>
    <dgm:cxn modelId="{4867CDD1-C23D-49AC-B9D9-7392DE65B995}" type="presOf" srcId="{083A3E91-A88D-48C5-A4BB-7D3A82B3FB21}" destId="{91FA3A14-E1D4-404B-A364-6CBE5153FB6A}" srcOrd="0" destOrd="1" presId="urn:microsoft.com/office/officeart/2008/layout/TitlePictureLineup"/>
    <dgm:cxn modelId="{7C74C7D9-DE6D-40B4-98F9-9FF6CA1B610E}" type="presOf" srcId="{135BA860-AEF2-4639-937A-0886D62D8E6E}" destId="{018BE119-066A-4E2F-AEEE-649B34AD1FE0}" srcOrd="0" destOrd="0" presId="urn:microsoft.com/office/officeart/2008/layout/TitlePictureLineup"/>
    <dgm:cxn modelId="{FDFE4FDD-B6FF-460A-ACD8-27888183750F}" srcId="{4D1796E1-3504-4EE2-9A00-79FA038775AD}" destId="{469FF1DE-C259-40FD-BE0D-CE40479551AD}" srcOrd="0" destOrd="0" parTransId="{01A03620-5139-428A-A2C7-33E57A3DB96F}" sibTransId="{5499727D-7A0A-4165-9FCF-E697C53AB476}"/>
    <dgm:cxn modelId="{7423B1E0-18E9-43B7-97AC-5BF1FF843C8A}" type="presOf" srcId="{3166EC2A-01A7-483D-A6B0-08506EF53506}" destId="{7F8AA395-0E3B-411C-B95E-94DBB3EC28E2}" srcOrd="0" destOrd="0" presId="urn:microsoft.com/office/officeart/2008/layout/TitlePictureLineup"/>
    <dgm:cxn modelId="{91E8FDEF-B742-4C0C-A0B5-DA0E7BA97146}" srcId="{1D5AF6BC-22C3-4922-BC9D-FBB052905C4B}" destId="{379DE471-7BBB-4C88-822E-F5C8B9C36B1F}" srcOrd="2" destOrd="0" parTransId="{C59D9405-27E9-4D00-B9DE-48993CA9D564}" sibTransId="{F288548D-837E-4A4F-9938-177D23943A4F}"/>
    <dgm:cxn modelId="{E5ECCAF1-5CC3-4D1D-968D-2B4AC50C296A}" type="presOf" srcId="{AEBA5F13-5AA1-42AF-BC0B-5A7DEB0FC8B9}" destId="{FA38CBC0-43F6-4344-A79B-791043FB3D33}" srcOrd="0" destOrd="1" presId="urn:microsoft.com/office/officeart/2008/layout/TitlePictureLineup"/>
    <dgm:cxn modelId="{EDEFD3F2-6821-4EED-B654-B8C259B690CF}" type="presOf" srcId="{06C4A83A-3F8C-4014-8747-29070B3BF96B}" destId="{41A83D6F-A336-450E-AF77-FDA7702A37C2}" srcOrd="0" destOrd="0" presId="urn:microsoft.com/office/officeart/2008/layout/TitlePictureLineup"/>
    <dgm:cxn modelId="{6DC5E6F4-49F4-4930-A9EB-B1EC4F9F54DE}" srcId="{3166EC2A-01A7-483D-A6B0-08506EF53506}" destId="{2229CCB3-5619-4EF6-ACF2-4255F1BDE52B}" srcOrd="1" destOrd="0" parTransId="{98CBAA80-5608-4224-900A-510569189FAB}" sibTransId="{42905F69-5E6F-40FC-A733-B5064030B46A}"/>
    <dgm:cxn modelId="{4B3D4CF7-FE93-4B86-AE7B-3C5E51B4A3B6}" type="presOf" srcId="{2229CCB3-5619-4EF6-ACF2-4255F1BDE52B}" destId="{41A83D6F-A336-450E-AF77-FDA7702A37C2}" srcOrd="0" destOrd="1" presId="urn:microsoft.com/office/officeart/2008/layout/TitlePictureLineup"/>
    <dgm:cxn modelId="{E82227FA-EEDC-472A-B535-2DAA511793AB}" type="presOf" srcId="{1D5AF6BC-22C3-4922-BC9D-FBB052905C4B}" destId="{EA9D35CE-98B2-4F28-9754-8BD9B237A618}" srcOrd="0" destOrd="0" presId="urn:microsoft.com/office/officeart/2008/layout/TitlePictureLineup"/>
    <dgm:cxn modelId="{4408C82D-7849-4A66-B2DC-7F9243247E73}" type="presParOf" srcId="{EA9D35CE-98B2-4F28-9754-8BD9B237A618}" destId="{A07E3817-5A08-4FD8-9C0D-D3E2E87564CD}" srcOrd="0" destOrd="0" presId="urn:microsoft.com/office/officeart/2008/layout/TitlePictureLineup"/>
    <dgm:cxn modelId="{1B66A9C3-EBFB-4FBB-B252-C422B1789EE6}" type="presParOf" srcId="{A07E3817-5A08-4FD8-9C0D-D3E2E87564CD}" destId="{4AF6397C-2CCA-490E-B791-16E1FB87FB35}" srcOrd="0" destOrd="0" presId="urn:microsoft.com/office/officeart/2008/layout/TitlePictureLineup"/>
    <dgm:cxn modelId="{C800B289-FF0F-4761-8B2F-391F3E14B8D2}" type="presParOf" srcId="{A07E3817-5A08-4FD8-9C0D-D3E2E87564CD}" destId="{CD472F53-F714-4910-896C-6F022FC7F367}" srcOrd="1" destOrd="0" presId="urn:microsoft.com/office/officeart/2008/layout/TitlePictureLineup"/>
    <dgm:cxn modelId="{3B20A8B4-EAF9-4D98-840C-744680E9BE62}" type="presParOf" srcId="{A07E3817-5A08-4FD8-9C0D-D3E2E87564CD}" destId="{018BE119-066A-4E2F-AEEE-649B34AD1FE0}" srcOrd="2" destOrd="0" presId="urn:microsoft.com/office/officeart/2008/layout/TitlePictureLineup"/>
    <dgm:cxn modelId="{605E77C2-FE75-43CB-800A-86F794F7ED8F}" type="presParOf" srcId="{A07E3817-5A08-4FD8-9C0D-D3E2E87564CD}" destId="{674EE9FB-7345-4865-AA0F-18179213C2E6}" srcOrd="3" destOrd="0" presId="urn:microsoft.com/office/officeart/2008/layout/TitlePictureLineup"/>
    <dgm:cxn modelId="{E2A73C4C-1FC8-4BF9-B4D6-BAC6517D4DE3}" type="presParOf" srcId="{EA9D35CE-98B2-4F28-9754-8BD9B237A618}" destId="{1C733A91-3536-4848-A6DB-A83CFA87C02D}" srcOrd="1" destOrd="0" presId="urn:microsoft.com/office/officeart/2008/layout/TitlePictureLineup"/>
    <dgm:cxn modelId="{3246DC01-5659-4900-8B9D-F1402DEEE73D}" type="presParOf" srcId="{EA9D35CE-98B2-4F28-9754-8BD9B237A618}" destId="{F10FB4C0-1BB1-4489-8451-B1D09970A86E}" srcOrd="2" destOrd="0" presId="urn:microsoft.com/office/officeart/2008/layout/TitlePictureLineup"/>
    <dgm:cxn modelId="{CC949C68-2883-47D7-BEE0-23544BF3E984}" type="presParOf" srcId="{F10FB4C0-1BB1-4489-8451-B1D09970A86E}" destId="{1B731CF1-11C9-4414-ACF3-0C7977144CB1}" srcOrd="0" destOrd="0" presId="urn:microsoft.com/office/officeart/2008/layout/TitlePictureLineup"/>
    <dgm:cxn modelId="{133738F0-B552-410E-8F19-24852ECE26A7}" type="presParOf" srcId="{F10FB4C0-1BB1-4489-8451-B1D09970A86E}" destId="{16AFE10E-B984-40AA-AD8C-52A1C777639A}" srcOrd="1" destOrd="0" presId="urn:microsoft.com/office/officeart/2008/layout/TitlePictureLineup"/>
    <dgm:cxn modelId="{E0C2B5FA-6159-416A-82A4-E46AA39AA14B}" type="presParOf" srcId="{F10FB4C0-1BB1-4489-8451-B1D09970A86E}" destId="{41A83D6F-A336-450E-AF77-FDA7702A37C2}" srcOrd="2" destOrd="0" presId="urn:microsoft.com/office/officeart/2008/layout/TitlePictureLineup"/>
    <dgm:cxn modelId="{35D5F604-EA3E-4BDC-ACEB-3D01177E25D7}" type="presParOf" srcId="{F10FB4C0-1BB1-4489-8451-B1D09970A86E}" destId="{7F8AA395-0E3B-411C-B95E-94DBB3EC28E2}" srcOrd="3" destOrd="0" presId="urn:microsoft.com/office/officeart/2008/layout/TitlePictureLineup"/>
    <dgm:cxn modelId="{3ED7DC18-00F7-4371-B280-3895940F3387}" type="presParOf" srcId="{EA9D35CE-98B2-4F28-9754-8BD9B237A618}" destId="{0BD94EE2-C59C-4280-B92B-49603962656E}" srcOrd="3" destOrd="0" presId="urn:microsoft.com/office/officeart/2008/layout/TitlePictureLineup"/>
    <dgm:cxn modelId="{54DDAD26-0E61-477D-8C6E-09BDA5690FDE}" type="presParOf" srcId="{EA9D35CE-98B2-4F28-9754-8BD9B237A618}" destId="{3204993E-1829-48AD-9213-268266CFBF73}" srcOrd="4" destOrd="0" presId="urn:microsoft.com/office/officeart/2008/layout/TitlePictureLineup"/>
    <dgm:cxn modelId="{0B660288-4197-4215-9A30-A140FF00FB1F}" type="presParOf" srcId="{3204993E-1829-48AD-9213-268266CFBF73}" destId="{F7C17C94-9AF1-4F4E-8277-85980DD439F0}" srcOrd="0" destOrd="0" presId="urn:microsoft.com/office/officeart/2008/layout/TitlePictureLineup"/>
    <dgm:cxn modelId="{D2EA1266-9089-48CC-93D2-64CF27E21556}" type="presParOf" srcId="{3204993E-1829-48AD-9213-268266CFBF73}" destId="{A6CA09AF-FF0D-4F8F-B6B7-9E15743C6C52}" srcOrd="1" destOrd="0" presId="urn:microsoft.com/office/officeart/2008/layout/TitlePictureLineup"/>
    <dgm:cxn modelId="{81E1F716-321B-48BD-875C-20B34BDE43D9}" type="presParOf" srcId="{3204993E-1829-48AD-9213-268266CFBF73}" destId="{FA38CBC0-43F6-4344-A79B-791043FB3D33}" srcOrd="2" destOrd="0" presId="urn:microsoft.com/office/officeart/2008/layout/TitlePictureLineup"/>
    <dgm:cxn modelId="{5968EDF2-AF74-4909-A7A5-A85A9C2BD087}" type="presParOf" srcId="{3204993E-1829-48AD-9213-268266CFBF73}" destId="{65D11B06-6877-453D-926D-30CE2DAF4AA9}" srcOrd="3" destOrd="0" presId="urn:microsoft.com/office/officeart/2008/layout/TitlePictureLineup"/>
    <dgm:cxn modelId="{549CEC47-1E2D-4D98-B23D-EEC495FB4801}" type="presParOf" srcId="{EA9D35CE-98B2-4F28-9754-8BD9B237A618}" destId="{D2B64D72-09DE-49F4-A820-1C1A2BD3A7A0}" srcOrd="5" destOrd="0" presId="urn:microsoft.com/office/officeart/2008/layout/TitlePictureLineup"/>
    <dgm:cxn modelId="{C01399C7-F271-43D9-B13E-AB75F1577CAA}" type="presParOf" srcId="{EA9D35CE-98B2-4F28-9754-8BD9B237A618}" destId="{4C8E35B9-56BF-49D8-943E-91284B478D54}" srcOrd="6" destOrd="0" presId="urn:microsoft.com/office/officeart/2008/layout/TitlePictureLineup"/>
    <dgm:cxn modelId="{ED36B458-E0B5-42A8-8511-6506427AC129}" type="presParOf" srcId="{4C8E35B9-56BF-49D8-943E-91284B478D54}" destId="{10DA2713-EB9C-4F5A-8739-16BA10BA5606}" srcOrd="0" destOrd="0" presId="urn:microsoft.com/office/officeart/2008/layout/TitlePictureLineup"/>
    <dgm:cxn modelId="{F42A60A0-5788-434F-AE6A-A08BC2D8A57B}" type="presParOf" srcId="{4C8E35B9-56BF-49D8-943E-91284B478D54}" destId="{1A995341-2614-4014-94D0-D31E5180372A}" srcOrd="1" destOrd="0" presId="urn:microsoft.com/office/officeart/2008/layout/TitlePictureLineup"/>
    <dgm:cxn modelId="{BA9C3829-5326-4CC0-9DDA-FF782A6B4B9E}" type="presParOf" srcId="{4C8E35B9-56BF-49D8-943E-91284B478D54}" destId="{91FA3A14-E1D4-404B-A364-6CBE5153FB6A}" srcOrd="2" destOrd="0" presId="urn:microsoft.com/office/officeart/2008/layout/TitlePictureLineup"/>
    <dgm:cxn modelId="{ED856C26-7614-4604-9A5F-8B95DBDE40A3}" type="presParOf" srcId="{4C8E35B9-56BF-49D8-943E-91284B478D54}" destId="{64FE0D62-5907-407C-92CA-70FEA5BECF70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6B5D4-5177-48D2-8BCB-FFB6F5092F88}">
      <dsp:nvSpPr>
        <dsp:cNvPr id="0" name=""/>
        <dsp:cNvSpPr/>
      </dsp:nvSpPr>
      <dsp:spPr>
        <a:xfrm>
          <a:off x="2181" y="689257"/>
          <a:ext cx="3461023" cy="2384645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A1BBE0-0521-4201-B949-8DA0C34C3F33}">
      <dsp:nvSpPr>
        <dsp:cNvPr id="0" name=""/>
        <dsp:cNvSpPr/>
      </dsp:nvSpPr>
      <dsp:spPr>
        <a:xfrm>
          <a:off x="2181" y="3073902"/>
          <a:ext cx="3461023" cy="1284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>
              <a:solidFill>
                <a:schemeClr val="tx1"/>
              </a:solidFill>
            </a:rPr>
            <a:t>01</a:t>
          </a:r>
          <a:endParaRPr lang="en-US" sz="2400" b="1" kern="1200" dirty="0">
            <a:solidFill>
              <a:schemeClr val="tx1"/>
            </a:solidFill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Tốn nhiều thới gian, công sức giấy tờ, sổ sách và sai sót rất cao vì mọi thông tin lưu trữ điều thủ công</a:t>
          </a:r>
        </a:p>
      </dsp:txBody>
      <dsp:txXfrm>
        <a:off x="2181" y="3073902"/>
        <a:ext cx="3461023" cy="1284039"/>
      </dsp:txXfrm>
    </dsp:sp>
    <dsp:sp modelId="{D0A95C79-FE8F-497A-9D01-A3A8BD4E092E}">
      <dsp:nvSpPr>
        <dsp:cNvPr id="0" name=""/>
        <dsp:cNvSpPr/>
      </dsp:nvSpPr>
      <dsp:spPr>
        <a:xfrm>
          <a:off x="3809452" y="689257"/>
          <a:ext cx="3461023" cy="2384645"/>
        </a:xfrm>
        <a:prstGeom prst="roundRect">
          <a:avLst/>
        </a:prstGeom>
        <a:blipFill>
          <a:blip xmlns:r="http://schemas.openxmlformats.org/officeDocument/2006/relationships" r:embed="rId2">
            <a:duotone>
              <a:schemeClr val="accent4">
                <a:hueOff val="4176368"/>
                <a:satOff val="-16842"/>
                <a:lumOff val="1078"/>
                <a:alphaOff val="0"/>
                <a:shade val="20000"/>
                <a:satMod val="200000"/>
              </a:schemeClr>
              <a:schemeClr val="accent4">
                <a:hueOff val="4176368"/>
                <a:satOff val="-16842"/>
                <a:lumOff val="1078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3032BB-1286-4D16-A791-332FA6B1425C}">
      <dsp:nvSpPr>
        <dsp:cNvPr id="0" name=""/>
        <dsp:cNvSpPr/>
      </dsp:nvSpPr>
      <dsp:spPr>
        <a:xfrm>
          <a:off x="3809452" y="3073902"/>
          <a:ext cx="3461023" cy="1284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>
              <a:solidFill>
                <a:schemeClr val="tx1"/>
              </a:solidFill>
            </a:rPr>
            <a:t>02</a:t>
          </a:r>
          <a:endParaRPr lang="en-US" sz="2400" b="1" kern="1200" dirty="0">
            <a:solidFill>
              <a:schemeClr val="tx1"/>
            </a:solidFill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Khó khan trong việc nắm bắt thông tin khách hang cũng như của nhân viên, doanh thu và sản phẩm tồn kho</a:t>
          </a:r>
        </a:p>
      </dsp:txBody>
      <dsp:txXfrm>
        <a:off x="3809452" y="3073902"/>
        <a:ext cx="3461023" cy="1284039"/>
      </dsp:txXfrm>
    </dsp:sp>
    <dsp:sp modelId="{FFC1908C-1B06-4A1D-9CA2-202CAD26658E}">
      <dsp:nvSpPr>
        <dsp:cNvPr id="0" name=""/>
        <dsp:cNvSpPr/>
      </dsp:nvSpPr>
      <dsp:spPr>
        <a:xfrm>
          <a:off x="7616723" y="689257"/>
          <a:ext cx="3461023" cy="2384645"/>
        </a:xfrm>
        <a:prstGeom prst="roundRect">
          <a:avLst/>
        </a:prstGeom>
        <a:blipFill>
          <a:blip xmlns:r="http://schemas.openxmlformats.org/officeDocument/2006/relationships" r:embed="rId3">
            <a:duotone>
              <a:schemeClr val="accent4">
                <a:hueOff val="8352737"/>
                <a:satOff val="-33685"/>
                <a:lumOff val="2156"/>
                <a:alphaOff val="0"/>
                <a:shade val="20000"/>
                <a:satMod val="200000"/>
              </a:schemeClr>
              <a:schemeClr val="accent4">
                <a:hueOff val="8352737"/>
                <a:satOff val="-33685"/>
                <a:lumOff val="215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A65174-9BB8-4D6E-83B5-B61AE212C388}">
      <dsp:nvSpPr>
        <dsp:cNvPr id="0" name=""/>
        <dsp:cNvSpPr/>
      </dsp:nvSpPr>
      <dsp:spPr>
        <a:xfrm>
          <a:off x="7616723" y="3073902"/>
          <a:ext cx="3461023" cy="1284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>
              <a:solidFill>
                <a:schemeClr val="tx1"/>
              </a:solidFill>
            </a:rPr>
            <a:t>03</a:t>
          </a: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spc="0">
              <a:latin typeface="Times New Roman" panose="02020603050405020304" pitchFamily="18" charset="0"/>
              <a:cs typeface="Times New Roman" panose="02020603050405020304" pitchFamily="18" charset="0"/>
            </a:rPr>
            <a:t>Khó khăn trong việc thống kê, báo cáo về hoạt động kinh doanh, mất thời gian tìm kiếm hóa đơn và sổ sách</a:t>
          </a:r>
        </a:p>
      </dsp:txBody>
      <dsp:txXfrm>
        <a:off x="7616723" y="3073902"/>
        <a:ext cx="3461023" cy="1284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6397C-2CCA-490E-B791-16E1FB87FB35}">
      <dsp:nvSpPr>
        <dsp:cNvPr id="0" name=""/>
        <dsp:cNvSpPr/>
      </dsp:nvSpPr>
      <dsp:spPr>
        <a:xfrm>
          <a:off x="21791" y="768529"/>
          <a:ext cx="0" cy="399009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472F53-F714-4910-896C-6F022FC7F367}">
      <dsp:nvSpPr>
        <dsp:cNvPr id="0" name=""/>
        <dsp:cNvSpPr/>
      </dsp:nvSpPr>
      <dsp:spPr>
        <a:xfrm>
          <a:off x="132627" y="901533"/>
          <a:ext cx="2098570" cy="1795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8BE119-066A-4E2F-AEEE-649B34AD1FE0}">
      <dsp:nvSpPr>
        <dsp:cNvPr id="0" name=""/>
        <dsp:cNvSpPr/>
      </dsp:nvSpPr>
      <dsp:spPr>
        <a:xfrm>
          <a:off x="155" y="2780210"/>
          <a:ext cx="2363515" cy="1895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latin typeface="Arial" panose="020B0604020202020204" pitchFamily="34" charset="0"/>
              <a:cs typeface="Arial" panose="020B0604020202020204" pitchFamily="34" charset="0"/>
            </a:rPr>
            <a:t>Hổ trợ tìm kiếm thông tin sản phẩm, hóa đơn khách hang, kho, và thông tin nhân viên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latin typeface="Arial" panose="020B0604020202020204" pitchFamily="34" charset="0"/>
              <a:cs typeface="Arial" panose="020B0604020202020204" pitchFamily="34" charset="0"/>
            </a:rPr>
            <a:t>Thống nhất về tình hình hoạt động kinh doanh của cửa hang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latin typeface="Arial" panose="020B0604020202020204" pitchFamily="34" charset="0"/>
              <a:cs typeface="Arial" panose="020B0604020202020204" pitchFamily="34" charset="0"/>
            </a:rPr>
            <a:t>Hổ trợ tốt nhất và nhanh nhất</a:t>
          </a:r>
        </a:p>
      </dsp:txBody>
      <dsp:txXfrm>
        <a:off x="155" y="2780210"/>
        <a:ext cx="2363515" cy="1895287"/>
      </dsp:txXfrm>
    </dsp:sp>
    <dsp:sp modelId="{674EE9FB-7345-4865-AA0F-18179213C2E6}">
      <dsp:nvSpPr>
        <dsp:cNvPr id="0" name=""/>
        <dsp:cNvSpPr/>
      </dsp:nvSpPr>
      <dsp:spPr>
        <a:xfrm>
          <a:off x="21791" y="325185"/>
          <a:ext cx="2216722" cy="44334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Quản lý</a:t>
          </a:r>
        </a:p>
      </dsp:txBody>
      <dsp:txXfrm>
        <a:off x="21791" y="325185"/>
        <a:ext cx="2216722" cy="443344"/>
      </dsp:txXfrm>
    </dsp:sp>
    <dsp:sp modelId="{1B731CF1-11C9-4414-ACF3-0C7977144CB1}">
      <dsp:nvSpPr>
        <dsp:cNvPr id="0" name=""/>
        <dsp:cNvSpPr/>
      </dsp:nvSpPr>
      <dsp:spPr>
        <a:xfrm>
          <a:off x="2721066" y="553144"/>
          <a:ext cx="0" cy="399009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361152"/>
              <a:satOff val="1351"/>
              <a:lumOff val="-2941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AFE10E-B984-40AA-AD8C-52A1C777639A}">
      <dsp:nvSpPr>
        <dsp:cNvPr id="0" name=""/>
        <dsp:cNvSpPr/>
      </dsp:nvSpPr>
      <dsp:spPr>
        <a:xfrm>
          <a:off x="3156401" y="901533"/>
          <a:ext cx="2098570" cy="179554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A83D6F-A336-450E-AF77-FDA7702A37C2}">
      <dsp:nvSpPr>
        <dsp:cNvPr id="0" name=""/>
        <dsp:cNvSpPr/>
      </dsp:nvSpPr>
      <dsp:spPr>
        <a:xfrm>
          <a:off x="2836327" y="2750028"/>
          <a:ext cx="2718908" cy="1717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latin typeface="Arial" panose="020B0604020202020204" pitchFamily="34" charset="0"/>
              <a:cs typeface="Arial" panose="020B0604020202020204" pitchFamily="34" charset="0"/>
            </a:rPr>
            <a:t>Hỗ trợ nhân viên tìm kiếm thông tin sản phẩm như số lượng, đơn giá, khuyến mãi, để kịp thời tiếp thị cho khách hang.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latin typeface="Arial" panose="020B0604020202020204" pitchFamily="34" charset="0"/>
              <a:cs typeface="Arial" panose="020B0604020202020204" pitchFamily="34" charset="0"/>
            </a:rPr>
            <a:t>Hỗ trợ nhân viên tìm kiếm sản phẩm nhanh chống, thống kê số lượng.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latin typeface="Arial" panose="020B0604020202020204" pitchFamily="34" charset="0"/>
              <a:cs typeface="Arial" panose="020B0604020202020204" pitchFamily="34" charset="0"/>
            </a:rPr>
            <a:t>Hỗ trợ nhân viên nhập xuất đơn hang.</a:t>
          </a:r>
        </a:p>
      </dsp:txBody>
      <dsp:txXfrm>
        <a:off x="2836327" y="2750028"/>
        <a:ext cx="2718908" cy="1717334"/>
      </dsp:txXfrm>
    </dsp:sp>
    <dsp:sp modelId="{7F8AA395-0E3B-411C-B95E-94DBB3EC28E2}">
      <dsp:nvSpPr>
        <dsp:cNvPr id="0" name=""/>
        <dsp:cNvSpPr/>
      </dsp:nvSpPr>
      <dsp:spPr>
        <a:xfrm>
          <a:off x="3045565" y="325185"/>
          <a:ext cx="2216722" cy="443344"/>
        </a:xfrm>
        <a:prstGeom prst="rect">
          <a:avLst/>
        </a:prstGeom>
        <a:gradFill rotWithShape="0">
          <a:gsLst>
            <a:gs pos="0">
              <a:schemeClr val="accent5">
                <a:hueOff val="-2361152"/>
                <a:satOff val="1351"/>
                <a:lumOff val="-2941"/>
                <a:alphaOff val="0"/>
                <a:satMod val="100000"/>
                <a:lumMod val="100000"/>
              </a:schemeClr>
            </a:gs>
            <a:gs pos="50000">
              <a:schemeClr val="accent5">
                <a:hueOff val="-2361152"/>
                <a:satOff val="1351"/>
                <a:lumOff val="-294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2361152"/>
                <a:satOff val="1351"/>
                <a:lumOff val="-294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361152"/>
              <a:satOff val="1351"/>
              <a:lumOff val="-2941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Nhân viên</a:t>
          </a:r>
        </a:p>
      </dsp:txBody>
      <dsp:txXfrm>
        <a:off x="3045565" y="325185"/>
        <a:ext cx="2216722" cy="443344"/>
      </dsp:txXfrm>
    </dsp:sp>
    <dsp:sp modelId="{F7C17C94-9AF1-4F4E-8277-85980DD439F0}">
      <dsp:nvSpPr>
        <dsp:cNvPr id="0" name=""/>
        <dsp:cNvSpPr/>
      </dsp:nvSpPr>
      <dsp:spPr>
        <a:xfrm>
          <a:off x="5844503" y="736170"/>
          <a:ext cx="0" cy="399009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722303"/>
              <a:satOff val="2701"/>
              <a:lumOff val="-5883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CA09AF-FF0D-4F8F-B6B7-9E15743C6C52}">
      <dsp:nvSpPr>
        <dsp:cNvPr id="0" name=""/>
        <dsp:cNvSpPr/>
      </dsp:nvSpPr>
      <dsp:spPr>
        <a:xfrm>
          <a:off x="6158539" y="901533"/>
          <a:ext cx="2098570" cy="1795544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26000" r="-26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38CBC0-43F6-4344-A79B-791043FB3D33}">
      <dsp:nvSpPr>
        <dsp:cNvPr id="0" name=""/>
        <dsp:cNvSpPr/>
      </dsp:nvSpPr>
      <dsp:spPr>
        <a:xfrm>
          <a:off x="6186198" y="2871784"/>
          <a:ext cx="2043252" cy="1712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latin typeface="Arial" panose="020B0604020202020204" pitchFamily="34" charset="0"/>
              <a:cs typeface="Arial" panose="020B0604020202020204" pitchFamily="34" charset="0"/>
            </a:rPr>
            <a:t>Xuất hóa đơn cho khách hang mua hàng.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latin typeface="Arial" panose="020B0604020202020204" pitchFamily="34" charset="0"/>
              <a:cs typeface="Arial" panose="020B0604020202020204" pitchFamily="34" charset="0"/>
            </a:rPr>
            <a:t>Tìm kiếm sản phẩm khách hàng yêu cầu và kiểm tra số lượng tồn kho.</a:t>
          </a:r>
        </a:p>
      </dsp:txBody>
      <dsp:txXfrm>
        <a:off x="6186198" y="2871784"/>
        <a:ext cx="2043252" cy="1712139"/>
      </dsp:txXfrm>
    </dsp:sp>
    <dsp:sp modelId="{65D11B06-6877-453D-926D-30CE2DAF4AA9}">
      <dsp:nvSpPr>
        <dsp:cNvPr id="0" name=""/>
        <dsp:cNvSpPr/>
      </dsp:nvSpPr>
      <dsp:spPr>
        <a:xfrm>
          <a:off x="6047703" y="325185"/>
          <a:ext cx="2216722" cy="443344"/>
        </a:xfrm>
        <a:prstGeom prst="rect">
          <a:avLst/>
        </a:prstGeom>
        <a:gradFill rotWithShape="0">
          <a:gsLst>
            <a:gs pos="0">
              <a:schemeClr val="accent5">
                <a:hueOff val="-4722303"/>
                <a:satOff val="2701"/>
                <a:lumOff val="-5883"/>
                <a:alphaOff val="0"/>
                <a:satMod val="100000"/>
                <a:lumMod val="100000"/>
              </a:schemeClr>
            </a:gs>
            <a:gs pos="50000">
              <a:schemeClr val="accent5">
                <a:hueOff val="-4722303"/>
                <a:satOff val="2701"/>
                <a:lumOff val="-588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4722303"/>
                <a:satOff val="2701"/>
                <a:lumOff val="-588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722303"/>
              <a:satOff val="2701"/>
              <a:lumOff val="-5883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Khách hàng</a:t>
          </a:r>
        </a:p>
      </dsp:txBody>
      <dsp:txXfrm>
        <a:off x="6047703" y="325185"/>
        <a:ext cx="2216722" cy="443344"/>
      </dsp:txXfrm>
    </dsp:sp>
    <dsp:sp modelId="{10DA2713-EB9C-4F5A-8739-16BA10BA5606}">
      <dsp:nvSpPr>
        <dsp:cNvPr id="0" name=""/>
        <dsp:cNvSpPr/>
      </dsp:nvSpPr>
      <dsp:spPr>
        <a:xfrm>
          <a:off x="8500244" y="736170"/>
          <a:ext cx="0" cy="399009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083455"/>
              <a:satOff val="4052"/>
              <a:lumOff val="-8824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995341-2614-4014-94D0-D31E5180372A}">
      <dsp:nvSpPr>
        <dsp:cNvPr id="0" name=""/>
        <dsp:cNvSpPr/>
      </dsp:nvSpPr>
      <dsp:spPr>
        <a:xfrm>
          <a:off x="8857823" y="901533"/>
          <a:ext cx="2098570" cy="179554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FA3A14-E1D4-404B-A364-6CBE5153FB6A}">
      <dsp:nvSpPr>
        <dsp:cNvPr id="0" name=""/>
        <dsp:cNvSpPr/>
      </dsp:nvSpPr>
      <dsp:spPr>
        <a:xfrm>
          <a:off x="8747323" y="2814864"/>
          <a:ext cx="2319571" cy="1825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latin typeface="Arial" panose="020B0604020202020204" pitchFamily="34" charset="0"/>
              <a:cs typeface="Arial" panose="020B0604020202020204" pitchFamily="34" charset="0"/>
            </a:rPr>
            <a:t>Xuất hóa đơn cho bên cung cấp.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latin typeface="Arial" panose="020B0604020202020204" pitchFamily="34" charset="0"/>
              <a:cs typeface="Arial" panose="020B0604020202020204" pitchFamily="34" charset="0"/>
            </a:rPr>
            <a:t>Tìm kiếm hông tin sản phẩm mà bên cung cấp đã cung cấp cho cửa hàng.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latin typeface="Arial" panose="020B0604020202020204" pitchFamily="34" charset="0"/>
              <a:cs typeface="Arial" panose="020B0604020202020204" pitchFamily="34" charset="0"/>
            </a:rPr>
            <a:t>Thay đổi thông tin bên cung cấp nếu cần thiết.</a:t>
          </a:r>
        </a:p>
      </dsp:txBody>
      <dsp:txXfrm>
        <a:off x="8747323" y="2814864"/>
        <a:ext cx="2319571" cy="1825978"/>
      </dsp:txXfrm>
    </dsp:sp>
    <dsp:sp modelId="{64FE0D62-5907-407C-92CA-70FEA5BECF70}">
      <dsp:nvSpPr>
        <dsp:cNvPr id="0" name=""/>
        <dsp:cNvSpPr/>
      </dsp:nvSpPr>
      <dsp:spPr>
        <a:xfrm>
          <a:off x="8746987" y="325185"/>
          <a:ext cx="2216722" cy="443344"/>
        </a:xfrm>
        <a:prstGeom prst="rect">
          <a:avLst/>
        </a:prstGeom>
        <a:gradFill rotWithShape="0">
          <a:gsLst>
            <a:gs pos="0">
              <a:schemeClr val="accent5">
                <a:hueOff val="-7083455"/>
                <a:satOff val="4052"/>
                <a:lumOff val="-8824"/>
                <a:alphaOff val="0"/>
                <a:satMod val="100000"/>
                <a:lumMod val="100000"/>
              </a:schemeClr>
            </a:gs>
            <a:gs pos="50000">
              <a:schemeClr val="accent5">
                <a:hueOff val="-7083455"/>
                <a:satOff val="4052"/>
                <a:lumOff val="-882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7083455"/>
                <a:satOff val="4052"/>
                <a:lumOff val="-882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7083455"/>
              <a:satOff val="4052"/>
              <a:lumOff val="-882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Bên cung cấp</a:t>
          </a:r>
        </a:p>
      </dsp:txBody>
      <dsp:txXfrm>
        <a:off x="8746987" y="325185"/>
        <a:ext cx="2216722" cy="443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5" Type="http://schemas.openxmlformats.org/officeDocument/2006/relationships/slide" Target="slide5.xml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5" Type="http://schemas.openxmlformats.org/officeDocument/2006/relationships/slide" Target="slide5.xml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slide" Target="slid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5" Type="http://schemas.openxmlformats.org/officeDocument/2006/relationships/slide" Target="slide5.xml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2.xml"/><Relationship Id="rId7" Type="http://schemas.openxmlformats.org/officeDocument/2006/relationships/slide" Target="slide5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5" Type="http://schemas.openxmlformats.org/officeDocument/2006/relationships/slide" Target="slide5.xml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tivi</a:t>
            </a:r>
            <a:endParaRPr lang="en-US" sz="4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1 CHỦ ĐỀ TỰ CHỌN</a:t>
            </a:r>
          </a:p>
          <a:p>
            <a:pPr>
              <a:spcAft>
                <a:spcPts val="600"/>
              </a:spcAft>
            </a:pP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Nhóm 4">
            <a:extLst>
              <a:ext uri="{FF2B5EF4-FFF2-40B4-BE49-F238E27FC236}">
                <a16:creationId xmlns:a16="http://schemas.microsoft.com/office/drawing/2014/main" id="{6D1FFC48-6A3E-4156-B4EE-523D4650F6FB}"/>
              </a:ext>
            </a:extLst>
          </p:cNvPr>
          <p:cNvGrpSpPr/>
          <p:nvPr/>
        </p:nvGrpSpPr>
        <p:grpSpPr>
          <a:xfrm>
            <a:off x="-4034799" y="1918776"/>
            <a:ext cx="17244665" cy="1260000"/>
            <a:chOff x="-4034799" y="1918776"/>
            <a:chExt cx="17244665" cy="1260000"/>
          </a:xfrm>
        </p:grpSpPr>
        <p:sp>
          <p:nvSpPr>
            <p:cNvPr id="3" name="Hình tự do: Hình 2">
              <a:extLst>
                <a:ext uri="{FF2B5EF4-FFF2-40B4-BE49-F238E27FC236}">
                  <a16:creationId xmlns:a16="http://schemas.microsoft.com/office/drawing/2014/main" id="{13B750C3-1BFA-43AA-B975-FA10EF5FE7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4034799" y="1918776"/>
              <a:ext cx="2160000" cy="1260000"/>
            </a:xfrm>
            <a:custGeom>
              <a:avLst/>
              <a:gdLst>
                <a:gd name="connsiteX0" fmla="*/ 0 w 1620944"/>
                <a:gd name="connsiteY0" fmla="*/ 130380 h 1303800"/>
                <a:gd name="connsiteX1" fmla="*/ 130380 w 1620944"/>
                <a:gd name="connsiteY1" fmla="*/ 0 h 1303800"/>
                <a:gd name="connsiteX2" fmla="*/ 1490564 w 1620944"/>
                <a:gd name="connsiteY2" fmla="*/ 0 h 1303800"/>
                <a:gd name="connsiteX3" fmla="*/ 1620944 w 1620944"/>
                <a:gd name="connsiteY3" fmla="*/ 130380 h 1303800"/>
                <a:gd name="connsiteX4" fmla="*/ 1620944 w 1620944"/>
                <a:gd name="connsiteY4" fmla="*/ 1173420 h 1303800"/>
                <a:gd name="connsiteX5" fmla="*/ 1490564 w 1620944"/>
                <a:gd name="connsiteY5" fmla="*/ 1303800 h 1303800"/>
                <a:gd name="connsiteX6" fmla="*/ 130380 w 1620944"/>
                <a:gd name="connsiteY6" fmla="*/ 1303800 h 1303800"/>
                <a:gd name="connsiteX7" fmla="*/ 0 w 1620944"/>
                <a:gd name="connsiteY7" fmla="*/ 1173420 h 1303800"/>
                <a:gd name="connsiteX8" fmla="*/ 0 w 1620944"/>
                <a:gd name="connsiteY8" fmla="*/ 130380 h 13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4" h="1303800">
                  <a:moveTo>
                    <a:pt x="0" y="130380"/>
                  </a:moveTo>
                  <a:cubicBezTo>
                    <a:pt x="0" y="58373"/>
                    <a:pt x="58373" y="0"/>
                    <a:pt x="130380" y="0"/>
                  </a:cubicBezTo>
                  <a:lnTo>
                    <a:pt x="1490564" y="0"/>
                  </a:lnTo>
                  <a:cubicBezTo>
                    <a:pt x="1562571" y="0"/>
                    <a:pt x="1620944" y="58373"/>
                    <a:pt x="1620944" y="130380"/>
                  </a:cubicBezTo>
                  <a:lnTo>
                    <a:pt x="1620944" y="1173420"/>
                  </a:lnTo>
                  <a:cubicBezTo>
                    <a:pt x="1620944" y="1245427"/>
                    <a:pt x="1562571" y="1303800"/>
                    <a:pt x="1490564" y="1303800"/>
                  </a:cubicBezTo>
                  <a:lnTo>
                    <a:pt x="130380" y="1303800"/>
                  </a:lnTo>
                  <a:cubicBezTo>
                    <a:pt x="58373" y="1303800"/>
                    <a:pt x="0" y="1245427"/>
                    <a:pt x="0" y="1173420"/>
                  </a:cubicBezTo>
                  <a:lnTo>
                    <a:pt x="0" y="13038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142" tIns="52157" rIns="59142" bIns="5215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nhân viên và tài khoản nhân viên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Hình tự do: Hình 14">
              <a:extLst>
                <a:ext uri="{FF2B5EF4-FFF2-40B4-BE49-F238E27FC236}">
                  <a16:creationId xmlns:a16="http://schemas.microsoft.com/office/drawing/2014/main" id="{6CF40FBB-6D70-45A5-A38C-B5292A51EE15}"/>
                </a:ext>
              </a:extLst>
            </p:cNvPr>
            <p:cNvSpPr>
              <a:spLocks/>
            </p:cNvSpPr>
            <p:nvPr/>
          </p:nvSpPr>
          <p:spPr>
            <a:xfrm>
              <a:off x="-1017866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kho hàng và danh mục sản phẩm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Hình tự do: Hình 20">
              <a:extLst>
                <a:ext uri="{FF2B5EF4-FFF2-40B4-BE49-F238E27FC236}">
                  <a16:creationId xmlns:a16="http://schemas.microsoft.com/office/drawing/2014/main" id="{80F97F92-D872-46F6-9AEA-404FF066AB56}"/>
                </a:ext>
              </a:extLst>
            </p:cNvPr>
            <p:cNvSpPr/>
            <p:nvPr/>
          </p:nvSpPr>
          <p:spPr>
            <a:xfrm>
              <a:off x="5016000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khách hàng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Hình tự do: Hình 16">
              <a:extLst>
                <a:ext uri="{FF2B5EF4-FFF2-40B4-BE49-F238E27FC236}">
                  <a16:creationId xmlns:a16="http://schemas.microsoft.com/office/drawing/2014/main" id="{02BC1E00-0114-467C-8CED-F97C632E576A}"/>
                </a:ext>
              </a:extLst>
            </p:cNvPr>
            <p:cNvSpPr/>
            <p:nvPr/>
          </p:nvSpPr>
          <p:spPr>
            <a:xfrm>
              <a:off x="1999067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đơn hàng và thông tin đơn hàng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Hình tự do: Hình 18">
              <a:extLst>
                <a:ext uri="{FF2B5EF4-FFF2-40B4-BE49-F238E27FC236}">
                  <a16:creationId xmlns:a16="http://schemas.microsoft.com/office/drawing/2014/main" id="{0689C9CD-955D-467E-AE4D-3F4AFD9F77CE}"/>
                </a:ext>
              </a:extLst>
            </p:cNvPr>
            <p:cNvSpPr/>
            <p:nvPr/>
          </p:nvSpPr>
          <p:spPr>
            <a:xfrm>
              <a:off x="8032933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doanh thu của cửa hàng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Hình tự do: Hình 22">
              <a:extLst>
                <a:ext uri="{FF2B5EF4-FFF2-40B4-BE49-F238E27FC236}">
                  <a16:creationId xmlns:a16="http://schemas.microsoft.com/office/drawing/2014/main" id="{94F4CC2C-B99E-457E-9083-520FC7F10C00}"/>
                </a:ext>
              </a:extLst>
            </p:cNvPr>
            <p:cNvSpPr/>
            <p:nvPr/>
          </p:nvSpPr>
          <p:spPr>
            <a:xfrm>
              <a:off x="11049866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tài khoản và bảo mật hệ thống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" name="Nhóm 108">
              <a:extLst>
                <a:ext uri="{FF2B5EF4-FFF2-40B4-BE49-F238E27FC236}">
                  <a16:creationId xmlns:a16="http://schemas.microsoft.com/office/drawing/2014/main" id="{FD9F4D6E-3AC3-478D-8075-D6D76453A609}"/>
                </a:ext>
              </a:extLst>
            </p:cNvPr>
            <p:cNvGrpSpPr/>
            <p:nvPr/>
          </p:nvGrpSpPr>
          <p:grpSpPr>
            <a:xfrm>
              <a:off x="-1778398" y="2545601"/>
              <a:ext cx="632088" cy="0"/>
              <a:chOff x="7272401" y="2545601"/>
              <a:chExt cx="632088" cy="0"/>
            </a:xfrm>
          </p:grpSpPr>
          <p:cxnSp>
            <p:nvCxnSpPr>
              <p:cNvPr id="102" name="Đường nối Thẳng 101">
                <a:extLst>
                  <a:ext uri="{FF2B5EF4-FFF2-40B4-BE49-F238E27FC236}">
                    <a16:creationId xmlns:a16="http://schemas.microsoft.com/office/drawing/2014/main" id="{E4088AD4-31EB-4DB6-BEBB-2C93DF059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Đường nối Thẳng 104">
                <a:extLst>
                  <a:ext uri="{FF2B5EF4-FFF2-40B4-BE49-F238E27FC236}">
                    <a16:creationId xmlns:a16="http://schemas.microsoft.com/office/drawing/2014/main" id="{8AC0A8ED-EC4F-440C-BE3F-10B2A7DE0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Đường nối Thẳng 105">
                <a:extLst>
                  <a:ext uri="{FF2B5EF4-FFF2-40B4-BE49-F238E27FC236}">
                    <a16:creationId xmlns:a16="http://schemas.microsoft.com/office/drawing/2014/main" id="{ABCDF5AF-BCC5-4D02-BB41-56559334C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Đường nối Thẳng 107">
                <a:extLst>
                  <a:ext uri="{FF2B5EF4-FFF2-40B4-BE49-F238E27FC236}">
                    <a16:creationId xmlns:a16="http://schemas.microsoft.com/office/drawing/2014/main" id="{DB6D3B25-E84C-443D-8E6C-36F21B6BEB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Nhóm 109">
              <a:extLst>
                <a:ext uri="{FF2B5EF4-FFF2-40B4-BE49-F238E27FC236}">
                  <a16:creationId xmlns:a16="http://schemas.microsoft.com/office/drawing/2014/main" id="{8B55E5F5-7F5B-43DB-BFC1-7A9470BD640F}"/>
                </a:ext>
              </a:extLst>
            </p:cNvPr>
            <p:cNvGrpSpPr/>
            <p:nvPr/>
          </p:nvGrpSpPr>
          <p:grpSpPr>
            <a:xfrm>
              <a:off x="1239690" y="2545601"/>
              <a:ext cx="632088" cy="0"/>
              <a:chOff x="7272401" y="2545601"/>
              <a:chExt cx="632088" cy="0"/>
            </a:xfrm>
          </p:grpSpPr>
          <p:cxnSp>
            <p:nvCxnSpPr>
              <p:cNvPr id="111" name="Đường nối Thẳng 110">
                <a:extLst>
                  <a:ext uri="{FF2B5EF4-FFF2-40B4-BE49-F238E27FC236}">
                    <a16:creationId xmlns:a16="http://schemas.microsoft.com/office/drawing/2014/main" id="{FE3E7886-6DE3-4BD2-803E-7E35CE431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Đường nối Thẳng 111">
                <a:extLst>
                  <a:ext uri="{FF2B5EF4-FFF2-40B4-BE49-F238E27FC236}">
                    <a16:creationId xmlns:a16="http://schemas.microsoft.com/office/drawing/2014/main" id="{2F266F48-C5CA-46E9-B81E-AFF4A349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Đường nối Thẳng 112">
                <a:extLst>
                  <a:ext uri="{FF2B5EF4-FFF2-40B4-BE49-F238E27FC236}">
                    <a16:creationId xmlns:a16="http://schemas.microsoft.com/office/drawing/2014/main" id="{11C80D68-0FC5-449A-8DA1-4D4250951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Đường nối Thẳng 113">
                <a:extLst>
                  <a:ext uri="{FF2B5EF4-FFF2-40B4-BE49-F238E27FC236}">
                    <a16:creationId xmlns:a16="http://schemas.microsoft.com/office/drawing/2014/main" id="{B0ECE356-1E14-4775-A7BC-FC5B635AB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Nhóm 114">
              <a:extLst>
                <a:ext uri="{FF2B5EF4-FFF2-40B4-BE49-F238E27FC236}">
                  <a16:creationId xmlns:a16="http://schemas.microsoft.com/office/drawing/2014/main" id="{C07BF140-37D9-4C6C-B590-21C7BA99E60C}"/>
                </a:ext>
              </a:extLst>
            </p:cNvPr>
            <p:cNvGrpSpPr/>
            <p:nvPr/>
          </p:nvGrpSpPr>
          <p:grpSpPr>
            <a:xfrm>
              <a:off x="4257778" y="2545601"/>
              <a:ext cx="632088" cy="0"/>
              <a:chOff x="7272401" y="2545601"/>
              <a:chExt cx="632088" cy="0"/>
            </a:xfrm>
          </p:grpSpPr>
          <p:cxnSp>
            <p:nvCxnSpPr>
              <p:cNvPr id="116" name="Đường nối Thẳng 115">
                <a:extLst>
                  <a:ext uri="{FF2B5EF4-FFF2-40B4-BE49-F238E27FC236}">
                    <a16:creationId xmlns:a16="http://schemas.microsoft.com/office/drawing/2014/main" id="{7FCE2316-84E6-445D-AC73-C881F4819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Đường nối Thẳng 116">
                <a:extLst>
                  <a:ext uri="{FF2B5EF4-FFF2-40B4-BE49-F238E27FC236}">
                    <a16:creationId xmlns:a16="http://schemas.microsoft.com/office/drawing/2014/main" id="{92EBB9BE-9C2C-4E34-9D2F-4BBEF4D65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Đường nối Thẳng 117">
                <a:extLst>
                  <a:ext uri="{FF2B5EF4-FFF2-40B4-BE49-F238E27FC236}">
                    <a16:creationId xmlns:a16="http://schemas.microsoft.com/office/drawing/2014/main" id="{04F6F676-DA46-4E20-8811-724E4B9A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Đường nối Thẳng 118">
                <a:extLst>
                  <a:ext uri="{FF2B5EF4-FFF2-40B4-BE49-F238E27FC236}">
                    <a16:creationId xmlns:a16="http://schemas.microsoft.com/office/drawing/2014/main" id="{D1476AEA-6018-4297-A2ED-15A999503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Nhóm 119">
              <a:extLst>
                <a:ext uri="{FF2B5EF4-FFF2-40B4-BE49-F238E27FC236}">
                  <a16:creationId xmlns:a16="http://schemas.microsoft.com/office/drawing/2014/main" id="{F5681867-C055-4116-842E-749CBF91DEAF}"/>
                </a:ext>
              </a:extLst>
            </p:cNvPr>
            <p:cNvGrpSpPr/>
            <p:nvPr/>
          </p:nvGrpSpPr>
          <p:grpSpPr>
            <a:xfrm>
              <a:off x="7275866" y="2545601"/>
              <a:ext cx="632088" cy="0"/>
              <a:chOff x="7272401" y="2545601"/>
              <a:chExt cx="632088" cy="0"/>
            </a:xfrm>
          </p:grpSpPr>
          <p:cxnSp>
            <p:nvCxnSpPr>
              <p:cNvPr id="121" name="Đường nối Thẳng 120">
                <a:extLst>
                  <a:ext uri="{FF2B5EF4-FFF2-40B4-BE49-F238E27FC236}">
                    <a16:creationId xmlns:a16="http://schemas.microsoft.com/office/drawing/2014/main" id="{E7100C6A-6B19-4312-A13F-37A68E7DA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Đường nối Thẳng 121">
                <a:extLst>
                  <a:ext uri="{FF2B5EF4-FFF2-40B4-BE49-F238E27FC236}">
                    <a16:creationId xmlns:a16="http://schemas.microsoft.com/office/drawing/2014/main" id="{04891081-12EB-48A1-8E93-630E92CDA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Đường nối Thẳng 122">
                <a:extLst>
                  <a:ext uri="{FF2B5EF4-FFF2-40B4-BE49-F238E27FC236}">
                    <a16:creationId xmlns:a16="http://schemas.microsoft.com/office/drawing/2014/main" id="{3E4AC379-26C2-4F15-8B5A-035AE0639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Đường nối Thẳng 123">
                <a:extLst>
                  <a:ext uri="{FF2B5EF4-FFF2-40B4-BE49-F238E27FC236}">
                    <a16:creationId xmlns:a16="http://schemas.microsoft.com/office/drawing/2014/main" id="{BEF192F1-F709-4C23-944C-39BC0CAC6A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Nhóm 124">
              <a:extLst>
                <a:ext uri="{FF2B5EF4-FFF2-40B4-BE49-F238E27FC236}">
                  <a16:creationId xmlns:a16="http://schemas.microsoft.com/office/drawing/2014/main" id="{C7AA6F96-EE4C-4538-B4F2-357DB1236EF3}"/>
                </a:ext>
              </a:extLst>
            </p:cNvPr>
            <p:cNvGrpSpPr/>
            <p:nvPr/>
          </p:nvGrpSpPr>
          <p:grpSpPr>
            <a:xfrm>
              <a:off x="10293953" y="2545601"/>
              <a:ext cx="632088" cy="0"/>
              <a:chOff x="7272401" y="2545601"/>
              <a:chExt cx="632088" cy="0"/>
            </a:xfrm>
          </p:grpSpPr>
          <p:cxnSp>
            <p:nvCxnSpPr>
              <p:cNvPr id="126" name="Đường nối Thẳng 125">
                <a:extLst>
                  <a:ext uri="{FF2B5EF4-FFF2-40B4-BE49-F238E27FC236}">
                    <a16:creationId xmlns:a16="http://schemas.microsoft.com/office/drawing/2014/main" id="{E1551E83-4917-45E8-947A-EF3AD705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Đường nối Thẳng 126">
                <a:extLst>
                  <a:ext uri="{FF2B5EF4-FFF2-40B4-BE49-F238E27FC236}">
                    <a16:creationId xmlns:a16="http://schemas.microsoft.com/office/drawing/2014/main" id="{EE7BEBA0-C72C-48D3-BA54-E0B975763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Đường nối Thẳng 127">
                <a:extLst>
                  <a:ext uri="{FF2B5EF4-FFF2-40B4-BE49-F238E27FC236}">
                    <a16:creationId xmlns:a16="http://schemas.microsoft.com/office/drawing/2014/main" id="{40ECF651-56B5-4D99-A36F-4B36F033F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Đường nối Thẳng 128">
                <a:extLst>
                  <a:ext uri="{FF2B5EF4-FFF2-40B4-BE49-F238E27FC236}">
                    <a16:creationId xmlns:a16="http://schemas.microsoft.com/office/drawing/2014/main" id="{4DC14BF9-CDA5-476E-BD0D-D626A8034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C3E8AF55-D21C-4E81-911E-35BA7294C049}"/>
              </a:ext>
            </a:extLst>
          </p:cNvPr>
          <p:cNvCxnSpPr>
            <a:cxnSpLocks/>
          </p:cNvCxnSpPr>
          <p:nvPr/>
        </p:nvCxnSpPr>
        <p:spPr>
          <a:xfrm flipV="1">
            <a:off x="6096000" y="3178776"/>
            <a:ext cx="0" cy="669209"/>
          </a:xfrm>
          <a:prstGeom prst="line">
            <a:avLst/>
          </a:prstGeom>
          <a:ln w="25400">
            <a:solidFill>
              <a:srgbClr val="BB98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6471D784-D3A7-4E05-AE6E-1BEE37585185}"/>
              </a:ext>
            </a:extLst>
          </p:cNvPr>
          <p:cNvGrpSpPr/>
          <p:nvPr/>
        </p:nvGrpSpPr>
        <p:grpSpPr>
          <a:xfrm>
            <a:off x="3478081" y="3847985"/>
            <a:ext cx="2160000" cy="1773176"/>
            <a:chOff x="3478081" y="3847985"/>
            <a:chExt cx="2160000" cy="1773176"/>
          </a:xfrm>
        </p:grpSpPr>
        <p:cxnSp>
          <p:nvCxnSpPr>
            <p:cNvPr id="69" name="Đường kết nối Mũi tên Thẳng 68">
              <a:extLst>
                <a:ext uri="{FF2B5EF4-FFF2-40B4-BE49-F238E27FC236}">
                  <a16:creationId xmlns:a16="http://schemas.microsoft.com/office/drawing/2014/main" id="{CB2BCDC3-90E1-4BD1-8B1C-8179E4F03A37}"/>
                </a:ext>
              </a:extLst>
            </p:cNvPr>
            <p:cNvCxnSpPr>
              <a:cxnSpLocks/>
            </p:cNvCxnSpPr>
            <p:nvPr/>
          </p:nvCxnSpPr>
          <p:spPr>
            <a:xfrm>
              <a:off x="4558081" y="3847985"/>
              <a:ext cx="0" cy="693176"/>
            </a:xfrm>
            <a:prstGeom prst="straightConnector1">
              <a:avLst/>
            </a:prstGeom>
            <a:ln w="25400">
              <a:solidFill>
                <a:srgbClr val="BB980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Hình tự do: Hình 43">
              <a:extLst>
                <a:ext uri="{FF2B5EF4-FFF2-40B4-BE49-F238E27FC236}">
                  <a16:creationId xmlns:a16="http://schemas.microsoft.com/office/drawing/2014/main" id="{C1000B89-5958-4A60-BAD0-4730123B807B}"/>
                </a:ext>
              </a:extLst>
            </p:cNvPr>
            <p:cNvSpPr/>
            <p:nvPr/>
          </p:nvSpPr>
          <p:spPr>
            <a:xfrm>
              <a:off x="3478081" y="4541161"/>
              <a:ext cx="2160000" cy="1080000"/>
            </a:xfrm>
            <a:custGeom>
              <a:avLst/>
              <a:gdLst>
                <a:gd name="connsiteX0" fmla="*/ 0 w 1296758"/>
                <a:gd name="connsiteY0" fmla="*/ 81047 h 810474"/>
                <a:gd name="connsiteX1" fmla="*/ 81047 w 1296758"/>
                <a:gd name="connsiteY1" fmla="*/ 0 h 810474"/>
                <a:gd name="connsiteX2" fmla="*/ 1215711 w 1296758"/>
                <a:gd name="connsiteY2" fmla="*/ 0 h 810474"/>
                <a:gd name="connsiteX3" fmla="*/ 1296758 w 1296758"/>
                <a:gd name="connsiteY3" fmla="*/ 81047 h 810474"/>
                <a:gd name="connsiteX4" fmla="*/ 1296758 w 1296758"/>
                <a:gd name="connsiteY4" fmla="*/ 729427 h 810474"/>
                <a:gd name="connsiteX5" fmla="*/ 1215711 w 1296758"/>
                <a:gd name="connsiteY5" fmla="*/ 810474 h 810474"/>
                <a:gd name="connsiteX6" fmla="*/ 81047 w 1296758"/>
                <a:gd name="connsiteY6" fmla="*/ 810474 h 810474"/>
                <a:gd name="connsiteX7" fmla="*/ 0 w 1296758"/>
                <a:gd name="connsiteY7" fmla="*/ 729427 h 810474"/>
                <a:gd name="connsiteX8" fmla="*/ 0 w 1296758"/>
                <a:gd name="connsiteY8" fmla="*/ 81047 h 8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758" h="810474">
                  <a:moveTo>
                    <a:pt x="0" y="81047"/>
                  </a:moveTo>
                  <a:cubicBezTo>
                    <a:pt x="0" y="36286"/>
                    <a:pt x="36286" y="0"/>
                    <a:pt x="81047" y="0"/>
                  </a:cubicBezTo>
                  <a:lnTo>
                    <a:pt x="1215711" y="0"/>
                  </a:lnTo>
                  <a:cubicBezTo>
                    <a:pt x="1260472" y="0"/>
                    <a:pt x="1296758" y="36286"/>
                    <a:pt x="1296758" y="81047"/>
                  </a:cubicBezTo>
                  <a:lnTo>
                    <a:pt x="1296758" y="729427"/>
                  </a:lnTo>
                  <a:cubicBezTo>
                    <a:pt x="1296758" y="774188"/>
                    <a:pt x="1260472" y="810474"/>
                    <a:pt x="1215711" y="810474"/>
                  </a:cubicBezTo>
                  <a:lnTo>
                    <a:pt x="81047" y="810474"/>
                  </a:lnTo>
                  <a:cubicBezTo>
                    <a:pt x="36286" y="810474"/>
                    <a:pt x="0" y="774188"/>
                    <a:pt x="0" y="729427"/>
                  </a:cubicBezTo>
                  <a:lnTo>
                    <a:pt x="0" y="81047"/>
                  </a:lnTo>
                  <a:close/>
                </a:path>
              </a:pathLst>
            </a:cu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883" tIns="35168" rIns="40883" bIns="35168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khách hàng, tên, địa chỉ,…</a:t>
              </a:r>
            </a:p>
          </p:txBody>
        </p:sp>
      </p:grpSp>
      <p:grpSp>
        <p:nvGrpSpPr>
          <p:cNvPr id="4" name="Nhóm 3">
            <a:extLst>
              <a:ext uri="{FF2B5EF4-FFF2-40B4-BE49-F238E27FC236}">
                <a16:creationId xmlns:a16="http://schemas.microsoft.com/office/drawing/2014/main" id="{D369C2FC-D8A1-48F7-9811-D7B71C9DB2C7}"/>
              </a:ext>
            </a:extLst>
          </p:cNvPr>
          <p:cNvGrpSpPr/>
          <p:nvPr/>
        </p:nvGrpSpPr>
        <p:grpSpPr>
          <a:xfrm>
            <a:off x="6618176" y="3847986"/>
            <a:ext cx="2160000" cy="1773175"/>
            <a:chOff x="6618176" y="3847986"/>
            <a:chExt cx="2160000" cy="1773175"/>
          </a:xfrm>
        </p:grpSpPr>
        <p:cxnSp>
          <p:nvCxnSpPr>
            <p:cNvPr id="70" name="Đường kết nối Mũi tên Thẳng 69">
              <a:extLst>
                <a:ext uri="{FF2B5EF4-FFF2-40B4-BE49-F238E27FC236}">
                  <a16:creationId xmlns:a16="http://schemas.microsoft.com/office/drawing/2014/main" id="{234E76BC-0DAD-41E7-A6FE-5CCC8BB4B0DB}"/>
                </a:ext>
              </a:extLst>
            </p:cNvPr>
            <p:cNvCxnSpPr>
              <a:cxnSpLocks/>
            </p:cNvCxnSpPr>
            <p:nvPr/>
          </p:nvCxnSpPr>
          <p:spPr>
            <a:xfrm>
              <a:off x="7698176" y="3847986"/>
              <a:ext cx="0" cy="693175"/>
            </a:xfrm>
            <a:prstGeom prst="straightConnector1">
              <a:avLst/>
            </a:prstGeom>
            <a:ln w="25400">
              <a:solidFill>
                <a:srgbClr val="BB980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Hình tự do: Hình 47">
              <a:extLst>
                <a:ext uri="{FF2B5EF4-FFF2-40B4-BE49-F238E27FC236}">
                  <a16:creationId xmlns:a16="http://schemas.microsoft.com/office/drawing/2014/main" id="{7DFF09E3-BE04-4BCB-BA7C-D492F62297A4}"/>
                </a:ext>
              </a:extLst>
            </p:cNvPr>
            <p:cNvSpPr/>
            <p:nvPr/>
          </p:nvSpPr>
          <p:spPr>
            <a:xfrm>
              <a:off x="6618176" y="4541161"/>
              <a:ext cx="2160000" cy="1080000"/>
            </a:xfrm>
            <a:custGeom>
              <a:avLst/>
              <a:gdLst>
                <a:gd name="connsiteX0" fmla="*/ 0 w 1296758"/>
                <a:gd name="connsiteY0" fmla="*/ 81047 h 810474"/>
                <a:gd name="connsiteX1" fmla="*/ 81047 w 1296758"/>
                <a:gd name="connsiteY1" fmla="*/ 0 h 810474"/>
                <a:gd name="connsiteX2" fmla="*/ 1215711 w 1296758"/>
                <a:gd name="connsiteY2" fmla="*/ 0 h 810474"/>
                <a:gd name="connsiteX3" fmla="*/ 1296758 w 1296758"/>
                <a:gd name="connsiteY3" fmla="*/ 81047 h 810474"/>
                <a:gd name="connsiteX4" fmla="*/ 1296758 w 1296758"/>
                <a:gd name="connsiteY4" fmla="*/ 729427 h 810474"/>
                <a:gd name="connsiteX5" fmla="*/ 1215711 w 1296758"/>
                <a:gd name="connsiteY5" fmla="*/ 810474 h 810474"/>
                <a:gd name="connsiteX6" fmla="*/ 81047 w 1296758"/>
                <a:gd name="connsiteY6" fmla="*/ 810474 h 810474"/>
                <a:gd name="connsiteX7" fmla="*/ 0 w 1296758"/>
                <a:gd name="connsiteY7" fmla="*/ 729427 h 810474"/>
                <a:gd name="connsiteX8" fmla="*/ 0 w 1296758"/>
                <a:gd name="connsiteY8" fmla="*/ 81047 h 8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758" h="810474">
                  <a:moveTo>
                    <a:pt x="0" y="81047"/>
                  </a:moveTo>
                  <a:cubicBezTo>
                    <a:pt x="0" y="36286"/>
                    <a:pt x="36286" y="0"/>
                    <a:pt x="81047" y="0"/>
                  </a:cubicBezTo>
                  <a:lnTo>
                    <a:pt x="1215711" y="0"/>
                  </a:lnTo>
                  <a:cubicBezTo>
                    <a:pt x="1260472" y="0"/>
                    <a:pt x="1296758" y="36286"/>
                    <a:pt x="1296758" y="81047"/>
                  </a:cubicBezTo>
                  <a:lnTo>
                    <a:pt x="1296758" y="729427"/>
                  </a:lnTo>
                  <a:cubicBezTo>
                    <a:pt x="1296758" y="774188"/>
                    <a:pt x="1260472" y="810474"/>
                    <a:pt x="1215711" y="810474"/>
                  </a:cubicBezTo>
                  <a:lnTo>
                    <a:pt x="81047" y="810474"/>
                  </a:lnTo>
                  <a:cubicBezTo>
                    <a:pt x="36286" y="810474"/>
                    <a:pt x="0" y="774188"/>
                    <a:pt x="0" y="729427"/>
                  </a:cubicBezTo>
                  <a:lnTo>
                    <a:pt x="0" y="81047"/>
                  </a:lnTo>
                  <a:close/>
                </a:path>
              </a:pathLst>
            </a:cu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883" tIns="35168" rIns="40883" bIns="35168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Thông tin giao dịch mua hàng</a:t>
              </a:r>
            </a:p>
          </p:txBody>
        </p:sp>
      </p:grp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D16EC9EF-88A3-491A-A217-3487ADB5A14B}"/>
              </a:ext>
            </a:extLst>
          </p:cNvPr>
          <p:cNvCxnSpPr>
            <a:cxnSpLocks/>
          </p:cNvCxnSpPr>
          <p:nvPr/>
        </p:nvCxnSpPr>
        <p:spPr>
          <a:xfrm>
            <a:off x="4558081" y="3847985"/>
            <a:ext cx="1537919" cy="0"/>
          </a:xfrm>
          <a:prstGeom prst="line">
            <a:avLst/>
          </a:prstGeom>
          <a:ln w="25400">
            <a:solidFill>
              <a:srgbClr val="BB98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D835F03D-B665-42C0-828D-6168E45D7169}"/>
              </a:ext>
            </a:extLst>
          </p:cNvPr>
          <p:cNvCxnSpPr>
            <a:cxnSpLocks/>
          </p:cNvCxnSpPr>
          <p:nvPr/>
        </p:nvCxnSpPr>
        <p:spPr>
          <a:xfrm>
            <a:off x="6096000" y="3847985"/>
            <a:ext cx="1602176" cy="0"/>
          </a:xfrm>
          <a:prstGeom prst="line">
            <a:avLst/>
          </a:prstGeom>
          <a:ln w="25400">
            <a:solidFill>
              <a:srgbClr val="BB98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BB93448A-44C5-4393-8B4B-E79A9C9DE6CA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4986F5FF-584C-48D2-A41D-D9DC544A5C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56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9ED302E2-1023-48D5-AFF9-80F6675FF0C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57" name="Rectangle 11">
                <a:extLst>
                  <a:ext uri="{FF2B5EF4-FFF2-40B4-BE49-F238E27FC236}">
                    <a16:creationId xmlns:a16="http://schemas.microsoft.com/office/drawing/2014/main" id="{B690BA0C-4E22-4171-825C-FF8BB8C154E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54" name="Freeform: Shape 12">
              <a:extLst>
                <a:ext uri="{FF2B5EF4-FFF2-40B4-BE49-F238E27FC236}">
                  <a16:creationId xmlns:a16="http://schemas.microsoft.com/office/drawing/2014/main" id="{603B7D36-1F09-44AD-9025-1E5F69B66FF3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55" name="Đường nối Thẳng 54">
              <a:extLst>
                <a:ext uri="{FF2B5EF4-FFF2-40B4-BE49-F238E27FC236}">
                  <a16:creationId xmlns:a16="http://schemas.microsoft.com/office/drawing/2014/main" id="{545E16B4-5EB3-4A89-9473-B903C35F4B3C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3766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Nhóm 4">
            <a:extLst>
              <a:ext uri="{FF2B5EF4-FFF2-40B4-BE49-F238E27FC236}">
                <a16:creationId xmlns:a16="http://schemas.microsoft.com/office/drawing/2014/main" id="{1D448A69-5D6D-4C06-8E73-C29DE3735465}"/>
              </a:ext>
            </a:extLst>
          </p:cNvPr>
          <p:cNvGrpSpPr/>
          <p:nvPr/>
        </p:nvGrpSpPr>
        <p:grpSpPr>
          <a:xfrm>
            <a:off x="-7051732" y="1918776"/>
            <a:ext cx="17244665" cy="1260000"/>
            <a:chOff x="-7051732" y="1918776"/>
            <a:chExt cx="17244665" cy="1260000"/>
          </a:xfrm>
        </p:grpSpPr>
        <p:sp>
          <p:nvSpPr>
            <p:cNvPr id="3" name="Hình tự do: Hình 2">
              <a:extLst>
                <a:ext uri="{FF2B5EF4-FFF2-40B4-BE49-F238E27FC236}">
                  <a16:creationId xmlns:a16="http://schemas.microsoft.com/office/drawing/2014/main" id="{13B750C3-1BFA-43AA-B975-FA10EF5FE7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051732" y="1918776"/>
              <a:ext cx="2160000" cy="1260000"/>
            </a:xfrm>
            <a:custGeom>
              <a:avLst/>
              <a:gdLst>
                <a:gd name="connsiteX0" fmla="*/ 0 w 1620944"/>
                <a:gd name="connsiteY0" fmla="*/ 130380 h 1303800"/>
                <a:gd name="connsiteX1" fmla="*/ 130380 w 1620944"/>
                <a:gd name="connsiteY1" fmla="*/ 0 h 1303800"/>
                <a:gd name="connsiteX2" fmla="*/ 1490564 w 1620944"/>
                <a:gd name="connsiteY2" fmla="*/ 0 h 1303800"/>
                <a:gd name="connsiteX3" fmla="*/ 1620944 w 1620944"/>
                <a:gd name="connsiteY3" fmla="*/ 130380 h 1303800"/>
                <a:gd name="connsiteX4" fmla="*/ 1620944 w 1620944"/>
                <a:gd name="connsiteY4" fmla="*/ 1173420 h 1303800"/>
                <a:gd name="connsiteX5" fmla="*/ 1490564 w 1620944"/>
                <a:gd name="connsiteY5" fmla="*/ 1303800 h 1303800"/>
                <a:gd name="connsiteX6" fmla="*/ 130380 w 1620944"/>
                <a:gd name="connsiteY6" fmla="*/ 1303800 h 1303800"/>
                <a:gd name="connsiteX7" fmla="*/ 0 w 1620944"/>
                <a:gd name="connsiteY7" fmla="*/ 1173420 h 1303800"/>
                <a:gd name="connsiteX8" fmla="*/ 0 w 1620944"/>
                <a:gd name="connsiteY8" fmla="*/ 130380 h 13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4" h="1303800">
                  <a:moveTo>
                    <a:pt x="0" y="130380"/>
                  </a:moveTo>
                  <a:cubicBezTo>
                    <a:pt x="0" y="58373"/>
                    <a:pt x="58373" y="0"/>
                    <a:pt x="130380" y="0"/>
                  </a:cubicBezTo>
                  <a:lnTo>
                    <a:pt x="1490564" y="0"/>
                  </a:lnTo>
                  <a:cubicBezTo>
                    <a:pt x="1562571" y="0"/>
                    <a:pt x="1620944" y="58373"/>
                    <a:pt x="1620944" y="130380"/>
                  </a:cubicBezTo>
                  <a:lnTo>
                    <a:pt x="1620944" y="1173420"/>
                  </a:lnTo>
                  <a:cubicBezTo>
                    <a:pt x="1620944" y="1245427"/>
                    <a:pt x="1562571" y="1303800"/>
                    <a:pt x="1490564" y="1303800"/>
                  </a:cubicBezTo>
                  <a:lnTo>
                    <a:pt x="130380" y="1303800"/>
                  </a:lnTo>
                  <a:cubicBezTo>
                    <a:pt x="58373" y="1303800"/>
                    <a:pt x="0" y="1245427"/>
                    <a:pt x="0" y="1173420"/>
                  </a:cubicBezTo>
                  <a:lnTo>
                    <a:pt x="0" y="13038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142" tIns="52157" rIns="59142" bIns="5215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nhân viên và tài khoản nhân viên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Hình tự do: Hình 14">
              <a:extLst>
                <a:ext uri="{FF2B5EF4-FFF2-40B4-BE49-F238E27FC236}">
                  <a16:creationId xmlns:a16="http://schemas.microsoft.com/office/drawing/2014/main" id="{6CF40FBB-6D70-45A5-A38C-B5292A51EE15}"/>
                </a:ext>
              </a:extLst>
            </p:cNvPr>
            <p:cNvSpPr>
              <a:spLocks/>
            </p:cNvSpPr>
            <p:nvPr/>
          </p:nvSpPr>
          <p:spPr>
            <a:xfrm>
              <a:off x="-4034799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kho hàng và danh mục sản phẩm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Hình tự do: Hình 20">
              <a:extLst>
                <a:ext uri="{FF2B5EF4-FFF2-40B4-BE49-F238E27FC236}">
                  <a16:creationId xmlns:a16="http://schemas.microsoft.com/office/drawing/2014/main" id="{80F97F92-D872-46F6-9AEA-404FF066AB56}"/>
                </a:ext>
              </a:extLst>
            </p:cNvPr>
            <p:cNvSpPr/>
            <p:nvPr/>
          </p:nvSpPr>
          <p:spPr>
            <a:xfrm>
              <a:off x="1999067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khách hàng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Hình tự do: Hình 16">
              <a:extLst>
                <a:ext uri="{FF2B5EF4-FFF2-40B4-BE49-F238E27FC236}">
                  <a16:creationId xmlns:a16="http://schemas.microsoft.com/office/drawing/2014/main" id="{02BC1E00-0114-467C-8CED-F97C632E576A}"/>
                </a:ext>
              </a:extLst>
            </p:cNvPr>
            <p:cNvSpPr/>
            <p:nvPr/>
          </p:nvSpPr>
          <p:spPr>
            <a:xfrm>
              <a:off x="-1017866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đơn hàng và thông tin đơn hàng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Hình tự do: Hình 18">
              <a:extLst>
                <a:ext uri="{FF2B5EF4-FFF2-40B4-BE49-F238E27FC236}">
                  <a16:creationId xmlns:a16="http://schemas.microsoft.com/office/drawing/2014/main" id="{0689C9CD-955D-467E-AE4D-3F4AFD9F77CE}"/>
                </a:ext>
              </a:extLst>
            </p:cNvPr>
            <p:cNvSpPr/>
            <p:nvPr/>
          </p:nvSpPr>
          <p:spPr>
            <a:xfrm>
              <a:off x="5016000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doanh thu của cửa hàng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Hình tự do: Hình 22">
              <a:extLst>
                <a:ext uri="{FF2B5EF4-FFF2-40B4-BE49-F238E27FC236}">
                  <a16:creationId xmlns:a16="http://schemas.microsoft.com/office/drawing/2014/main" id="{94F4CC2C-B99E-457E-9083-520FC7F10C00}"/>
                </a:ext>
              </a:extLst>
            </p:cNvPr>
            <p:cNvSpPr/>
            <p:nvPr/>
          </p:nvSpPr>
          <p:spPr>
            <a:xfrm>
              <a:off x="8032933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tài khoản và bảo mật hệ thống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" name="Nhóm 108">
              <a:extLst>
                <a:ext uri="{FF2B5EF4-FFF2-40B4-BE49-F238E27FC236}">
                  <a16:creationId xmlns:a16="http://schemas.microsoft.com/office/drawing/2014/main" id="{FD9F4D6E-3AC3-478D-8075-D6D76453A609}"/>
                </a:ext>
              </a:extLst>
            </p:cNvPr>
            <p:cNvGrpSpPr/>
            <p:nvPr/>
          </p:nvGrpSpPr>
          <p:grpSpPr>
            <a:xfrm>
              <a:off x="-4795331" y="2545601"/>
              <a:ext cx="632088" cy="0"/>
              <a:chOff x="7272401" y="2545601"/>
              <a:chExt cx="632088" cy="0"/>
            </a:xfrm>
          </p:grpSpPr>
          <p:cxnSp>
            <p:nvCxnSpPr>
              <p:cNvPr id="102" name="Đường nối Thẳng 101">
                <a:extLst>
                  <a:ext uri="{FF2B5EF4-FFF2-40B4-BE49-F238E27FC236}">
                    <a16:creationId xmlns:a16="http://schemas.microsoft.com/office/drawing/2014/main" id="{E4088AD4-31EB-4DB6-BEBB-2C93DF059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Đường nối Thẳng 104">
                <a:extLst>
                  <a:ext uri="{FF2B5EF4-FFF2-40B4-BE49-F238E27FC236}">
                    <a16:creationId xmlns:a16="http://schemas.microsoft.com/office/drawing/2014/main" id="{8AC0A8ED-EC4F-440C-BE3F-10B2A7DE0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Đường nối Thẳng 105">
                <a:extLst>
                  <a:ext uri="{FF2B5EF4-FFF2-40B4-BE49-F238E27FC236}">
                    <a16:creationId xmlns:a16="http://schemas.microsoft.com/office/drawing/2014/main" id="{ABCDF5AF-BCC5-4D02-BB41-56559334C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Đường nối Thẳng 107">
                <a:extLst>
                  <a:ext uri="{FF2B5EF4-FFF2-40B4-BE49-F238E27FC236}">
                    <a16:creationId xmlns:a16="http://schemas.microsoft.com/office/drawing/2014/main" id="{DB6D3B25-E84C-443D-8E6C-36F21B6BEB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Nhóm 109">
              <a:extLst>
                <a:ext uri="{FF2B5EF4-FFF2-40B4-BE49-F238E27FC236}">
                  <a16:creationId xmlns:a16="http://schemas.microsoft.com/office/drawing/2014/main" id="{8B55E5F5-7F5B-43DB-BFC1-7A9470BD640F}"/>
                </a:ext>
              </a:extLst>
            </p:cNvPr>
            <p:cNvGrpSpPr/>
            <p:nvPr/>
          </p:nvGrpSpPr>
          <p:grpSpPr>
            <a:xfrm>
              <a:off x="-1777243" y="2545601"/>
              <a:ext cx="632088" cy="0"/>
              <a:chOff x="7272401" y="2545601"/>
              <a:chExt cx="632088" cy="0"/>
            </a:xfrm>
          </p:grpSpPr>
          <p:cxnSp>
            <p:nvCxnSpPr>
              <p:cNvPr id="111" name="Đường nối Thẳng 110">
                <a:extLst>
                  <a:ext uri="{FF2B5EF4-FFF2-40B4-BE49-F238E27FC236}">
                    <a16:creationId xmlns:a16="http://schemas.microsoft.com/office/drawing/2014/main" id="{FE3E7886-6DE3-4BD2-803E-7E35CE431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Đường nối Thẳng 111">
                <a:extLst>
                  <a:ext uri="{FF2B5EF4-FFF2-40B4-BE49-F238E27FC236}">
                    <a16:creationId xmlns:a16="http://schemas.microsoft.com/office/drawing/2014/main" id="{2F266F48-C5CA-46E9-B81E-AFF4A349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Đường nối Thẳng 112">
                <a:extLst>
                  <a:ext uri="{FF2B5EF4-FFF2-40B4-BE49-F238E27FC236}">
                    <a16:creationId xmlns:a16="http://schemas.microsoft.com/office/drawing/2014/main" id="{11C80D68-0FC5-449A-8DA1-4D4250951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Đường nối Thẳng 113">
                <a:extLst>
                  <a:ext uri="{FF2B5EF4-FFF2-40B4-BE49-F238E27FC236}">
                    <a16:creationId xmlns:a16="http://schemas.microsoft.com/office/drawing/2014/main" id="{B0ECE356-1E14-4775-A7BC-FC5B635AB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Nhóm 114">
              <a:extLst>
                <a:ext uri="{FF2B5EF4-FFF2-40B4-BE49-F238E27FC236}">
                  <a16:creationId xmlns:a16="http://schemas.microsoft.com/office/drawing/2014/main" id="{C07BF140-37D9-4C6C-B590-21C7BA99E60C}"/>
                </a:ext>
              </a:extLst>
            </p:cNvPr>
            <p:cNvGrpSpPr/>
            <p:nvPr/>
          </p:nvGrpSpPr>
          <p:grpSpPr>
            <a:xfrm>
              <a:off x="1240845" y="2545601"/>
              <a:ext cx="632088" cy="0"/>
              <a:chOff x="7272401" y="2545601"/>
              <a:chExt cx="632088" cy="0"/>
            </a:xfrm>
          </p:grpSpPr>
          <p:cxnSp>
            <p:nvCxnSpPr>
              <p:cNvPr id="116" name="Đường nối Thẳng 115">
                <a:extLst>
                  <a:ext uri="{FF2B5EF4-FFF2-40B4-BE49-F238E27FC236}">
                    <a16:creationId xmlns:a16="http://schemas.microsoft.com/office/drawing/2014/main" id="{7FCE2316-84E6-445D-AC73-C881F4819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Đường nối Thẳng 116">
                <a:extLst>
                  <a:ext uri="{FF2B5EF4-FFF2-40B4-BE49-F238E27FC236}">
                    <a16:creationId xmlns:a16="http://schemas.microsoft.com/office/drawing/2014/main" id="{92EBB9BE-9C2C-4E34-9D2F-4BBEF4D65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Đường nối Thẳng 117">
                <a:extLst>
                  <a:ext uri="{FF2B5EF4-FFF2-40B4-BE49-F238E27FC236}">
                    <a16:creationId xmlns:a16="http://schemas.microsoft.com/office/drawing/2014/main" id="{04F6F676-DA46-4E20-8811-724E4B9A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Đường nối Thẳng 118">
                <a:extLst>
                  <a:ext uri="{FF2B5EF4-FFF2-40B4-BE49-F238E27FC236}">
                    <a16:creationId xmlns:a16="http://schemas.microsoft.com/office/drawing/2014/main" id="{D1476AEA-6018-4297-A2ED-15A999503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Nhóm 119">
              <a:extLst>
                <a:ext uri="{FF2B5EF4-FFF2-40B4-BE49-F238E27FC236}">
                  <a16:creationId xmlns:a16="http://schemas.microsoft.com/office/drawing/2014/main" id="{F5681867-C055-4116-842E-749CBF91DEAF}"/>
                </a:ext>
              </a:extLst>
            </p:cNvPr>
            <p:cNvGrpSpPr/>
            <p:nvPr/>
          </p:nvGrpSpPr>
          <p:grpSpPr>
            <a:xfrm>
              <a:off x="4258933" y="2545601"/>
              <a:ext cx="632088" cy="0"/>
              <a:chOff x="7272401" y="2545601"/>
              <a:chExt cx="632088" cy="0"/>
            </a:xfrm>
          </p:grpSpPr>
          <p:cxnSp>
            <p:nvCxnSpPr>
              <p:cNvPr id="121" name="Đường nối Thẳng 120">
                <a:extLst>
                  <a:ext uri="{FF2B5EF4-FFF2-40B4-BE49-F238E27FC236}">
                    <a16:creationId xmlns:a16="http://schemas.microsoft.com/office/drawing/2014/main" id="{E7100C6A-6B19-4312-A13F-37A68E7DA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Đường nối Thẳng 121">
                <a:extLst>
                  <a:ext uri="{FF2B5EF4-FFF2-40B4-BE49-F238E27FC236}">
                    <a16:creationId xmlns:a16="http://schemas.microsoft.com/office/drawing/2014/main" id="{04891081-12EB-48A1-8E93-630E92CDA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Đường nối Thẳng 122">
                <a:extLst>
                  <a:ext uri="{FF2B5EF4-FFF2-40B4-BE49-F238E27FC236}">
                    <a16:creationId xmlns:a16="http://schemas.microsoft.com/office/drawing/2014/main" id="{3E4AC379-26C2-4F15-8B5A-035AE0639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Đường nối Thẳng 123">
                <a:extLst>
                  <a:ext uri="{FF2B5EF4-FFF2-40B4-BE49-F238E27FC236}">
                    <a16:creationId xmlns:a16="http://schemas.microsoft.com/office/drawing/2014/main" id="{BEF192F1-F709-4C23-944C-39BC0CAC6A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Nhóm 124">
              <a:extLst>
                <a:ext uri="{FF2B5EF4-FFF2-40B4-BE49-F238E27FC236}">
                  <a16:creationId xmlns:a16="http://schemas.microsoft.com/office/drawing/2014/main" id="{C7AA6F96-EE4C-4538-B4F2-357DB1236EF3}"/>
                </a:ext>
              </a:extLst>
            </p:cNvPr>
            <p:cNvGrpSpPr/>
            <p:nvPr/>
          </p:nvGrpSpPr>
          <p:grpSpPr>
            <a:xfrm>
              <a:off x="7277020" y="2545601"/>
              <a:ext cx="632088" cy="0"/>
              <a:chOff x="7272401" y="2545601"/>
              <a:chExt cx="632088" cy="0"/>
            </a:xfrm>
          </p:grpSpPr>
          <p:cxnSp>
            <p:nvCxnSpPr>
              <p:cNvPr id="126" name="Đường nối Thẳng 125">
                <a:extLst>
                  <a:ext uri="{FF2B5EF4-FFF2-40B4-BE49-F238E27FC236}">
                    <a16:creationId xmlns:a16="http://schemas.microsoft.com/office/drawing/2014/main" id="{E1551E83-4917-45E8-947A-EF3AD705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Đường nối Thẳng 126">
                <a:extLst>
                  <a:ext uri="{FF2B5EF4-FFF2-40B4-BE49-F238E27FC236}">
                    <a16:creationId xmlns:a16="http://schemas.microsoft.com/office/drawing/2014/main" id="{EE7BEBA0-C72C-48D3-BA54-E0B975763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Đường nối Thẳng 127">
                <a:extLst>
                  <a:ext uri="{FF2B5EF4-FFF2-40B4-BE49-F238E27FC236}">
                    <a16:creationId xmlns:a16="http://schemas.microsoft.com/office/drawing/2014/main" id="{40ECF651-56B5-4D99-A36F-4B36F033F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Đường nối Thẳng 128">
                <a:extLst>
                  <a:ext uri="{FF2B5EF4-FFF2-40B4-BE49-F238E27FC236}">
                    <a16:creationId xmlns:a16="http://schemas.microsoft.com/office/drawing/2014/main" id="{4DC14BF9-CDA5-476E-BD0D-D626A8034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C3E8AF55-D21C-4E81-911E-35BA7294C049}"/>
              </a:ext>
            </a:extLst>
          </p:cNvPr>
          <p:cNvCxnSpPr>
            <a:cxnSpLocks/>
          </p:cNvCxnSpPr>
          <p:nvPr/>
        </p:nvCxnSpPr>
        <p:spPr>
          <a:xfrm flipV="1">
            <a:off x="6096000" y="3178776"/>
            <a:ext cx="0" cy="669209"/>
          </a:xfrm>
          <a:prstGeom prst="line">
            <a:avLst/>
          </a:prstGeom>
          <a:ln w="25400">
            <a:solidFill>
              <a:srgbClr val="5BC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47A818A2-980D-42D2-8BC1-36FC50341CF5}"/>
              </a:ext>
            </a:extLst>
          </p:cNvPr>
          <p:cNvGrpSpPr/>
          <p:nvPr/>
        </p:nvGrpSpPr>
        <p:grpSpPr>
          <a:xfrm>
            <a:off x="3478081" y="3847985"/>
            <a:ext cx="2160000" cy="1773176"/>
            <a:chOff x="3478081" y="3847985"/>
            <a:chExt cx="2160000" cy="1773176"/>
          </a:xfrm>
        </p:grpSpPr>
        <p:cxnSp>
          <p:nvCxnSpPr>
            <p:cNvPr id="69" name="Đường kết nối Mũi tên Thẳng 68">
              <a:extLst>
                <a:ext uri="{FF2B5EF4-FFF2-40B4-BE49-F238E27FC236}">
                  <a16:creationId xmlns:a16="http://schemas.microsoft.com/office/drawing/2014/main" id="{CB2BCDC3-90E1-4BD1-8B1C-8179E4F03A37}"/>
                </a:ext>
              </a:extLst>
            </p:cNvPr>
            <p:cNvCxnSpPr>
              <a:cxnSpLocks/>
            </p:cNvCxnSpPr>
            <p:nvPr/>
          </p:nvCxnSpPr>
          <p:spPr>
            <a:xfrm>
              <a:off x="4558081" y="3847985"/>
              <a:ext cx="0" cy="693176"/>
            </a:xfrm>
            <a:prstGeom prst="straightConnector1">
              <a:avLst/>
            </a:prstGeom>
            <a:ln w="25400">
              <a:solidFill>
                <a:srgbClr val="5BC6D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Hình tự do: Hình 44">
              <a:extLst>
                <a:ext uri="{FF2B5EF4-FFF2-40B4-BE49-F238E27FC236}">
                  <a16:creationId xmlns:a16="http://schemas.microsoft.com/office/drawing/2014/main" id="{60D00989-8ADF-4922-95E6-9F58D853CD77}"/>
                </a:ext>
              </a:extLst>
            </p:cNvPr>
            <p:cNvSpPr/>
            <p:nvPr/>
          </p:nvSpPr>
          <p:spPr>
            <a:xfrm>
              <a:off x="3478081" y="4541161"/>
              <a:ext cx="2160000" cy="1080000"/>
            </a:xfrm>
            <a:custGeom>
              <a:avLst/>
              <a:gdLst>
                <a:gd name="connsiteX0" fmla="*/ 0 w 1296758"/>
                <a:gd name="connsiteY0" fmla="*/ 81047 h 810474"/>
                <a:gd name="connsiteX1" fmla="*/ 81047 w 1296758"/>
                <a:gd name="connsiteY1" fmla="*/ 0 h 810474"/>
                <a:gd name="connsiteX2" fmla="*/ 1215711 w 1296758"/>
                <a:gd name="connsiteY2" fmla="*/ 0 h 810474"/>
                <a:gd name="connsiteX3" fmla="*/ 1296758 w 1296758"/>
                <a:gd name="connsiteY3" fmla="*/ 81047 h 810474"/>
                <a:gd name="connsiteX4" fmla="*/ 1296758 w 1296758"/>
                <a:gd name="connsiteY4" fmla="*/ 729427 h 810474"/>
                <a:gd name="connsiteX5" fmla="*/ 1215711 w 1296758"/>
                <a:gd name="connsiteY5" fmla="*/ 810474 h 810474"/>
                <a:gd name="connsiteX6" fmla="*/ 81047 w 1296758"/>
                <a:gd name="connsiteY6" fmla="*/ 810474 h 810474"/>
                <a:gd name="connsiteX7" fmla="*/ 0 w 1296758"/>
                <a:gd name="connsiteY7" fmla="*/ 729427 h 810474"/>
                <a:gd name="connsiteX8" fmla="*/ 0 w 1296758"/>
                <a:gd name="connsiteY8" fmla="*/ 81047 h 8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758" h="810474">
                  <a:moveTo>
                    <a:pt x="0" y="81047"/>
                  </a:moveTo>
                  <a:cubicBezTo>
                    <a:pt x="0" y="36286"/>
                    <a:pt x="36286" y="0"/>
                    <a:pt x="81047" y="0"/>
                  </a:cubicBezTo>
                  <a:lnTo>
                    <a:pt x="1215711" y="0"/>
                  </a:lnTo>
                  <a:cubicBezTo>
                    <a:pt x="1260472" y="0"/>
                    <a:pt x="1296758" y="36286"/>
                    <a:pt x="1296758" y="81047"/>
                  </a:cubicBezTo>
                  <a:lnTo>
                    <a:pt x="1296758" y="729427"/>
                  </a:lnTo>
                  <a:cubicBezTo>
                    <a:pt x="1296758" y="774188"/>
                    <a:pt x="1260472" y="810474"/>
                    <a:pt x="1215711" y="810474"/>
                  </a:cubicBezTo>
                  <a:lnTo>
                    <a:pt x="81047" y="810474"/>
                  </a:lnTo>
                  <a:cubicBezTo>
                    <a:pt x="36286" y="810474"/>
                    <a:pt x="0" y="774188"/>
                    <a:pt x="0" y="729427"/>
                  </a:cubicBezTo>
                  <a:lnTo>
                    <a:pt x="0" y="81047"/>
                  </a:lnTo>
                  <a:close/>
                </a:path>
              </a:pathLst>
            </a:custGeom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693" tIns="37708" rIns="44693" bIns="3770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doanh thu đơn hàng</a:t>
              </a:r>
            </a:p>
          </p:txBody>
        </p:sp>
      </p:grpSp>
      <p:grpSp>
        <p:nvGrpSpPr>
          <p:cNvPr id="4" name="Nhóm 3">
            <a:extLst>
              <a:ext uri="{FF2B5EF4-FFF2-40B4-BE49-F238E27FC236}">
                <a16:creationId xmlns:a16="http://schemas.microsoft.com/office/drawing/2014/main" id="{9B1F56E0-B7BD-44F9-82E6-C4CB801DEF9C}"/>
              </a:ext>
            </a:extLst>
          </p:cNvPr>
          <p:cNvGrpSpPr/>
          <p:nvPr/>
        </p:nvGrpSpPr>
        <p:grpSpPr>
          <a:xfrm>
            <a:off x="6618176" y="3847986"/>
            <a:ext cx="2160000" cy="1773175"/>
            <a:chOff x="6618176" y="3847986"/>
            <a:chExt cx="2160000" cy="1773175"/>
          </a:xfrm>
        </p:grpSpPr>
        <p:cxnSp>
          <p:nvCxnSpPr>
            <p:cNvPr id="70" name="Đường kết nối Mũi tên Thẳng 69">
              <a:extLst>
                <a:ext uri="{FF2B5EF4-FFF2-40B4-BE49-F238E27FC236}">
                  <a16:creationId xmlns:a16="http://schemas.microsoft.com/office/drawing/2014/main" id="{234E76BC-0DAD-41E7-A6FE-5CCC8BB4B0DB}"/>
                </a:ext>
              </a:extLst>
            </p:cNvPr>
            <p:cNvCxnSpPr>
              <a:cxnSpLocks/>
            </p:cNvCxnSpPr>
            <p:nvPr/>
          </p:nvCxnSpPr>
          <p:spPr>
            <a:xfrm>
              <a:off x="7698176" y="3847986"/>
              <a:ext cx="0" cy="693175"/>
            </a:xfrm>
            <a:prstGeom prst="straightConnector1">
              <a:avLst/>
            </a:prstGeom>
            <a:ln w="25400">
              <a:solidFill>
                <a:srgbClr val="5BC6D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Hình tự do: Hình 45">
              <a:extLst>
                <a:ext uri="{FF2B5EF4-FFF2-40B4-BE49-F238E27FC236}">
                  <a16:creationId xmlns:a16="http://schemas.microsoft.com/office/drawing/2014/main" id="{FA1A982C-9FFC-4652-A5D4-7693BB8D7BE1}"/>
                </a:ext>
              </a:extLst>
            </p:cNvPr>
            <p:cNvSpPr/>
            <p:nvPr/>
          </p:nvSpPr>
          <p:spPr>
            <a:xfrm>
              <a:off x="6618176" y="4541161"/>
              <a:ext cx="2160000" cy="1080000"/>
            </a:xfrm>
            <a:custGeom>
              <a:avLst/>
              <a:gdLst>
                <a:gd name="connsiteX0" fmla="*/ 0 w 1296758"/>
                <a:gd name="connsiteY0" fmla="*/ 81047 h 810474"/>
                <a:gd name="connsiteX1" fmla="*/ 81047 w 1296758"/>
                <a:gd name="connsiteY1" fmla="*/ 0 h 810474"/>
                <a:gd name="connsiteX2" fmla="*/ 1215711 w 1296758"/>
                <a:gd name="connsiteY2" fmla="*/ 0 h 810474"/>
                <a:gd name="connsiteX3" fmla="*/ 1296758 w 1296758"/>
                <a:gd name="connsiteY3" fmla="*/ 81047 h 810474"/>
                <a:gd name="connsiteX4" fmla="*/ 1296758 w 1296758"/>
                <a:gd name="connsiteY4" fmla="*/ 729427 h 810474"/>
                <a:gd name="connsiteX5" fmla="*/ 1215711 w 1296758"/>
                <a:gd name="connsiteY5" fmla="*/ 810474 h 810474"/>
                <a:gd name="connsiteX6" fmla="*/ 81047 w 1296758"/>
                <a:gd name="connsiteY6" fmla="*/ 810474 h 810474"/>
                <a:gd name="connsiteX7" fmla="*/ 0 w 1296758"/>
                <a:gd name="connsiteY7" fmla="*/ 729427 h 810474"/>
                <a:gd name="connsiteX8" fmla="*/ 0 w 1296758"/>
                <a:gd name="connsiteY8" fmla="*/ 81047 h 8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758" h="810474">
                  <a:moveTo>
                    <a:pt x="0" y="81047"/>
                  </a:moveTo>
                  <a:cubicBezTo>
                    <a:pt x="0" y="36286"/>
                    <a:pt x="36286" y="0"/>
                    <a:pt x="81047" y="0"/>
                  </a:cubicBezTo>
                  <a:lnTo>
                    <a:pt x="1215711" y="0"/>
                  </a:lnTo>
                  <a:cubicBezTo>
                    <a:pt x="1260472" y="0"/>
                    <a:pt x="1296758" y="36286"/>
                    <a:pt x="1296758" y="81047"/>
                  </a:cubicBezTo>
                  <a:lnTo>
                    <a:pt x="1296758" y="729427"/>
                  </a:lnTo>
                  <a:cubicBezTo>
                    <a:pt x="1296758" y="774188"/>
                    <a:pt x="1260472" y="810474"/>
                    <a:pt x="1215711" y="810474"/>
                  </a:cubicBezTo>
                  <a:lnTo>
                    <a:pt x="81047" y="810474"/>
                  </a:lnTo>
                  <a:cubicBezTo>
                    <a:pt x="36286" y="810474"/>
                    <a:pt x="0" y="774188"/>
                    <a:pt x="0" y="729427"/>
                  </a:cubicBezTo>
                  <a:lnTo>
                    <a:pt x="0" y="81047"/>
                  </a:lnTo>
                  <a:close/>
                </a:path>
              </a:pathLst>
            </a:custGeom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693" tIns="37708" rIns="44693" bIns="3770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Ngày mua và ngày bán hàng</a:t>
              </a:r>
            </a:p>
          </p:txBody>
        </p:sp>
      </p:grp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7BC516B0-16A2-4B0C-B12E-F3EFB1722907}"/>
              </a:ext>
            </a:extLst>
          </p:cNvPr>
          <p:cNvCxnSpPr>
            <a:cxnSpLocks/>
          </p:cNvCxnSpPr>
          <p:nvPr/>
        </p:nvCxnSpPr>
        <p:spPr>
          <a:xfrm>
            <a:off x="4558081" y="3847985"/>
            <a:ext cx="1537919" cy="0"/>
          </a:xfrm>
          <a:prstGeom prst="line">
            <a:avLst/>
          </a:prstGeom>
          <a:ln w="25400">
            <a:solidFill>
              <a:srgbClr val="5BC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FCCC9C36-2D34-4BAE-ACED-D2C81A2DBEB1}"/>
              </a:ext>
            </a:extLst>
          </p:cNvPr>
          <p:cNvCxnSpPr>
            <a:cxnSpLocks/>
          </p:cNvCxnSpPr>
          <p:nvPr/>
        </p:nvCxnSpPr>
        <p:spPr>
          <a:xfrm>
            <a:off x="6096000" y="3847985"/>
            <a:ext cx="1602176" cy="0"/>
          </a:xfrm>
          <a:prstGeom prst="line">
            <a:avLst/>
          </a:prstGeom>
          <a:ln w="25400">
            <a:solidFill>
              <a:srgbClr val="5BC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270312F8-D0FD-4A8A-BDFB-E64D64BA5896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92CD0E03-CF5D-4388-8D73-288FC1DF17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56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92255334-966E-4A18-9CEF-1DEEEEE21B65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57" name="Rectangle 11">
                <a:extLst>
                  <a:ext uri="{FF2B5EF4-FFF2-40B4-BE49-F238E27FC236}">
                    <a16:creationId xmlns:a16="http://schemas.microsoft.com/office/drawing/2014/main" id="{ACF404AF-4A45-40DB-990C-CB98B2B333FB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54" name="Freeform: Shape 12">
              <a:extLst>
                <a:ext uri="{FF2B5EF4-FFF2-40B4-BE49-F238E27FC236}">
                  <a16:creationId xmlns:a16="http://schemas.microsoft.com/office/drawing/2014/main" id="{D8949D00-7C23-4BB9-BA07-78AC94D46F3D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55" name="Đường nối Thẳng 54">
              <a:extLst>
                <a:ext uri="{FF2B5EF4-FFF2-40B4-BE49-F238E27FC236}">
                  <a16:creationId xmlns:a16="http://schemas.microsoft.com/office/drawing/2014/main" id="{36B8B828-24DF-48F0-995F-4A7ED6E3C0A7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7383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Đường nối Thẳng 61">
            <a:extLst>
              <a:ext uri="{FF2B5EF4-FFF2-40B4-BE49-F238E27FC236}">
                <a16:creationId xmlns:a16="http://schemas.microsoft.com/office/drawing/2014/main" id="{A955AC85-732B-4D3F-8E4D-466165FDE269}"/>
              </a:ext>
            </a:extLst>
          </p:cNvPr>
          <p:cNvCxnSpPr>
            <a:cxnSpLocks/>
          </p:cNvCxnSpPr>
          <p:nvPr/>
        </p:nvCxnSpPr>
        <p:spPr>
          <a:xfrm>
            <a:off x="3307246" y="3847985"/>
            <a:ext cx="27887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33505D0B-175C-4775-A7B9-FDC244336DE4}"/>
              </a:ext>
            </a:extLst>
          </p:cNvPr>
          <p:cNvGrpSpPr/>
          <p:nvPr/>
        </p:nvGrpSpPr>
        <p:grpSpPr>
          <a:xfrm>
            <a:off x="-10068665" y="1918776"/>
            <a:ext cx="17244665" cy="1260000"/>
            <a:chOff x="-10068665" y="1918776"/>
            <a:chExt cx="17244665" cy="1260000"/>
          </a:xfrm>
        </p:grpSpPr>
        <p:sp>
          <p:nvSpPr>
            <p:cNvPr id="3" name="Hình tự do: Hình 2">
              <a:extLst>
                <a:ext uri="{FF2B5EF4-FFF2-40B4-BE49-F238E27FC236}">
                  <a16:creationId xmlns:a16="http://schemas.microsoft.com/office/drawing/2014/main" id="{13B750C3-1BFA-43AA-B975-FA10EF5FE7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0068665" y="1918776"/>
              <a:ext cx="2160000" cy="1260000"/>
            </a:xfrm>
            <a:custGeom>
              <a:avLst/>
              <a:gdLst>
                <a:gd name="connsiteX0" fmla="*/ 0 w 1620944"/>
                <a:gd name="connsiteY0" fmla="*/ 130380 h 1303800"/>
                <a:gd name="connsiteX1" fmla="*/ 130380 w 1620944"/>
                <a:gd name="connsiteY1" fmla="*/ 0 h 1303800"/>
                <a:gd name="connsiteX2" fmla="*/ 1490564 w 1620944"/>
                <a:gd name="connsiteY2" fmla="*/ 0 h 1303800"/>
                <a:gd name="connsiteX3" fmla="*/ 1620944 w 1620944"/>
                <a:gd name="connsiteY3" fmla="*/ 130380 h 1303800"/>
                <a:gd name="connsiteX4" fmla="*/ 1620944 w 1620944"/>
                <a:gd name="connsiteY4" fmla="*/ 1173420 h 1303800"/>
                <a:gd name="connsiteX5" fmla="*/ 1490564 w 1620944"/>
                <a:gd name="connsiteY5" fmla="*/ 1303800 h 1303800"/>
                <a:gd name="connsiteX6" fmla="*/ 130380 w 1620944"/>
                <a:gd name="connsiteY6" fmla="*/ 1303800 h 1303800"/>
                <a:gd name="connsiteX7" fmla="*/ 0 w 1620944"/>
                <a:gd name="connsiteY7" fmla="*/ 1173420 h 1303800"/>
                <a:gd name="connsiteX8" fmla="*/ 0 w 1620944"/>
                <a:gd name="connsiteY8" fmla="*/ 130380 h 13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4" h="1303800">
                  <a:moveTo>
                    <a:pt x="0" y="130380"/>
                  </a:moveTo>
                  <a:cubicBezTo>
                    <a:pt x="0" y="58373"/>
                    <a:pt x="58373" y="0"/>
                    <a:pt x="130380" y="0"/>
                  </a:cubicBezTo>
                  <a:lnTo>
                    <a:pt x="1490564" y="0"/>
                  </a:lnTo>
                  <a:cubicBezTo>
                    <a:pt x="1562571" y="0"/>
                    <a:pt x="1620944" y="58373"/>
                    <a:pt x="1620944" y="130380"/>
                  </a:cubicBezTo>
                  <a:lnTo>
                    <a:pt x="1620944" y="1173420"/>
                  </a:lnTo>
                  <a:cubicBezTo>
                    <a:pt x="1620944" y="1245427"/>
                    <a:pt x="1562571" y="1303800"/>
                    <a:pt x="1490564" y="1303800"/>
                  </a:cubicBezTo>
                  <a:lnTo>
                    <a:pt x="130380" y="1303800"/>
                  </a:lnTo>
                  <a:cubicBezTo>
                    <a:pt x="58373" y="1303800"/>
                    <a:pt x="0" y="1245427"/>
                    <a:pt x="0" y="1173420"/>
                  </a:cubicBezTo>
                  <a:lnTo>
                    <a:pt x="0" y="13038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142" tIns="52157" rIns="59142" bIns="5215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nhân viên và tài khoản nhân viên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Hình tự do: Hình 14">
              <a:extLst>
                <a:ext uri="{FF2B5EF4-FFF2-40B4-BE49-F238E27FC236}">
                  <a16:creationId xmlns:a16="http://schemas.microsoft.com/office/drawing/2014/main" id="{6CF40FBB-6D70-45A5-A38C-B5292A51EE15}"/>
                </a:ext>
              </a:extLst>
            </p:cNvPr>
            <p:cNvSpPr>
              <a:spLocks/>
            </p:cNvSpPr>
            <p:nvPr/>
          </p:nvSpPr>
          <p:spPr>
            <a:xfrm>
              <a:off x="-7051732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kho hàng và danh mục sản phẩm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Hình tự do: Hình 20">
              <a:extLst>
                <a:ext uri="{FF2B5EF4-FFF2-40B4-BE49-F238E27FC236}">
                  <a16:creationId xmlns:a16="http://schemas.microsoft.com/office/drawing/2014/main" id="{80F97F92-D872-46F6-9AEA-404FF066AB56}"/>
                </a:ext>
              </a:extLst>
            </p:cNvPr>
            <p:cNvSpPr/>
            <p:nvPr/>
          </p:nvSpPr>
          <p:spPr>
            <a:xfrm>
              <a:off x="-1017866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khách hàng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Hình tự do: Hình 16">
              <a:extLst>
                <a:ext uri="{FF2B5EF4-FFF2-40B4-BE49-F238E27FC236}">
                  <a16:creationId xmlns:a16="http://schemas.microsoft.com/office/drawing/2014/main" id="{02BC1E00-0114-467C-8CED-F97C632E576A}"/>
                </a:ext>
              </a:extLst>
            </p:cNvPr>
            <p:cNvSpPr/>
            <p:nvPr/>
          </p:nvSpPr>
          <p:spPr>
            <a:xfrm>
              <a:off x="-4034799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đơn hàng và thông tin đơn hàng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Hình tự do: Hình 18">
              <a:extLst>
                <a:ext uri="{FF2B5EF4-FFF2-40B4-BE49-F238E27FC236}">
                  <a16:creationId xmlns:a16="http://schemas.microsoft.com/office/drawing/2014/main" id="{0689C9CD-955D-467E-AE4D-3F4AFD9F77CE}"/>
                </a:ext>
              </a:extLst>
            </p:cNvPr>
            <p:cNvSpPr/>
            <p:nvPr/>
          </p:nvSpPr>
          <p:spPr>
            <a:xfrm>
              <a:off x="1999067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doanh thu của cửa hàng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Hình tự do: Hình 22">
              <a:extLst>
                <a:ext uri="{FF2B5EF4-FFF2-40B4-BE49-F238E27FC236}">
                  <a16:creationId xmlns:a16="http://schemas.microsoft.com/office/drawing/2014/main" id="{94F4CC2C-B99E-457E-9083-520FC7F10C00}"/>
                </a:ext>
              </a:extLst>
            </p:cNvPr>
            <p:cNvSpPr/>
            <p:nvPr/>
          </p:nvSpPr>
          <p:spPr>
            <a:xfrm>
              <a:off x="5016000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tài khoản và bảo mật hệ thống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" name="Nhóm 108">
              <a:extLst>
                <a:ext uri="{FF2B5EF4-FFF2-40B4-BE49-F238E27FC236}">
                  <a16:creationId xmlns:a16="http://schemas.microsoft.com/office/drawing/2014/main" id="{FD9F4D6E-3AC3-478D-8075-D6D76453A609}"/>
                </a:ext>
              </a:extLst>
            </p:cNvPr>
            <p:cNvGrpSpPr/>
            <p:nvPr/>
          </p:nvGrpSpPr>
          <p:grpSpPr>
            <a:xfrm>
              <a:off x="-7812264" y="2545601"/>
              <a:ext cx="632088" cy="0"/>
              <a:chOff x="7272401" y="2545601"/>
              <a:chExt cx="632088" cy="0"/>
            </a:xfrm>
          </p:grpSpPr>
          <p:cxnSp>
            <p:nvCxnSpPr>
              <p:cNvPr id="102" name="Đường nối Thẳng 101">
                <a:extLst>
                  <a:ext uri="{FF2B5EF4-FFF2-40B4-BE49-F238E27FC236}">
                    <a16:creationId xmlns:a16="http://schemas.microsoft.com/office/drawing/2014/main" id="{E4088AD4-31EB-4DB6-BEBB-2C93DF059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Đường nối Thẳng 104">
                <a:extLst>
                  <a:ext uri="{FF2B5EF4-FFF2-40B4-BE49-F238E27FC236}">
                    <a16:creationId xmlns:a16="http://schemas.microsoft.com/office/drawing/2014/main" id="{8AC0A8ED-EC4F-440C-BE3F-10B2A7DE0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Đường nối Thẳng 105">
                <a:extLst>
                  <a:ext uri="{FF2B5EF4-FFF2-40B4-BE49-F238E27FC236}">
                    <a16:creationId xmlns:a16="http://schemas.microsoft.com/office/drawing/2014/main" id="{ABCDF5AF-BCC5-4D02-BB41-56559334C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Đường nối Thẳng 107">
                <a:extLst>
                  <a:ext uri="{FF2B5EF4-FFF2-40B4-BE49-F238E27FC236}">
                    <a16:creationId xmlns:a16="http://schemas.microsoft.com/office/drawing/2014/main" id="{DB6D3B25-E84C-443D-8E6C-36F21B6BEB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Nhóm 109">
              <a:extLst>
                <a:ext uri="{FF2B5EF4-FFF2-40B4-BE49-F238E27FC236}">
                  <a16:creationId xmlns:a16="http://schemas.microsoft.com/office/drawing/2014/main" id="{8B55E5F5-7F5B-43DB-BFC1-7A9470BD640F}"/>
                </a:ext>
              </a:extLst>
            </p:cNvPr>
            <p:cNvGrpSpPr/>
            <p:nvPr/>
          </p:nvGrpSpPr>
          <p:grpSpPr>
            <a:xfrm>
              <a:off x="-4794176" y="2545601"/>
              <a:ext cx="632088" cy="0"/>
              <a:chOff x="7272401" y="2545601"/>
              <a:chExt cx="632088" cy="0"/>
            </a:xfrm>
          </p:grpSpPr>
          <p:cxnSp>
            <p:nvCxnSpPr>
              <p:cNvPr id="111" name="Đường nối Thẳng 110">
                <a:extLst>
                  <a:ext uri="{FF2B5EF4-FFF2-40B4-BE49-F238E27FC236}">
                    <a16:creationId xmlns:a16="http://schemas.microsoft.com/office/drawing/2014/main" id="{FE3E7886-6DE3-4BD2-803E-7E35CE431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Đường nối Thẳng 111">
                <a:extLst>
                  <a:ext uri="{FF2B5EF4-FFF2-40B4-BE49-F238E27FC236}">
                    <a16:creationId xmlns:a16="http://schemas.microsoft.com/office/drawing/2014/main" id="{2F266F48-C5CA-46E9-B81E-AFF4A349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Đường nối Thẳng 112">
                <a:extLst>
                  <a:ext uri="{FF2B5EF4-FFF2-40B4-BE49-F238E27FC236}">
                    <a16:creationId xmlns:a16="http://schemas.microsoft.com/office/drawing/2014/main" id="{11C80D68-0FC5-449A-8DA1-4D4250951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Đường nối Thẳng 113">
                <a:extLst>
                  <a:ext uri="{FF2B5EF4-FFF2-40B4-BE49-F238E27FC236}">
                    <a16:creationId xmlns:a16="http://schemas.microsoft.com/office/drawing/2014/main" id="{B0ECE356-1E14-4775-A7BC-FC5B635AB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Nhóm 114">
              <a:extLst>
                <a:ext uri="{FF2B5EF4-FFF2-40B4-BE49-F238E27FC236}">
                  <a16:creationId xmlns:a16="http://schemas.microsoft.com/office/drawing/2014/main" id="{C07BF140-37D9-4C6C-B590-21C7BA99E60C}"/>
                </a:ext>
              </a:extLst>
            </p:cNvPr>
            <p:cNvGrpSpPr/>
            <p:nvPr/>
          </p:nvGrpSpPr>
          <p:grpSpPr>
            <a:xfrm>
              <a:off x="-1776088" y="2545601"/>
              <a:ext cx="632088" cy="0"/>
              <a:chOff x="7272401" y="2545601"/>
              <a:chExt cx="632088" cy="0"/>
            </a:xfrm>
          </p:grpSpPr>
          <p:cxnSp>
            <p:nvCxnSpPr>
              <p:cNvPr id="116" name="Đường nối Thẳng 115">
                <a:extLst>
                  <a:ext uri="{FF2B5EF4-FFF2-40B4-BE49-F238E27FC236}">
                    <a16:creationId xmlns:a16="http://schemas.microsoft.com/office/drawing/2014/main" id="{7FCE2316-84E6-445D-AC73-C881F4819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Đường nối Thẳng 116">
                <a:extLst>
                  <a:ext uri="{FF2B5EF4-FFF2-40B4-BE49-F238E27FC236}">
                    <a16:creationId xmlns:a16="http://schemas.microsoft.com/office/drawing/2014/main" id="{92EBB9BE-9C2C-4E34-9D2F-4BBEF4D65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Đường nối Thẳng 117">
                <a:extLst>
                  <a:ext uri="{FF2B5EF4-FFF2-40B4-BE49-F238E27FC236}">
                    <a16:creationId xmlns:a16="http://schemas.microsoft.com/office/drawing/2014/main" id="{04F6F676-DA46-4E20-8811-724E4B9A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Đường nối Thẳng 118">
                <a:extLst>
                  <a:ext uri="{FF2B5EF4-FFF2-40B4-BE49-F238E27FC236}">
                    <a16:creationId xmlns:a16="http://schemas.microsoft.com/office/drawing/2014/main" id="{D1476AEA-6018-4297-A2ED-15A999503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Nhóm 119">
              <a:extLst>
                <a:ext uri="{FF2B5EF4-FFF2-40B4-BE49-F238E27FC236}">
                  <a16:creationId xmlns:a16="http://schemas.microsoft.com/office/drawing/2014/main" id="{F5681867-C055-4116-842E-749CBF91DEAF}"/>
                </a:ext>
              </a:extLst>
            </p:cNvPr>
            <p:cNvGrpSpPr/>
            <p:nvPr/>
          </p:nvGrpSpPr>
          <p:grpSpPr>
            <a:xfrm>
              <a:off x="1242000" y="2545601"/>
              <a:ext cx="632088" cy="0"/>
              <a:chOff x="7272401" y="2545601"/>
              <a:chExt cx="632088" cy="0"/>
            </a:xfrm>
          </p:grpSpPr>
          <p:cxnSp>
            <p:nvCxnSpPr>
              <p:cNvPr id="121" name="Đường nối Thẳng 120">
                <a:extLst>
                  <a:ext uri="{FF2B5EF4-FFF2-40B4-BE49-F238E27FC236}">
                    <a16:creationId xmlns:a16="http://schemas.microsoft.com/office/drawing/2014/main" id="{E7100C6A-6B19-4312-A13F-37A68E7DA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Đường nối Thẳng 121">
                <a:extLst>
                  <a:ext uri="{FF2B5EF4-FFF2-40B4-BE49-F238E27FC236}">
                    <a16:creationId xmlns:a16="http://schemas.microsoft.com/office/drawing/2014/main" id="{04891081-12EB-48A1-8E93-630E92CDA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Đường nối Thẳng 122">
                <a:extLst>
                  <a:ext uri="{FF2B5EF4-FFF2-40B4-BE49-F238E27FC236}">
                    <a16:creationId xmlns:a16="http://schemas.microsoft.com/office/drawing/2014/main" id="{3E4AC379-26C2-4F15-8B5A-035AE0639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Đường nối Thẳng 123">
                <a:extLst>
                  <a:ext uri="{FF2B5EF4-FFF2-40B4-BE49-F238E27FC236}">
                    <a16:creationId xmlns:a16="http://schemas.microsoft.com/office/drawing/2014/main" id="{BEF192F1-F709-4C23-944C-39BC0CAC6A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Nhóm 124">
              <a:extLst>
                <a:ext uri="{FF2B5EF4-FFF2-40B4-BE49-F238E27FC236}">
                  <a16:creationId xmlns:a16="http://schemas.microsoft.com/office/drawing/2014/main" id="{C7AA6F96-EE4C-4538-B4F2-357DB1236EF3}"/>
                </a:ext>
              </a:extLst>
            </p:cNvPr>
            <p:cNvGrpSpPr/>
            <p:nvPr/>
          </p:nvGrpSpPr>
          <p:grpSpPr>
            <a:xfrm>
              <a:off x="4260087" y="2545601"/>
              <a:ext cx="632088" cy="0"/>
              <a:chOff x="7272401" y="2545601"/>
              <a:chExt cx="632088" cy="0"/>
            </a:xfrm>
          </p:grpSpPr>
          <p:cxnSp>
            <p:nvCxnSpPr>
              <p:cNvPr id="126" name="Đường nối Thẳng 125">
                <a:extLst>
                  <a:ext uri="{FF2B5EF4-FFF2-40B4-BE49-F238E27FC236}">
                    <a16:creationId xmlns:a16="http://schemas.microsoft.com/office/drawing/2014/main" id="{E1551E83-4917-45E8-947A-EF3AD705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Đường nối Thẳng 126">
                <a:extLst>
                  <a:ext uri="{FF2B5EF4-FFF2-40B4-BE49-F238E27FC236}">
                    <a16:creationId xmlns:a16="http://schemas.microsoft.com/office/drawing/2014/main" id="{EE7BEBA0-C72C-48D3-BA54-E0B975763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Đường nối Thẳng 127">
                <a:extLst>
                  <a:ext uri="{FF2B5EF4-FFF2-40B4-BE49-F238E27FC236}">
                    <a16:creationId xmlns:a16="http://schemas.microsoft.com/office/drawing/2014/main" id="{40ECF651-56B5-4D99-A36F-4B36F033F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Đường nối Thẳng 128">
                <a:extLst>
                  <a:ext uri="{FF2B5EF4-FFF2-40B4-BE49-F238E27FC236}">
                    <a16:creationId xmlns:a16="http://schemas.microsoft.com/office/drawing/2014/main" id="{4DC14BF9-CDA5-476E-BD0D-D626A8034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Nhóm 7">
            <a:extLst>
              <a:ext uri="{FF2B5EF4-FFF2-40B4-BE49-F238E27FC236}">
                <a16:creationId xmlns:a16="http://schemas.microsoft.com/office/drawing/2014/main" id="{58CC9335-31B8-458A-ADFA-07A36A12B35A}"/>
              </a:ext>
            </a:extLst>
          </p:cNvPr>
          <p:cNvGrpSpPr/>
          <p:nvPr/>
        </p:nvGrpSpPr>
        <p:grpSpPr>
          <a:xfrm>
            <a:off x="2227246" y="3847985"/>
            <a:ext cx="2160000" cy="1667612"/>
            <a:chOff x="2227246" y="3847985"/>
            <a:chExt cx="2160000" cy="1667612"/>
          </a:xfrm>
        </p:grpSpPr>
        <p:cxnSp>
          <p:nvCxnSpPr>
            <p:cNvPr id="69" name="Đường kết nối Mũi tên Thẳng 68">
              <a:extLst>
                <a:ext uri="{FF2B5EF4-FFF2-40B4-BE49-F238E27FC236}">
                  <a16:creationId xmlns:a16="http://schemas.microsoft.com/office/drawing/2014/main" id="{CB2BCDC3-90E1-4BD1-8B1C-8179E4F03A37}"/>
                </a:ext>
              </a:extLst>
            </p:cNvPr>
            <p:cNvCxnSpPr>
              <a:cxnSpLocks/>
            </p:cNvCxnSpPr>
            <p:nvPr/>
          </p:nvCxnSpPr>
          <p:spPr>
            <a:xfrm>
              <a:off x="3307246" y="3847985"/>
              <a:ext cx="0" cy="6100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Hình tự do: Hình 44">
              <a:extLst>
                <a:ext uri="{FF2B5EF4-FFF2-40B4-BE49-F238E27FC236}">
                  <a16:creationId xmlns:a16="http://schemas.microsoft.com/office/drawing/2014/main" id="{6969B1E2-AA01-464B-AE6A-6E99A7A0A44F}"/>
                </a:ext>
              </a:extLst>
            </p:cNvPr>
            <p:cNvSpPr/>
            <p:nvPr/>
          </p:nvSpPr>
          <p:spPr>
            <a:xfrm>
              <a:off x="2227246" y="4435597"/>
              <a:ext cx="2160000" cy="1080000"/>
            </a:xfrm>
            <a:custGeom>
              <a:avLst/>
              <a:gdLst>
                <a:gd name="connsiteX0" fmla="*/ 0 w 1296758"/>
                <a:gd name="connsiteY0" fmla="*/ 81047 h 810474"/>
                <a:gd name="connsiteX1" fmla="*/ 81047 w 1296758"/>
                <a:gd name="connsiteY1" fmla="*/ 0 h 810474"/>
                <a:gd name="connsiteX2" fmla="*/ 1215711 w 1296758"/>
                <a:gd name="connsiteY2" fmla="*/ 0 h 810474"/>
                <a:gd name="connsiteX3" fmla="*/ 1296758 w 1296758"/>
                <a:gd name="connsiteY3" fmla="*/ 81047 h 810474"/>
                <a:gd name="connsiteX4" fmla="*/ 1296758 w 1296758"/>
                <a:gd name="connsiteY4" fmla="*/ 729427 h 810474"/>
                <a:gd name="connsiteX5" fmla="*/ 1215711 w 1296758"/>
                <a:gd name="connsiteY5" fmla="*/ 810474 h 810474"/>
                <a:gd name="connsiteX6" fmla="*/ 81047 w 1296758"/>
                <a:gd name="connsiteY6" fmla="*/ 810474 h 810474"/>
                <a:gd name="connsiteX7" fmla="*/ 0 w 1296758"/>
                <a:gd name="connsiteY7" fmla="*/ 729427 h 810474"/>
                <a:gd name="connsiteX8" fmla="*/ 0 w 1296758"/>
                <a:gd name="connsiteY8" fmla="*/ 81047 h 8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758" h="810474">
                  <a:moveTo>
                    <a:pt x="0" y="81047"/>
                  </a:moveTo>
                  <a:cubicBezTo>
                    <a:pt x="0" y="36286"/>
                    <a:pt x="36286" y="0"/>
                    <a:pt x="81047" y="0"/>
                  </a:cubicBezTo>
                  <a:lnTo>
                    <a:pt x="1215711" y="0"/>
                  </a:lnTo>
                  <a:cubicBezTo>
                    <a:pt x="1260472" y="0"/>
                    <a:pt x="1296758" y="36286"/>
                    <a:pt x="1296758" y="81047"/>
                  </a:cubicBezTo>
                  <a:lnTo>
                    <a:pt x="1296758" y="729427"/>
                  </a:lnTo>
                  <a:cubicBezTo>
                    <a:pt x="1296758" y="774188"/>
                    <a:pt x="1260472" y="810474"/>
                    <a:pt x="1215711" y="810474"/>
                  </a:cubicBezTo>
                  <a:lnTo>
                    <a:pt x="81047" y="810474"/>
                  </a:lnTo>
                  <a:cubicBezTo>
                    <a:pt x="36286" y="810474"/>
                    <a:pt x="0" y="774188"/>
                    <a:pt x="0" y="729427"/>
                  </a:cubicBezTo>
                  <a:lnTo>
                    <a:pt x="0" y="81047"/>
                  </a:lnTo>
                  <a:close/>
                </a:path>
              </a:pathLst>
            </a:custGeom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693" tIns="37708" rIns="44693" bIns="3770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Bảo mật thông tin nhân viên</a:t>
              </a:r>
            </a:p>
          </p:txBody>
        </p:sp>
      </p:grpSp>
      <p:grpSp>
        <p:nvGrpSpPr>
          <p:cNvPr id="9" name="Nhóm 8">
            <a:extLst>
              <a:ext uri="{FF2B5EF4-FFF2-40B4-BE49-F238E27FC236}">
                <a16:creationId xmlns:a16="http://schemas.microsoft.com/office/drawing/2014/main" id="{9F371ED1-C195-4177-AC35-6AA41B11F5AA}"/>
              </a:ext>
            </a:extLst>
          </p:cNvPr>
          <p:cNvGrpSpPr/>
          <p:nvPr/>
        </p:nvGrpSpPr>
        <p:grpSpPr>
          <a:xfrm>
            <a:off x="5016000" y="3847985"/>
            <a:ext cx="2160000" cy="1667612"/>
            <a:chOff x="5016000" y="3847985"/>
            <a:chExt cx="2160000" cy="1667612"/>
          </a:xfrm>
        </p:grpSpPr>
        <p:cxnSp>
          <p:nvCxnSpPr>
            <p:cNvPr id="59" name="Đường kết nối Mũi tên Thẳng 58">
              <a:extLst>
                <a:ext uri="{FF2B5EF4-FFF2-40B4-BE49-F238E27FC236}">
                  <a16:creationId xmlns:a16="http://schemas.microsoft.com/office/drawing/2014/main" id="{0A8825AF-E9D7-4412-86DF-707F025EF81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47985"/>
              <a:ext cx="0" cy="58761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Hình tự do: Hình 45">
              <a:extLst>
                <a:ext uri="{FF2B5EF4-FFF2-40B4-BE49-F238E27FC236}">
                  <a16:creationId xmlns:a16="http://schemas.microsoft.com/office/drawing/2014/main" id="{069582F4-1367-4DD5-B5D4-50F6164EF6C3}"/>
                </a:ext>
              </a:extLst>
            </p:cNvPr>
            <p:cNvSpPr/>
            <p:nvPr/>
          </p:nvSpPr>
          <p:spPr>
            <a:xfrm>
              <a:off x="5016000" y="4435597"/>
              <a:ext cx="2160000" cy="1080000"/>
            </a:xfrm>
            <a:custGeom>
              <a:avLst/>
              <a:gdLst>
                <a:gd name="connsiteX0" fmla="*/ 0 w 1296758"/>
                <a:gd name="connsiteY0" fmla="*/ 81047 h 810474"/>
                <a:gd name="connsiteX1" fmla="*/ 81047 w 1296758"/>
                <a:gd name="connsiteY1" fmla="*/ 0 h 810474"/>
                <a:gd name="connsiteX2" fmla="*/ 1215711 w 1296758"/>
                <a:gd name="connsiteY2" fmla="*/ 0 h 810474"/>
                <a:gd name="connsiteX3" fmla="*/ 1296758 w 1296758"/>
                <a:gd name="connsiteY3" fmla="*/ 81047 h 810474"/>
                <a:gd name="connsiteX4" fmla="*/ 1296758 w 1296758"/>
                <a:gd name="connsiteY4" fmla="*/ 729427 h 810474"/>
                <a:gd name="connsiteX5" fmla="*/ 1215711 w 1296758"/>
                <a:gd name="connsiteY5" fmla="*/ 810474 h 810474"/>
                <a:gd name="connsiteX6" fmla="*/ 81047 w 1296758"/>
                <a:gd name="connsiteY6" fmla="*/ 810474 h 810474"/>
                <a:gd name="connsiteX7" fmla="*/ 0 w 1296758"/>
                <a:gd name="connsiteY7" fmla="*/ 729427 h 810474"/>
                <a:gd name="connsiteX8" fmla="*/ 0 w 1296758"/>
                <a:gd name="connsiteY8" fmla="*/ 81047 h 8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758" h="810474">
                  <a:moveTo>
                    <a:pt x="0" y="81047"/>
                  </a:moveTo>
                  <a:cubicBezTo>
                    <a:pt x="0" y="36286"/>
                    <a:pt x="36286" y="0"/>
                    <a:pt x="81047" y="0"/>
                  </a:cubicBezTo>
                  <a:lnTo>
                    <a:pt x="1215711" y="0"/>
                  </a:lnTo>
                  <a:cubicBezTo>
                    <a:pt x="1260472" y="0"/>
                    <a:pt x="1296758" y="36286"/>
                    <a:pt x="1296758" y="81047"/>
                  </a:cubicBezTo>
                  <a:lnTo>
                    <a:pt x="1296758" y="729427"/>
                  </a:lnTo>
                  <a:cubicBezTo>
                    <a:pt x="1296758" y="774188"/>
                    <a:pt x="1260472" y="810474"/>
                    <a:pt x="1215711" y="810474"/>
                  </a:cubicBezTo>
                  <a:lnTo>
                    <a:pt x="81047" y="810474"/>
                  </a:lnTo>
                  <a:cubicBezTo>
                    <a:pt x="36286" y="810474"/>
                    <a:pt x="0" y="774188"/>
                    <a:pt x="0" y="729427"/>
                  </a:cubicBezTo>
                  <a:lnTo>
                    <a:pt x="0" y="81047"/>
                  </a:lnTo>
                  <a:close/>
                </a:path>
              </a:pathLst>
            </a:custGeom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693" tIns="37708" rIns="44693" bIns="3770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Bảo mật thoongtin khách hàng</a:t>
              </a:r>
            </a:p>
          </p:txBody>
        </p:sp>
      </p:grpSp>
      <p:grpSp>
        <p:nvGrpSpPr>
          <p:cNvPr id="10" name="Nhóm 9">
            <a:extLst>
              <a:ext uri="{FF2B5EF4-FFF2-40B4-BE49-F238E27FC236}">
                <a16:creationId xmlns:a16="http://schemas.microsoft.com/office/drawing/2014/main" id="{C46F5092-2009-42DB-90D7-7EDFB0321194}"/>
              </a:ext>
            </a:extLst>
          </p:cNvPr>
          <p:cNvGrpSpPr/>
          <p:nvPr/>
        </p:nvGrpSpPr>
        <p:grpSpPr>
          <a:xfrm>
            <a:off x="7875314" y="3847985"/>
            <a:ext cx="2160000" cy="1667612"/>
            <a:chOff x="7875314" y="3847985"/>
            <a:chExt cx="2160000" cy="1667612"/>
          </a:xfrm>
        </p:grpSpPr>
        <p:cxnSp>
          <p:nvCxnSpPr>
            <p:cNvPr id="70" name="Đường kết nối Mũi tên Thẳng 69">
              <a:extLst>
                <a:ext uri="{FF2B5EF4-FFF2-40B4-BE49-F238E27FC236}">
                  <a16:creationId xmlns:a16="http://schemas.microsoft.com/office/drawing/2014/main" id="{234E76BC-0DAD-41E7-A6FE-5CCC8BB4B0DB}"/>
                </a:ext>
              </a:extLst>
            </p:cNvPr>
            <p:cNvCxnSpPr>
              <a:cxnSpLocks/>
            </p:cNvCxnSpPr>
            <p:nvPr/>
          </p:nvCxnSpPr>
          <p:spPr>
            <a:xfrm>
              <a:off x="8970118" y="3847985"/>
              <a:ext cx="0" cy="6100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Hình tự do: Hình 46">
              <a:extLst>
                <a:ext uri="{FF2B5EF4-FFF2-40B4-BE49-F238E27FC236}">
                  <a16:creationId xmlns:a16="http://schemas.microsoft.com/office/drawing/2014/main" id="{DB0A3008-B7D3-40A5-8876-4701B3A4E190}"/>
                </a:ext>
              </a:extLst>
            </p:cNvPr>
            <p:cNvSpPr/>
            <p:nvPr/>
          </p:nvSpPr>
          <p:spPr>
            <a:xfrm>
              <a:off x="7875314" y="4435597"/>
              <a:ext cx="2160000" cy="1080000"/>
            </a:xfrm>
            <a:custGeom>
              <a:avLst/>
              <a:gdLst>
                <a:gd name="connsiteX0" fmla="*/ 0 w 1296758"/>
                <a:gd name="connsiteY0" fmla="*/ 81047 h 810474"/>
                <a:gd name="connsiteX1" fmla="*/ 81047 w 1296758"/>
                <a:gd name="connsiteY1" fmla="*/ 0 h 810474"/>
                <a:gd name="connsiteX2" fmla="*/ 1215711 w 1296758"/>
                <a:gd name="connsiteY2" fmla="*/ 0 h 810474"/>
                <a:gd name="connsiteX3" fmla="*/ 1296758 w 1296758"/>
                <a:gd name="connsiteY3" fmla="*/ 81047 h 810474"/>
                <a:gd name="connsiteX4" fmla="*/ 1296758 w 1296758"/>
                <a:gd name="connsiteY4" fmla="*/ 729427 h 810474"/>
                <a:gd name="connsiteX5" fmla="*/ 1215711 w 1296758"/>
                <a:gd name="connsiteY5" fmla="*/ 810474 h 810474"/>
                <a:gd name="connsiteX6" fmla="*/ 81047 w 1296758"/>
                <a:gd name="connsiteY6" fmla="*/ 810474 h 810474"/>
                <a:gd name="connsiteX7" fmla="*/ 0 w 1296758"/>
                <a:gd name="connsiteY7" fmla="*/ 729427 h 810474"/>
                <a:gd name="connsiteX8" fmla="*/ 0 w 1296758"/>
                <a:gd name="connsiteY8" fmla="*/ 81047 h 8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758" h="810474">
                  <a:moveTo>
                    <a:pt x="0" y="81047"/>
                  </a:moveTo>
                  <a:cubicBezTo>
                    <a:pt x="0" y="36286"/>
                    <a:pt x="36286" y="0"/>
                    <a:pt x="81047" y="0"/>
                  </a:cubicBezTo>
                  <a:lnTo>
                    <a:pt x="1215711" y="0"/>
                  </a:lnTo>
                  <a:cubicBezTo>
                    <a:pt x="1260472" y="0"/>
                    <a:pt x="1296758" y="36286"/>
                    <a:pt x="1296758" y="81047"/>
                  </a:cubicBezTo>
                  <a:lnTo>
                    <a:pt x="1296758" y="729427"/>
                  </a:lnTo>
                  <a:cubicBezTo>
                    <a:pt x="1296758" y="774188"/>
                    <a:pt x="1260472" y="810474"/>
                    <a:pt x="1215711" y="810474"/>
                  </a:cubicBezTo>
                  <a:lnTo>
                    <a:pt x="81047" y="810474"/>
                  </a:lnTo>
                  <a:cubicBezTo>
                    <a:pt x="36286" y="810474"/>
                    <a:pt x="0" y="774188"/>
                    <a:pt x="0" y="729427"/>
                  </a:cubicBezTo>
                  <a:lnTo>
                    <a:pt x="0" y="81047"/>
                  </a:lnTo>
                  <a:close/>
                </a:path>
              </a:pathLst>
            </a:custGeom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693" tIns="37708" rIns="44693" bIns="3770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Tránh những thất thoát bảo mật thông tin gây bất lợi cho cửa hàng</a:t>
              </a:r>
            </a:p>
          </p:txBody>
        </p:sp>
      </p:grp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11BAC5F6-F123-4867-B3D5-38D4FCEE2258}"/>
              </a:ext>
            </a:extLst>
          </p:cNvPr>
          <p:cNvCxnSpPr/>
          <p:nvPr/>
        </p:nvCxnSpPr>
        <p:spPr>
          <a:xfrm flipV="1">
            <a:off x="6096000" y="3178776"/>
            <a:ext cx="0" cy="6692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B0C7B1D8-B122-4D1D-B8F0-8DAABC81C8B0}"/>
              </a:ext>
            </a:extLst>
          </p:cNvPr>
          <p:cNvCxnSpPr>
            <a:cxnSpLocks/>
          </p:cNvCxnSpPr>
          <p:nvPr/>
        </p:nvCxnSpPr>
        <p:spPr>
          <a:xfrm>
            <a:off x="6086475" y="3847985"/>
            <a:ext cx="28836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Nhóm 56">
            <a:extLst>
              <a:ext uri="{FF2B5EF4-FFF2-40B4-BE49-F238E27FC236}">
                <a16:creationId xmlns:a16="http://schemas.microsoft.com/office/drawing/2014/main" id="{5BD2F39A-681F-4950-9A9D-9624F001CB6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B5C22E47-4C27-47DA-A9F4-649E04F1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6E3D6F1-87D7-4F5C-81D0-1BA5B242BBF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69744945-139E-4BED-B0FA-92A8820BC79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A02040C-F8D2-4319-BA51-168D30859A9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1" name="Đường nối Thẳng 60">
              <a:extLst>
                <a:ext uri="{FF2B5EF4-FFF2-40B4-BE49-F238E27FC236}">
                  <a16:creationId xmlns:a16="http://schemas.microsoft.com/office/drawing/2014/main" id="{513D9039-D4FA-4762-AEFC-DA7853BE56A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287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Nhóm 56">
            <a:extLst>
              <a:ext uri="{FF2B5EF4-FFF2-40B4-BE49-F238E27FC236}">
                <a16:creationId xmlns:a16="http://schemas.microsoft.com/office/drawing/2014/main" id="{5BD2F39A-681F-4950-9A9D-9624F001CB6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B5C22E47-4C27-47DA-A9F4-649E04F1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6E3D6F1-87D7-4F5C-81D0-1BA5B242BBF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69744945-139E-4BED-B0FA-92A8820BC79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A02040C-F8D2-4319-BA51-168D30859A9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1" name="Đường nối Thẳng 60">
              <a:extLst>
                <a:ext uri="{FF2B5EF4-FFF2-40B4-BE49-F238E27FC236}">
                  <a16:creationId xmlns:a16="http://schemas.microsoft.com/office/drawing/2014/main" id="{513D9039-D4FA-4762-AEFC-DA7853BE56A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BA569A6-D22C-4F02-B663-D51552F0C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088" y="1680358"/>
            <a:ext cx="3410426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82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Nhóm 56">
            <a:extLst>
              <a:ext uri="{FF2B5EF4-FFF2-40B4-BE49-F238E27FC236}">
                <a16:creationId xmlns:a16="http://schemas.microsoft.com/office/drawing/2014/main" id="{5BD2F39A-681F-4950-9A9D-9624F001CB6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B5C22E47-4C27-47DA-A9F4-649E04F1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6E3D6F1-87D7-4F5C-81D0-1BA5B242BBF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69744945-139E-4BED-B0FA-92A8820BC79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A02040C-F8D2-4319-BA51-168D30859A9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1" name="Đường nối Thẳng 60">
              <a:extLst>
                <a:ext uri="{FF2B5EF4-FFF2-40B4-BE49-F238E27FC236}">
                  <a16:creationId xmlns:a16="http://schemas.microsoft.com/office/drawing/2014/main" id="{513D9039-D4FA-4762-AEFC-DA7853BE56A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BF30198-D5FC-4EF4-B728-5CB87188C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313" y="1748966"/>
            <a:ext cx="3029373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19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Nhóm 56">
            <a:extLst>
              <a:ext uri="{FF2B5EF4-FFF2-40B4-BE49-F238E27FC236}">
                <a16:creationId xmlns:a16="http://schemas.microsoft.com/office/drawing/2014/main" id="{5BD2F39A-681F-4950-9A9D-9624F001CB6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B5C22E47-4C27-47DA-A9F4-649E04F1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6E3D6F1-87D7-4F5C-81D0-1BA5B242BBF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69744945-139E-4BED-B0FA-92A8820BC79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A02040C-F8D2-4319-BA51-168D30859A9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1" name="Đường nối Thẳng 60">
              <a:extLst>
                <a:ext uri="{FF2B5EF4-FFF2-40B4-BE49-F238E27FC236}">
                  <a16:creationId xmlns:a16="http://schemas.microsoft.com/office/drawing/2014/main" id="{513D9039-D4FA-4762-AEFC-DA7853BE56A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8CD91AB-4B2B-44A0-A8EC-E0E94614E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639" y="1347239"/>
            <a:ext cx="7865323" cy="463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92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Nhóm 56">
            <a:extLst>
              <a:ext uri="{FF2B5EF4-FFF2-40B4-BE49-F238E27FC236}">
                <a16:creationId xmlns:a16="http://schemas.microsoft.com/office/drawing/2014/main" id="{5BD2F39A-681F-4950-9A9D-9624F001CB6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B5C22E47-4C27-47DA-A9F4-649E04F1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6E3D6F1-87D7-4F5C-81D0-1BA5B242BBF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69744945-139E-4BED-B0FA-92A8820BC79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A02040C-F8D2-4319-BA51-168D30859A9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1" name="Đường nối Thẳng 60">
              <a:extLst>
                <a:ext uri="{FF2B5EF4-FFF2-40B4-BE49-F238E27FC236}">
                  <a16:creationId xmlns:a16="http://schemas.microsoft.com/office/drawing/2014/main" id="{513D9039-D4FA-4762-AEFC-DA7853BE56A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68EFA15-D3B3-4183-BC99-7C3318D1E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0299" y="1454440"/>
            <a:ext cx="7911402" cy="464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29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Nhóm 56">
            <a:extLst>
              <a:ext uri="{FF2B5EF4-FFF2-40B4-BE49-F238E27FC236}">
                <a16:creationId xmlns:a16="http://schemas.microsoft.com/office/drawing/2014/main" id="{5BD2F39A-681F-4950-9A9D-9624F001CB6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B5C22E47-4C27-47DA-A9F4-649E04F1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6E3D6F1-87D7-4F5C-81D0-1BA5B242BBF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69744945-139E-4BED-B0FA-92A8820BC79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A02040C-F8D2-4319-BA51-168D30859A9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1" name="Đường nối Thẳng 60">
              <a:extLst>
                <a:ext uri="{FF2B5EF4-FFF2-40B4-BE49-F238E27FC236}">
                  <a16:creationId xmlns:a16="http://schemas.microsoft.com/office/drawing/2014/main" id="{513D9039-D4FA-4762-AEFC-DA7853BE56A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8E97E16-D3C1-4127-9243-D50721126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351" y="1537715"/>
            <a:ext cx="8645248" cy="449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75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Nhóm 56">
            <a:extLst>
              <a:ext uri="{FF2B5EF4-FFF2-40B4-BE49-F238E27FC236}">
                <a16:creationId xmlns:a16="http://schemas.microsoft.com/office/drawing/2014/main" id="{5BD2F39A-681F-4950-9A9D-9624F001CB6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B5C22E47-4C27-47DA-A9F4-649E04F1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6E3D6F1-87D7-4F5C-81D0-1BA5B242BBF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69744945-139E-4BED-B0FA-92A8820BC79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A02040C-F8D2-4319-BA51-168D30859A9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1" name="Đường nối Thẳng 60">
              <a:extLst>
                <a:ext uri="{FF2B5EF4-FFF2-40B4-BE49-F238E27FC236}">
                  <a16:creationId xmlns:a16="http://schemas.microsoft.com/office/drawing/2014/main" id="{513D9039-D4FA-4762-AEFC-DA7853BE56A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7C056B2-3552-4891-851B-E631C88FF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911" y="1622476"/>
            <a:ext cx="7887808" cy="46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Nhóm 56">
            <a:extLst>
              <a:ext uri="{FF2B5EF4-FFF2-40B4-BE49-F238E27FC236}">
                <a16:creationId xmlns:a16="http://schemas.microsoft.com/office/drawing/2014/main" id="{5BD2F39A-681F-4950-9A9D-9624F001CB6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B5C22E47-4C27-47DA-A9F4-649E04F1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6E3D6F1-87D7-4F5C-81D0-1BA5B242BBF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69744945-139E-4BED-B0FA-92A8820BC79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A02040C-F8D2-4319-BA51-168D30859A9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1" name="Đường nối Thẳng 60">
              <a:extLst>
                <a:ext uri="{FF2B5EF4-FFF2-40B4-BE49-F238E27FC236}">
                  <a16:creationId xmlns:a16="http://schemas.microsoft.com/office/drawing/2014/main" id="{513D9039-D4FA-4762-AEFC-DA7853BE56A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ECB6BF8-BECE-425C-B71B-4BEEAE9D7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915" y="1707391"/>
            <a:ext cx="7178170" cy="439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89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1969"/>
            <a:ext cx="10058400" cy="125032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CỬA HÀNG TIVI</a:t>
            </a:r>
          </a:p>
        </p:txBody>
      </p:sp>
      <p:grpSp>
        <p:nvGrpSpPr>
          <p:cNvPr id="28" name="!1">
            <a:extLst>
              <a:ext uri="{FF2B5EF4-FFF2-40B4-BE49-F238E27FC236}">
                <a16:creationId xmlns:a16="http://schemas.microsoft.com/office/drawing/2014/main" id="{F92FC340-1616-417D-9234-93A25196BFDC}"/>
              </a:ext>
            </a:extLst>
          </p:cNvPr>
          <p:cNvGrpSpPr/>
          <p:nvPr/>
        </p:nvGrpSpPr>
        <p:grpSpPr>
          <a:xfrm>
            <a:off x="1036049" y="2369915"/>
            <a:ext cx="1818562" cy="1818562"/>
            <a:chOff x="1036049" y="2369915"/>
            <a:chExt cx="1818562" cy="1818562"/>
          </a:xfrm>
        </p:grpSpPr>
        <p:sp>
          <p:nvSpPr>
            <p:cNvPr id="4" name="Oval 3">
              <a:hlinkClick r:id="rId2" action="ppaction://hlinksldjump"/>
              <a:extLst>
                <a:ext uri="{FF2B5EF4-FFF2-40B4-BE49-F238E27FC236}">
                  <a16:creationId xmlns:a16="http://schemas.microsoft.com/office/drawing/2014/main" id="{7C422A3C-CC38-4896-AEAE-5B87DC8785D4}"/>
                </a:ext>
              </a:extLst>
            </p:cNvPr>
            <p:cNvSpPr/>
            <p:nvPr/>
          </p:nvSpPr>
          <p:spPr>
            <a:xfrm>
              <a:off x="1036049" y="2369915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 descr="Bar graph with downward trend">
              <a:hlinkClick r:id="rId2" action="ppaction://hlinksldjump"/>
              <a:extLst>
                <a:ext uri="{FF2B5EF4-FFF2-40B4-BE49-F238E27FC236}">
                  <a16:creationId xmlns:a16="http://schemas.microsoft.com/office/drawing/2014/main" id="{66CE9874-D986-4A42-BB1C-63DF2B27F9D0}"/>
                </a:ext>
              </a:extLst>
            </p:cNvPr>
            <p:cNvSpPr/>
            <p:nvPr/>
          </p:nvSpPr>
          <p:spPr>
            <a:xfrm>
              <a:off x="1423612" y="2757478"/>
              <a:ext cx="1043437" cy="1043437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A78DEE-C8E2-4441-966D-045C0418BAF6}"/>
              </a:ext>
            </a:extLst>
          </p:cNvPr>
          <p:cNvSpPr/>
          <p:nvPr/>
        </p:nvSpPr>
        <p:spPr>
          <a:xfrm>
            <a:off x="490313" y="4521973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Tình hình của hệ thống quản lý cửa hàng hiện nay</a:t>
            </a:r>
          </a:p>
        </p:txBody>
      </p:sp>
      <p:grpSp>
        <p:nvGrpSpPr>
          <p:cNvPr id="29" name="!2">
            <a:extLst>
              <a:ext uri="{FF2B5EF4-FFF2-40B4-BE49-F238E27FC236}">
                <a16:creationId xmlns:a16="http://schemas.microsoft.com/office/drawing/2014/main" id="{B5E90D31-BAA0-40A1-8CB3-FA53138AAE70}"/>
              </a:ext>
            </a:extLst>
          </p:cNvPr>
          <p:cNvGrpSpPr/>
          <p:nvPr/>
        </p:nvGrpSpPr>
        <p:grpSpPr>
          <a:xfrm>
            <a:off x="4289568" y="2364886"/>
            <a:ext cx="1818562" cy="1818562"/>
            <a:chOff x="4289568" y="2364886"/>
            <a:chExt cx="1818562" cy="1818562"/>
          </a:xfrm>
        </p:grpSpPr>
        <p:sp>
          <p:nvSpPr>
            <p:cNvPr id="8" name="Oval 7">
              <a:hlinkClick r:id="rId5" action="ppaction://hlinksldjump"/>
              <a:extLst>
                <a:ext uri="{FF2B5EF4-FFF2-40B4-BE49-F238E27FC236}">
                  <a16:creationId xmlns:a16="http://schemas.microsoft.com/office/drawing/2014/main" id="{E6C4AF1A-C092-4071-9559-396B3D9BC877}"/>
                </a:ext>
              </a:extLst>
            </p:cNvPr>
            <p:cNvSpPr/>
            <p:nvPr/>
          </p:nvSpPr>
          <p:spPr>
            <a:xfrm>
              <a:off x="4289568" y="2364886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hlinkClick r:id="rId5" action="ppaction://hlinksldjump"/>
              <a:extLst>
                <a:ext uri="{FF2B5EF4-FFF2-40B4-BE49-F238E27FC236}">
                  <a16:creationId xmlns:a16="http://schemas.microsoft.com/office/drawing/2014/main" id="{D179BD32-7F12-419A-B559-4583B4396E7B}"/>
                </a:ext>
              </a:extLst>
            </p:cNvPr>
            <p:cNvSpPr/>
            <p:nvPr/>
          </p:nvSpPr>
          <p:spPr>
            <a:xfrm>
              <a:off x="4677131" y="2752449"/>
              <a:ext cx="1043437" cy="1043437"/>
            </a:xfrm>
            <a:prstGeom prst="rect">
              <a:avLst/>
            </a:prstGeom>
            <a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03A7A82-DE90-4A22-AA7A-400BB964CB35}"/>
              </a:ext>
            </a:extLst>
          </p:cNvPr>
          <p:cNvSpPr/>
          <p:nvPr/>
        </p:nvSpPr>
        <p:spPr>
          <a:xfrm>
            <a:off x="3743831" y="4516944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giải quyết những vấn đề còn thiếu sót của việc quản lý cửa hàng</a:t>
            </a:r>
          </a:p>
        </p:txBody>
      </p:sp>
      <p:grpSp>
        <p:nvGrpSpPr>
          <p:cNvPr id="30" name="!3">
            <a:extLst>
              <a:ext uri="{FF2B5EF4-FFF2-40B4-BE49-F238E27FC236}">
                <a16:creationId xmlns:a16="http://schemas.microsoft.com/office/drawing/2014/main" id="{3B03ABB1-FF7C-4D75-B0D5-14BC45C92642}"/>
              </a:ext>
            </a:extLst>
          </p:cNvPr>
          <p:cNvGrpSpPr/>
          <p:nvPr/>
        </p:nvGrpSpPr>
        <p:grpSpPr>
          <a:xfrm>
            <a:off x="7347928" y="2359857"/>
            <a:ext cx="1818562" cy="1818562"/>
            <a:chOff x="7347928" y="2359857"/>
            <a:chExt cx="1818562" cy="1818562"/>
          </a:xfrm>
        </p:grpSpPr>
        <p:sp>
          <p:nvSpPr>
            <p:cNvPr id="11" name="Oval 10">
              <a:hlinkClick r:id="rId5" action="ppaction://hlinksldjump"/>
              <a:extLst>
                <a:ext uri="{FF2B5EF4-FFF2-40B4-BE49-F238E27FC236}">
                  <a16:creationId xmlns:a16="http://schemas.microsoft.com/office/drawing/2014/main" id="{F0FF96DB-BE3F-4789-94F1-3942D7A61308}"/>
                </a:ext>
              </a:extLst>
            </p:cNvPr>
            <p:cNvSpPr/>
            <p:nvPr/>
          </p:nvSpPr>
          <p:spPr>
            <a:xfrm>
              <a:off x="7347928" y="2359857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Rectangle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88C20548-7222-484D-8F4B-AEAE1BD1E2C0}"/>
                </a:ext>
              </a:extLst>
            </p:cNvPr>
            <p:cNvSpPr/>
            <p:nvPr/>
          </p:nvSpPr>
          <p:spPr>
            <a:xfrm>
              <a:off x="7735491" y="2747420"/>
              <a:ext cx="1043437" cy="1043437"/>
            </a:xfrm>
            <a:prstGeom prst="rect">
              <a:avLst/>
            </a:prstGeom>
            <a:blipFill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E313E0-C89B-4B80-A69D-F2F375C0E0BC}"/>
              </a:ext>
            </a:extLst>
          </p:cNvPr>
          <p:cNvSpPr/>
          <p:nvPr/>
        </p:nvSpPr>
        <p:spPr>
          <a:xfrm>
            <a:off x="6997349" y="4490996"/>
            <a:ext cx="2519719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Chức năng của phần mềm</a:t>
            </a:r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9A8A734A-BE8F-43A1-BE49-9E5A986DA6C7}"/>
              </a:ext>
            </a:extLst>
          </p:cNvPr>
          <p:cNvSpPr/>
          <p:nvPr/>
        </p:nvSpPr>
        <p:spPr>
          <a:xfrm>
            <a:off x="9989043" y="4511915"/>
            <a:ext cx="14191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grpSp>
        <p:nvGrpSpPr>
          <p:cNvPr id="31" name="!4">
            <a:extLst>
              <a:ext uri="{FF2B5EF4-FFF2-40B4-BE49-F238E27FC236}">
                <a16:creationId xmlns:a16="http://schemas.microsoft.com/office/drawing/2014/main" id="{A393609E-24B2-4043-970F-3FB8BB5A7368}"/>
              </a:ext>
            </a:extLst>
          </p:cNvPr>
          <p:cNvGrpSpPr/>
          <p:nvPr/>
        </p:nvGrpSpPr>
        <p:grpSpPr>
          <a:xfrm>
            <a:off x="9789337" y="2359857"/>
            <a:ext cx="1818562" cy="1818562"/>
            <a:chOff x="9789337" y="2359857"/>
            <a:chExt cx="1818562" cy="1818562"/>
          </a:xfrm>
        </p:grpSpPr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7E03BB5A-3091-45C9-ABDF-31AD7BD79408}"/>
                </a:ext>
              </a:extLst>
            </p:cNvPr>
            <p:cNvSpPr/>
            <p:nvPr/>
          </p:nvSpPr>
          <p:spPr>
            <a:xfrm>
              <a:off x="9789337" y="2359857"/>
              <a:ext cx="1818562" cy="181856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25" name="Đồ họa 24" descr="Thỏi vàng">
              <a:hlinkClick r:id="rId11" action="ppaction://hlinksldjump"/>
              <a:extLst>
                <a:ext uri="{FF2B5EF4-FFF2-40B4-BE49-F238E27FC236}">
                  <a16:creationId xmlns:a16="http://schemas.microsoft.com/office/drawing/2014/main" id="{E3290598-8BF4-44FA-91DA-DC09279B0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091587" y="2620041"/>
              <a:ext cx="1214062" cy="1214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Nhóm 56">
            <a:extLst>
              <a:ext uri="{FF2B5EF4-FFF2-40B4-BE49-F238E27FC236}">
                <a16:creationId xmlns:a16="http://schemas.microsoft.com/office/drawing/2014/main" id="{5BD2F39A-681F-4950-9A9D-9624F001CB6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B5C22E47-4C27-47DA-A9F4-649E04F1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6E3D6F1-87D7-4F5C-81D0-1BA5B242BBF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69744945-139E-4BED-B0FA-92A8820BC79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A02040C-F8D2-4319-BA51-168D30859A9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1" name="Đường nối Thẳng 60">
              <a:extLst>
                <a:ext uri="{FF2B5EF4-FFF2-40B4-BE49-F238E27FC236}">
                  <a16:creationId xmlns:a16="http://schemas.microsoft.com/office/drawing/2014/main" id="{513D9039-D4FA-4762-AEFC-DA7853BE56A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FCFB556-0AB4-4644-BF61-83772E5E7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179" y="2347761"/>
            <a:ext cx="692564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14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Nhóm 56">
            <a:extLst>
              <a:ext uri="{FF2B5EF4-FFF2-40B4-BE49-F238E27FC236}">
                <a16:creationId xmlns:a16="http://schemas.microsoft.com/office/drawing/2014/main" id="{5BD2F39A-681F-4950-9A9D-9624F001CB6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B5C22E47-4C27-47DA-A9F4-649E04F1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6E3D6F1-87D7-4F5C-81D0-1BA5B242BBF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69744945-139E-4BED-B0FA-92A8820BC79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A02040C-F8D2-4319-BA51-168D30859A9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1" name="Đường nối Thẳng 60">
              <a:extLst>
                <a:ext uri="{FF2B5EF4-FFF2-40B4-BE49-F238E27FC236}">
                  <a16:creationId xmlns:a16="http://schemas.microsoft.com/office/drawing/2014/main" id="{513D9039-D4FA-4762-AEFC-DA7853BE56A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30949BC-9A3D-4199-93B8-A29E49126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730" y="1495867"/>
            <a:ext cx="8516539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71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Nhóm 56">
            <a:extLst>
              <a:ext uri="{FF2B5EF4-FFF2-40B4-BE49-F238E27FC236}">
                <a16:creationId xmlns:a16="http://schemas.microsoft.com/office/drawing/2014/main" id="{5BD2F39A-681F-4950-9A9D-9624F001CB6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B5C22E47-4C27-47DA-A9F4-649E04F1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6E3D6F1-87D7-4F5C-81D0-1BA5B242BBF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69744945-139E-4BED-B0FA-92A8820BC79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A02040C-F8D2-4319-BA51-168D30859A9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1" name="Đường nối Thẳng 60">
              <a:extLst>
                <a:ext uri="{FF2B5EF4-FFF2-40B4-BE49-F238E27FC236}">
                  <a16:creationId xmlns:a16="http://schemas.microsoft.com/office/drawing/2014/main" id="{513D9039-D4FA-4762-AEFC-DA7853BE56A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26A244E-6DC7-4806-A39B-F755AF0F2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637" y="1445759"/>
            <a:ext cx="5085327" cy="478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73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965C25-FF60-4C56-A920-164055F20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1475501"/>
            <a:ext cx="7363853" cy="4816044"/>
          </a:xfrm>
          <a:prstGeom prst="rect">
            <a:avLst/>
          </a:prstGeom>
        </p:spPr>
      </p:pic>
      <p:grpSp>
        <p:nvGrpSpPr>
          <p:cNvPr id="4" name="Nhóm 56">
            <a:extLst>
              <a:ext uri="{FF2B5EF4-FFF2-40B4-BE49-F238E27FC236}">
                <a16:creationId xmlns:a16="http://schemas.microsoft.com/office/drawing/2014/main" id="{E27C2365-E48F-48DA-865D-7A3CCF509A8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" name="Group 15">
              <a:extLst>
                <a:ext uri="{FF2B5EF4-FFF2-40B4-BE49-F238E27FC236}">
                  <a16:creationId xmlns:a16="http://schemas.microsoft.com/office/drawing/2014/main" id="{E6BB69AF-2EB0-458F-A2A1-234997E9D85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8" name="Oval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D2F4142-EB16-4F93-B844-BCEC5E1DB363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9" name="Rectangle 11">
                <a:extLst>
                  <a:ext uri="{FF2B5EF4-FFF2-40B4-BE49-F238E27FC236}">
                    <a16:creationId xmlns:a16="http://schemas.microsoft.com/office/drawing/2014/main" id="{1E17799A-BA0A-492A-9573-23B820EABF63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" name="Freeform: Shape 12">
              <a:extLst>
                <a:ext uri="{FF2B5EF4-FFF2-40B4-BE49-F238E27FC236}">
                  <a16:creationId xmlns:a16="http://schemas.microsoft.com/office/drawing/2014/main" id="{82FF1F5A-74D6-4DDF-AE8A-35101AB84B12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Diagram quản lý cửa hang tivi</a:t>
              </a:r>
            </a:p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Đường nối Thẳng 60">
              <a:extLst>
                <a:ext uri="{FF2B5EF4-FFF2-40B4-BE49-F238E27FC236}">
                  <a16:creationId xmlns:a16="http://schemas.microsoft.com/office/drawing/2014/main" id="{AC6E31DF-0D5A-43D8-9F51-C911020D7CEA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3029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1969"/>
            <a:ext cx="10058400" cy="125032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CỬA HÀNG TIVI</a:t>
            </a:r>
          </a:p>
        </p:txBody>
      </p:sp>
      <p:grpSp>
        <p:nvGrpSpPr>
          <p:cNvPr id="28" name="!1">
            <a:extLst>
              <a:ext uri="{FF2B5EF4-FFF2-40B4-BE49-F238E27FC236}">
                <a16:creationId xmlns:a16="http://schemas.microsoft.com/office/drawing/2014/main" id="{F92FC340-1616-417D-9234-93A25196BFDC}"/>
              </a:ext>
            </a:extLst>
          </p:cNvPr>
          <p:cNvGrpSpPr/>
          <p:nvPr/>
        </p:nvGrpSpPr>
        <p:grpSpPr>
          <a:xfrm>
            <a:off x="1036049" y="2369915"/>
            <a:ext cx="1818562" cy="1818562"/>
            <a:chOff x="1036049" y="2369915"/>
            <a:chExt cx="1818562" cy="1818562"/>
          </a:xfrm>
        </p:grpSpPr>
        <p:sp>
          <p:nvSpPr>
            <p:cNvPr id="4" name="Oval 3">
              <a:hlinkClick r:id="rId2" action="ppaction://hlinksldjump"/>
              <a:extLst>
                <a:ext uri="{FF2B5EF4-FFF2-40B4-BE49-F238E27FC236}">
                  <a16:creationId xmlns:a16="http://schemas.microsoft.com/office/drawing/2014/main" id="{7C422A3C-CC38-4896-AEAE-5B87DC8785D4}"/>
                </a:ext>
              </a:extLst>
            </p:cNvPr>
            <p:cNvSpPr/>
            <p:nvPr/>
          </p:nvSpPr>
          <p:spPr>
            <a:xfrm>
              <a:off x="1036049" y="2369915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 descr="Bar graph with downward trend">
              <a:hlinkClick r:id="rId2" action="ppaction://hlinksldjump"/>
              <a:extLst>
                <a:ext uri="{FF2B5EF4-FFF2-40B4-BE49-F238E27FC236}">
                  <a16:creationId xmlns:a16="http://schemas.microsoft.com/office/drawing/2014/main" id="{66CE9874-D986-4A42-BB1C-63DF2B27F9D0}"/>
                </a:ext>
              </a:extLst>
            </p:cNvPr>
            <p:cNvSpPr/>
            <p:nvPr/>
          </p:nvSpPr>
          <p:spPr>
            <a:xfrm>
              <a:off x="1423612" y="2757478"/>
              <a:ext cx="1043437" cy="1043437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A78DEE-C8E2-4441-966D-045C0418BAF6}"/>
              </a:ext>
            </a:extLst>
          </p:cNvPr>
          <p:cNvSpPr/>
          <p:nvPr/>
        </p:nvSpPr>
        <p:spPr>
          <a:xfrm>
            <a:off x="490313" y="4521973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Tình hình của hệ thống quản lý cửa hàng hiện nay</a:t>
            </a:r>
          </a:p>
        </p:txBody>
      </p:sp>
      <p:grpSp>
        <p:nvGrpSpPr>
          <p:cNvPr id="29" name="!2">
            <a:extLst>
              <a:ext uri="{FF2B5EF4-FFF2-40B4-BE49-F238E27FC236}">
                <a16:creationId xmlns:a16="http://schemas.microsoft.com/office/drawing/2014/main" id="{B5E90D31-BAA0-40A1-8CB3-FA53138AAE70}"/>
              </a:ext>
            </a:extLst>
          </p:cNvPr>
          <p:cNvGrpSpPr/>
          <p:nvPr/>
        </p:nvGrpSpPr>
        <p:grpSpPr>
          <a:xfrm>
            <a:off x="4289568" y="2364886"/>
            <a:ext cx="1818562" cy="1818562"/>
            <a:chOff x="4289568" y="2364886"/>
            <a:chExt cx="1818562" cy="1818562"/>
          </a:xfrm>
        </p:grpSpPr>
        <p:sp>
          <p:nvSpPr>
            <p:cNvPr id="8" name="Oval 7">
              <a:hlinkClick r:id="rId5" action="ppaction://hlinksldjump"/>
              <a:extLst>
                <a:ext uri="{FF2B5EF4-FFF2-40B4-BE49-F238E27FC236}">
                  <a16:creationId xmlns:a16="http://schemas.microsoft.com/office/drawing/2014/main" id="{E6C4AF1A-C092-4071-9559-396B3D9BC877}"/>
                </a:ext>
              </a:extLst>
            </p:cNvPr>
            <p:cNvSpPr/>
            <p:nvPr/>
          </p:nvSpPr>
          <p:spPr>
            <a:xfrm>
              <a:off x="4289568" y="2364886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hlinkClick r:id="rId5" action="ppaction://hlinksldjump"/>
              <a:extLst>
                <a:ext uri="{FF2B5EF4-FFF2-40B4-BE49-F238E27FC236}">
                  <a16:creationId xmlns:a16="http://schemas.microsoft.com/office/drawing/2014/main" id="{D179BD32-7F12-419A-B559-4583B4396E7B}"/>
                </a:ext>
              </a:extLst>
            </p:cNvPr>
            <p:cNvSpPr/>
            <p:nvPr/>
          </p:nvSpPr>
          <p:spPr>
            <a:xfrm>
              <a:off x="4677131" y="2752449"/>
              <a:ext cx="1043437" cy="1043437"/>
            </a:xfrm>
            <a:prstGeom prst="rect">
              <a:avLst/>
            </a:prstGeom>
            <a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03A7A82-DE90-4A22-AA7A-400BB964CB35}"/>
              </a:ext>
            </a:extLst>
          </p:cNvPr>
          <p:cNvSpPr/>
          <p:nvPr/>
        </p:nvSpPr>
        <p:spPr>
          <a:xfrm>
            <a:off x="3743831" y="4516944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giải quyết những vấn đề còn thiếu sót của việc quản lý cửa hàng</a:t>
            </a:r>
          </a:p>
        </p:txBody>
      </p:sp>
      <p:sp>
        <p:nvSpPr>
          <p:cNvPr id="11" name="Oval 10">
            <a:hlinkClick r:id="rId5" action="ppaction://hlinksldjump"/>
            <a:extLst>
              <a:ext uri="{FF2B5EF4-FFF2-40B4-BE49-F238E27FC236}">
                <a16:creationId xmlns:a16="http://schemas.microsoft.com/office/drawing/2014/main" id="{F0FF96DB-BE3F-4789-94F1-3942D7A61308}"/>
              </a:ext>
            </a:extLst>
          </p:cNvPr>
          <p:cNvSpPr/>
          <p:nvPr/>
        </p:nvSpPr>
        <p:spPr>
          <a:xfrm>
            <a:off x="7347928" y="2359857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Rectangle 11">
            <a:hlinkClick r:id="rId8" action="ppaction://hlinksldjump"/>
            <a:extLst>
              <a:ext uri="{FF2B5EF4-FFF2-40B4-BE49-F238E27FC236}">
                <a16:creationId xmlns:a16="http://schemas.microsoft.com/office/drawing/2014/main" id="{88C20548-7222-484D-8F4B-AEAE1BD1E2C0}"/>
              </a:ext>
            </a:extLst>
          </p:cNvPr>
          <p:cNvSpPr/>
          <p:nvPr/>
        </p:nvSpPr>
        <p:spPr>
          <a:xfrm>
            <a:off x="7735491" y="2747420"/>
            <a:ext cx="1043437" cy="1043437"/>
          </a:xfrm>
          <a:prstGeom prst="rect">
            <a:avLst/>
          </a:prstGeom>
          <a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E313E0-C89B-4B80-A69D-F2F375C0E0BC}"/>
              </a:ext>
            </a:extLst>
          </p:cNvPr>
          <p:cNvSpPr/>
          <p:nvPr/>
        </p:nvSpPr>
        <p:spPr>
          <a:xfrm>
            <a:off x="6997349" y="4490996"/>
            <a:ext cx="2519719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Chức năng của phần mềm</a:t>
            </a:r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9A8A734A-BE8F-43A1-BE49-9E5A986DA6C7}"/>
              </a:ext>
            </a:extLst>
          </p:cNvPr>
          <p:cNvSpPr/>
          <p:nvPr/>
        </p:nvSpPr>
        <p:spPr>
          <a:xfrm>
            <a:off x="9989043" y="4511915"/>
            <a:ext cx="14191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grpSp>
        <p:nvGrpSpPr>
          <p:cNvPr id="31" name="!4">
            <a:extLst>
              <a:ext uri="{FF2B5EF4-FFF2-40B4-BE49-F238E27FC236}">
                <a16:creationId xmlns:a16="http://schemas.microsoft.com/office/drawing/2014/main" id="{A393609E-24B2-4043-970F-3FB8BB5A7368}"/>
              </a:ext>
            </a:extLst>
          </p:cNvPr>
          <p:cNvGrpSpPr/>
          <p:nvPr/>
        </p:nvGrpSpPr>
        <p:grpSpPr>
          <a:xfrm>
            <a:off x="9789337" y="2359857"/>
            <a:ext cx="1818562" cy="1818562"/>
            <a:chOff x="9789337" y="2359857"/>
            <a:chExt cx="1818562" cy="1818562"/>
          </a:xfrm>
        </p:grpSpPr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7E03BB5A-3091-45C9-ABDF-31AD7BD79408}"/>
                </a:ext>
              </a:extLst>
            </p:cNvPr>
            <p:cNvSpPr/>
            <p:nvPr/>
          </p:nvSpPr>
          <p:spPr>
            <a:xfrm>
              <a:off x="9789337" y="2359857"/>
              <a:ext cx="1818562" cy="181856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25" name="Đồ họa 24" descr="Thỏi vàng">
              <a:hlinkClick r:id="rId11" action="ppaction://hlinksldjump"/>
              <a:extLst>
                <a:ext uri="{FF2B5EF4-FFF2-40B4-BE49-F238E27FC236}">
                  <a16:creationId xmlns:a16="http://schemas.microsoft.com/office/drawing/2014/main" id="{E3290598-8BF4-44FA-91DA-DC09279B0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091587" y="2620041"/>
              <a:ext cx="1214062" cy="1214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2282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12">
            <a:extLst>
              <a:ext uri="{FF2B5EF4-FFF2-40B4-BE49-F238E27FC236}">
                <a16:creationId xmlns:a16="http://schemas.microsoft.com/office/drawing/2014/main" id="{84FA188D-0D4C-46CE-8FFB-20A74F6695FA}"/>
              </a:ext>
            </a:extLst>
          </p:cNvPr>
          <p:cNvSpPr/>
          <p:nvPr/>
        </p:nvSpPr>
        <p:spPr>
          <a:xfrm>
            <a:off x="1567809" y="747627"/>
            <a:ext cx="2512664" cy="415481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9F48D69-F28F-49EE-83F0-17EEDA08F14A}"/>
              </a:ext>
            </a:extLst>
          </p:cNvPr>
          <p:cNvGrpSpPr>
            <a:grpSpLocks noChangeAspect="1"/>
          </p:cNvGrpSpPr>
          <p:nvPr/>
        </p:nvGrpSpPr>
        <p:grpSpPr>
          <a:xfrm>
            <a:off x="558251" y="516543"/>
            <a:ext cx="864000" cy="864000"/>
            <a:chOff x="12249788" y="1259542"/>
            <a:chExt cx="1818562" cy="1818562"/>
          </a:xfrm>
        </p:grpSpPr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D87C6A12-2AE5-477C-A7A0-93FEA212BBA7}"/>
                </a:ext>
              </a:extLst>
            </p:cNvPr>
            <p:cNvSpPr/>
            <p:nvPr/>
          </p:nvSpPr>
          <p:spPr>
            <a:xfrm>
              <a:off x="12249788" y="1259542"/>
              <a:ext cx="1818562" cy="181856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6" name="Đồ họa 5" descr="Thỏi vàng">
              <a:extLst>
                <a:ext uri="{FF2B5EF4-FFF2-40B4-BE49-F238E27FC236}">
                  <a16:creationId xmlns:a16="http://schemas.microsoft.com/office/drawing/2014/main" id="{C424E5B1-4AC8-48FC-B17D-04B845145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52038" y="1519726"/>
              <a:ext cx="1214062" cy="1214062"/>
            </a:xfrm>
            <a:prstGeom prst="rect">
              <a:avLst/>
            </a:prstGeom>
          </p:spPr>
        </p:pic>
      </p:grp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085D290C-6A70-45DA-952F-54B17F5142CD}"/>
              </a:ext>
            </a:extLst>
          </p:cNvPr>
          <p:cNvCxnSpPr>
            <a:cxnSpLocks/>
          </p:cNvCxnSpPr>
          <p:nvPr/>
        </p:nvCxnSpPr>
        <p:spPr>
          <a:xfrm>
            <a:off x="1611351" y="1163108"/>
            <a:ext cx="24175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49CE321-1BEE-4FD7-A10A-D2672CA29E34}"/>
              </a:ext>
            </a:extLst>
          </p:cNvPr>
          <p:cNvSpPr txBox="1"/>
          <p:nvPr/>
        </p:nvSpPr>
        <p:spPr>
          <a:xfrm>
            <a:off x="0" y="4316956"/>
            <a:ext cx="11410950" cy="105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2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Hệ thống chương trình được phân loại chức năng rõ ràng theo mô hình 3 lớp nên việc cập nhật và bảo trì trở nên dễ dàng.</a:t>
            </a:r>
            <a:endParaRPr lang="en-US" sz="22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AE4B3466-70D6-4CA6-AE6F-6997419B6737}"/>
              </a:ext>
            </a:extLst>
          </p:cNvPr>
          <p:cNvSpPr txBox="1"/>
          <p:nvPr/>
        </p:nvSpPr>
        <p:spPr>
          <a:xfrm>
            <a:off x="0" y="1255576"/>
            <a:ext cx="11830050" cy="54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2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Về hình thức, chương trình được thiết kế đầy đủ các form cần thiết và bố trí một cách hợp lý.</a:t>
            </a:r>
            <a:endParaRPr lang="en-US" sz="22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F6FCB4F7-998A-4CBF-9176-CC88F841903E}"/>
              </a:ext>
            </a:extLst>
          </p:cNvPr>
          <p:cNvSpPr txBox="1"/>
          <p:nvPr/>
        </p:nvSpPr>
        <p:spPr>
          <a:xfrm>
            <a:off x="0" y="1893963"/>
            <a:ext cx="11410950" cy="105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2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Về nội dung, chương trình truy xuất và khai thác được các chức năng chính của phần mềm như quản lý thông tin nhân viên, kho hàng, doanh thu, hóa đơn…</a:t>
            </a:r>
            <a:endParaRPr lang="en-US" sz="22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4C213FD7-1647-4F92-8579-D8221CEB1255}"/>
              </a:ext>
            </a:extLst>
          </p:cNvPr>
          <p:cNvSpPr txBox="1"/>
          <p:nvPr/>
        </p:nvSpPr>
        <p:spPr>
          <a:xfrm>
            <a:off x="0" y="3040182"/>
            <a:ext cx="11830050" cy="54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2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Về các chức năng, chương trình thực hiện  được các chức năng cơ bản như thêm, xóa, sửa…</a:t>
            </a:r>
            <a:endParaRPr lang="en-US" sz="22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97599F0-7FDE-45AA-A2C7-4F059BECE3AC}"/>
              </a:ext>
            </a:extLst>
          </p:cNvPr>
          <p:cNvSpPr txBox="1"/>
          <p:nvPr/>
        </p:nvSpPr>
        <p:spPr>
          <a:xfrm>
            <a:off x="0" y="3678569"/>
            <a:ext cx="11410950" cy="54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2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Về ứng dụng, chương trình tương tác với người dùng một cách đơn giản và hiệu quả.</a:t>
            </a:r>
            <a:endParaRPr lang="en-US" sz="22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35CD8233-FEC6-448C-A88F-8A410BC46E6A}"/>
              </a:ext>
            </a:extLst>
          </p:cNvPr>
          <p:cNvSpPr txBox="1"/>
          <p:nvPr/>
        </p:nvSpPr>
        <p:spPr>
          <a:xfrm>
            <a:off x="0" y="5463176"/>
            <a:ext cx="11410950" cy="105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2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Về tính bảo mật, chương trình thực hiện được chức năng bảo mật cơ bản là hạn chế được SQL Injection bằng việc sử dụng Store Procedure.</a:t>
            </a:r>
            <a:endParaRPr lang="en-US" sz="22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1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12">
            <a:extLst>
              <a:ext uri="{FF2B5EF4-FFF2-40B4-BE49-F238E27FC236}">
                <a16:creationId xmlns:a16="http://schemas.microsoft.com/office/drawing/2014/main" id="{84FA188D-0D4C-46CE-8FFB-20A74F6695FA}"/>
              </a:ext>
            </a:extLst>
          </p:cNvPr>
          <p:cNvSpPr/>
          <p:nvPr/>
        </p:nvSpPr>
        <p:spPr>
          <a:xfrm>
            <a:off x="1567809" y="747627"/>
            <a:ext cx="2512664" cy="415481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9F48D69-F28F-49EE-83F0-17EEDA08F14A}"/>
              </a:ext>
            </a:extLst>
          </p:cNvPr>
          <p:cNvGrpSpPr>
            <a:grpSpLocks noChangeAspect="1"/>
          </p:cNvGrpSpPr>
          <p:nvPr/>
        </p:nvGrpSpPr>
        <p:grpSpPr>
          <a:xfrm>
            <a:off x="558251" y="516543"/>
            <a:ext cx="864000" cy="864000"/>
            <a:chOff x="12249788" y="1259542"/>
            <a:chExt cx="1818562" cy="1818562"/>
          </a:xfrm>
        </p:grpSpPr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D87C6A12-2AE5-477C-A7A0-93FEA212BBA7}"/>
                </a:ext>
              </a:extLst>
            </p:cNvPr>
            <p:cNvSpPr/>
            <p:nvPr/>
          </p:nvSpPr>
          <p:spPr>
            <a:xfrm>
              <a:off x="12249788" y="1259542"/>
              <a:ext cx="1818562" cy="181856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6" name="Đồ họa 5" descr="Thỏi vàng">
              <a:extLst>
                <a:ext uri="{FF2B5EF4-FFF2-40B4-BE49-F238E27FC236}">
                  <a16:creationId xmlns:a16="http://schemas.microsoft.com/office/drawing/2014/main" id="{C424E5B1-4AC8-48FC-B17D-04B845145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52038" y="1519726"/>
              <a:ext cx="1214062" cy="1214062"/>
            </a:xfrm>
            <a:prstGeom prst="rect">
              <a:avLst/>
            </a:prstGeom>
          </p:spPr>
        </p:pic>
      </p:grp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085D290C-6A70-45DA-952F-54B17F5142CD}"/>
              </a:ext>
            </a:extLst>
          </p:cNvPr>
          <p:cNvCxnSpPr>
            <a:cxnSpLocks/>
          </p:cNvCxnSpPr>
          <p:nvPr/>
        </p:nvCxnSpPr>
        <p:spPr>
          <a:xfrm>
            <a:off x="1611351" y="1163108"/>
            <a:ext cx="24175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1A6CC110-8E5D-4E6E-875F-44B0AA83FF67}"/>
              </a:ext>
            </a:extLst>
          </p:cNvPr>
          <p:cNvSpPr txBox="1"/>
          <p:nvPr/>
        </p:nvSpPr>
        <p:spPr>
          <a:xfrm>
            <a:off x="896054" y="1465823"/>
            <a:ext cx="10248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lvl="2" indent="-228600">
              <a:buFont typeface="Times New Roman" panose="02020603050405020304" pitchFamily="18" charset="0"/>
              <a:buChar char="-"/>
            </a:pPr>
            <a:r>
              <a:rPr lang="en-US" sz="24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Về hình thức, chương trình vẫn chưa đạt được tính thẩm mĩ cao</a:t>
            </a:r>
            <a:endParaRPr lang="en-US" sz="24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B4921495-BEE6-4743-8C3B-58E16745C1B1}"/>
              </a:ext>
            </a:extLst>
          </p:cNvPr>
          <p:cNvSpPr txBox="1"/>
          <p:nvPr/>
        </p:nvSpPr>
        <p:spPr>
          <a:xfrm>
            <a:off x="896054" y="3610135"/>
            <a:ext cx="10248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lvl="2" indent="-228600">
              <a:buFont typeface="Times New Roman" panose="02020603050405020304" pitchFamily="18" charset="0"/>
              <a:buChar char="-"/>
            </a:pPr>
            <a:r>
              <a:rPr lang="en-US" sz="24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Về các chức năng, cần có thêm một số chức năng như thống kê các danh mục tồn kho, khách hàng tiềm năng, sản phẩm bán chạy…</a:t>
            </a:r>
            <a:endParaRPr lang="en-US" sz="24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185963F5-AA53-42A0-BF22-7F2B68C7D2BC}"/>
              </a:ext>
            </a:extLst>
          </p:cNvPr>
          <p:cNvSpPr txBox="1"/>
          <p:nvPr/>
        </p:nvSpPr>
        <p:spPr>
          <a:xfrm>
            <a:off x="896054" y="4866957"/>
            <a:ext cx="10248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2" indent="-228600">
              <a:buFont typeface="Times New Roman" panose="02020603050405020304" pitchFamily="18" charset="0"/>
              <a:buChar char="-"/>
            </a:pPr>
            <a:r>
              <a:rPr lang="en-US" sz="24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Về ứng dụng, chưa có chức năng tạo phẩn hồi từ người dùng.</a:t>
            </a:r>
            <a:endParaRPr lang="en-US" sz="24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C354BD7D-27EF-4C5A-8FDC-4B251E24FE8B}"/>
              </a:ext>
            </a:extLst>
          </p:cNvPr>
          <p:cNvSpPr txBox="1"/>
          <p:nvPr/>
        </p:nvSpPr>
        <p:spPr>
          <a:xfrm>
            <a:off x="896054" y="5754446"/>
            <a:ext cx="10248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2" indent="-228600">
              <a:buFont typeface="Times New Roman" panose="02020603050405020304" pitchFamily="18" charset="0"/>
              <a:buChar char="-"/>
            </a:pPr>
            <a:r>
              <a:rPr lang="en-US" sz="24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Về bảo mật, mật khẩu nhân tài khoản viên chưa được mã hóa.</a:t>
            </a:r>
            <a:endParaRPr lang="en-US" sz="24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46A4AA99-E021-42B6-909E-2B2E3BFFB527}"/>
              </a:ext>
            </a:extLst>
          </p:cNvPr>
          <p:cNvSpPr txBox="1"/>
          <p:nvPr/>
        </p:nvSpPr>
        <p:spPr>
          <a:xfrm>
            <a:off x="896054" y="2353313"/>
            <a:ext cx="10248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lvl="2" indent="-228600">
              <a:buFont typeface="Times New Roman" panose="02020603050405020304" pitchFamily="18" charset="0"/>
              <a:buChar char="-"/>
            </a:pPr>
            <a:r>
              <a:rPr lang="en-US" sz="24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Về nội dung, chương trình chưa có chức năng thao tác trên các hóa đơn nhập hàng từ nhà sản xuất</a:t>
            </a:r>
            <a:endParaRPr lang="en-US" sz="24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2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70000">
              <a:srgbClr val="9FDDE7"/>
            </a:gs>
            <a:gs pos="0">
              <a:schemeClr val="accent5">
                <a:lumMod val="0"/>
                <a:lumOff val="100000"/>
              </a:schemeClr>
            </a:gs>
            <a:gs pos="19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5E24041-EC76-463D-AFE0-15EAE730D1C2}"/>
              </a:ext>
            </a:extLst>
          </p:cNvPr>
          <p:cNvSpPr txBox="1"/>
          <p:nvPr/>
        </p:nvSpPr>
        <p:spPr>
          <a:xfrm>
            <a:off x="1528084" y="2967335"/>
            <a:ext cx="91358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>
                <a:solidFill>
                  <a:srgbClr val="00B050"/>
                </a:solidFill>
                <a:latin typeface="iCiel Pacifico" panose="02000000000000000000" pitchFamily="2" charset="-93"/>
              </a:rPr>
              <a:t>Thank for watching !</a:t>
            </a:r>
          </a:p>
        </p:txBody>
      </p:sp>
    </p:spTree>
    <p:extLst>
      <p:ext uri="{BB962C8B-B14F-4D97-AF65-F5344CB8AC3E}">
        <p14:creationId xmlns:p14="http://schemas.microsoft.com/office/powerpoint/2010/main" val="14715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Content Placeholder 2">
            <a:extLst>
              <a:ext uri="{FF2B5EF4-FFF2-40B4-BE49-F238E27FC236}">
                <a16:creationId xmlns:a16="http://schemas.microsoft.com/office/drawing/2014/main" id="{7A8E193D-40A3-4663-8DB7-C836E4D27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326996"/>
              </p:ext>
            </p:extLst>
          </p:nvPr>
        </p:nvGraphicFramePr>
        <p:xfrm>
          <a:off x="556035" y="1329333"/>
          <a:ext cx="11079928" cy="5047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4" name="Group 13">
            <a:extLst>
              <a:ext uri="{FF2B5EF4-FFF2-40B4-BE49-F238E27FC236}">
                <a16:creationId xmlns:a16="http://schemas.microsoft.com/office/drawing/2014/main" id="{A2AC170F-4A59-455A-AD23-624660178E2D}"/>
              </a:ext>
            </a:extLst>
          </p:cNvPr>
          <p:cNvGrpSpPr>
            <a:grpSpLocks noChangeAspect="1"/>
          </p:cNvGrpSpPr>
          <p:nvPr/>
        </p:nvGrpSpPr>
        <p:grpSpPr>
          <a:xfrm>
            <a:off x="556034" y="481467"/>
            <a:ext cx="864000" cy="864000"/>
            <a:chOff x="1683749" y="2696568"/>
            <a:chExt cx="1818562" cy="1818562"/>
          </a:xfrm>
        </p:grpSpPr>
        <p:sp>
          <p:nvSpPr>
            <p:cNvPr id="25" name="Oval 3">
              <a:hlinkClick r:id="rId7" action="ppaction://hlinksldjump"/>
              <a:extLst>
                <a:ext uri="{FF2B5EF4-FFF2-40B4-BE49-F238E27FC236}">
                  <a16:creationId xmlns:a16="http://schemas.microsoft.com/office/drawing/2014/main" id="{99203705-3956-45A7-9873-ACE3B98A9396}"/>
                </a:ext>
              </a:extLst>
            </p:cNvPr>
            <p:cNvSpPr/>
            <p:nvPr/>
          </p:nvSpPr>
          <p:spPr>
            <a:xfrm>
              <a:off x="1683749" y="2696568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6" name="Rectangle 5" descr="Bar graph with downward trend">
              <a:extLst>
                <a:ext uri="{FF2B5EF4-FFF2-40B4-BE49-F238E27FC236}">
                  <a16:creationId xmlns:a16="http://schemas.microsoft.com/office/drawing/2014/main" id="{7C1A8DEB-8D9C-4D46-B08F-BCF08793E44B}"/>
                </a:ext>
              </a:extLst>
            </p:cNvPr>
            <p:cNvSpPr/>
            <p:nvPr/>
          </p:nvSpPr>
          <p:spPr>
            <a:xfrm>
              <a:off x="2071312" y="3084131"/>
              <a:ext cx="1043437" cy="1043437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7" name="Freeform: Shape 6">
            <a:extLst>
              <a:ext uri="{FF2B5EF4-FFF2-40B4-BE49-F238E27FC236}">
                <a16:creationId xmlns:a16="http://schemas.microsoft.com/office/drawing/2014/main" id="{88950F8A-226E-4AB6-8A7E-B49C56F8F34B}"/>
              </a:ext>
            </a:extLst>
          </p:cNvPr>
          <p:cNvSpPr/>
          <p:nvPr/>
        </p:nvSpPr>
        <p:spPr>
          <a:xfrm>
            <a:off x="1403899" y="784529"/>
            <a:ext cx="6143529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600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Tình hình của hệ thống quản lý cửa hàng hiện nay</a:t>
            </a:r>
          </a:p>
        </p:txBody>
      </p: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B2F44DA8-FB34-42A9-924C-D6E1AE9C717A}"/>
              </a:ext>
            </a:extLst>
          </p:cNvPr>
          <p:cNvCxnSpPr/>
          <p:nvPr/>
        </p:nvCxnSpPr>
        <p:spPr>
          <a:xfrm>
            <a:off x="1509486" y="1115501"/>
            <a:ext cx="55154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57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graphicEl>
                                              <a:dgm id="{3A26B5D4-5177-48D2-8BCB-FFB6F5092F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">
                                            <p:graphicEl>
                                              <a:dgm id="{3A26B5D4-5177-48D2-8BCB-FFB6F5092F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graphicEl>
                                              <a:dgm id="{22A1BBE0-0521-4201-B949-8DA0C34C3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8">
                                            <p:graphicEl>
                                              <a:dgm id="{22A1BBE0-0521-4201-B949-8DA0C34C3F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graphicEl>
                                              <a:dgm id="{D0A95C79-FE8F-497A-9D01-A3A8BD4E09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8">
                                            <p:graphicEl>
                                              <a:dgm id="{D0A95C79-FE8F-497A-9D01-A3A8BD4E09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graphicEl>
                                              <a:dgm id="{623032BB-1286-4D16-A791-332FA6B14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8">
                                            <p:graphicEl>
                                              <a:dgm id="{623032BB-1286-4D16-A791-332FA6B14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graphicEl>
                                              <a:dgm id="{FFC1908C-1B06-4A1D-9CA2-202CAD266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8">
                                            <p:graphicEl>
                                              <a:dgm id="{FFC1908C-1B06-4A1D-9CA2-202CAD2665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graphicEl>
                                              <a:dgm id="{A9A65174-9BB8-4D6E-83B5-B61AE212C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8">
                                            <p:graphicEl>
                                              <a:dgm id="{A9A65174-9BB8-4D6E-83B5-B61AE212C3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8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1969"/>
            <a:ext cx="10058400" cy="125032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CỬA HÀNG TIVI</a:t>
            </a:r>
          </a:p>
        </p:txBody>
      </p:sp>
      <p:grpSp>
        <p:nvGrpSpPr>
          <p:cNvPr id="28" name="!1">
            <a:extLst>
              <a:ext uri="{FF2B5EF4-FFF2-40B4-BE49-F238E27FC236}">
                <a16:creationId xmlns:a16="http://schemas.microsoft.com/office/drawing/2014/main" id="{F92FC340-1616-417D-9234-93A25196BFDC}"/>
              </a:ext>
            </a:extLst>
          </p:cNvPr>
          <p:cNvGrpSpPr/>
          <p:nvPr/>
        </p:nvGrpSpPr>
        <p:grpSpPr>
          <a:xfrm>
            <a:off x="1036049" y="2369915"/>
            <a:ext cx="1818562" cy="1818562"/>
            <a:chOff x="1036049" y="2369915"/>
            <a:chExt cx="1818562" cy="1818562"/>
          </a:xfrm>
        </p:grpSpPr>
        <p:sp>
          <p:nvSpPr>
            <p:cNvPr id="4" name="Oval 3">
              <a:hlinkClick r:id="rId2" action="ppaction://hlinksldjump"/>
              <a:extLst>
                <a:ext uri="{FF2B5EF4-FFF2-40B4-BE49-F238E27FC236}">
                  <a16:creationId xmlns:a16="http://schemas.microsoft.com/office/drawing/2014/main" id="{7C422A3C-CC38-4896-AEAE-5B87DC8785D4}"/>
                </a:ext>
              </a:extLst>
            </p:cNvPr>
            <p:cNvSpPr/>
            <p:nvPr/>
          </p:nvSpPr>
          <p:spPr>
            <a:xfrm>
              <a:off x="1036049" y="2369915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 descr="Bar graph with downward trend">
              <a:hlinkClick r:id="rId2" action="ppaction://hlinksldjump"/>
              <a:extLst>
                <a:ext uri="{FF2B5EF4-FFF2-40B4-BE49-F238E27FC236}">
                  <a16:creationId xmlns:a16="http://schemas.microsoft.com/office/drawing/2014/main" id="{66CE9874-D986-4A42-BB1C-63DF2B27F9D0}"/>
                </a:ext>
              </a:extLst>
            </p:cNvPr>
            <p:cNvSpPr/>
            <p:nvPr/>
          </p:nvSpPr>
          <p:spPr>
            <a:xfrm>
              <a:off x="1423612" y="2757478"/>
              <a:ext cx="1043437" cy="1043437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A78DEE-C8E2-4441-966D-045C0418BAF6}"/>
              </a:ext>
            </a:extLst>
          </p:cNvPr>
          <p:cNvSpPr/>
          <p:nvPr/>
        </p:nvSpPr>
        <p:spPr>
          <a:xfrm>
            <a:off x="490313" y="4521973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Tình hình của hệ thống quản lý cửa hàng hiện nay</a:t>
            </a:r>
          </a:p>
        </p:txBody>
      </p:sp>
      <p:sp>
        <p:nvSpPr>
          <p:cNvPr id="8" name="Oval 7">
            <a:hlinkClick r:id="rId5" action="ppaction://hlinksldjump"/>
            <a:extLst>
              <a:ext uri="{FF2B5EF4-FFF2-40B4-BE49-F238E27FC236}">
                <a16:creationId xmlns:a16="http://schemas.microsoft.com/office/drawing/2014/main" id="{E6C4AF1A-C092-4071-9559-396B3D9BC877}"/>
              </a:ext>
            </a:extLst>
          </p:cNvPr>
          <p:cNvSpPr/>
          <p:nvPr/>
        </p:nvSpPr>
        <p:spPr>
          <a:xfrm>
            <a:off x="4289568" y="2364886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>
            <a:hlinkClick r:id="rId5" action="ppaction://hlinksldjump"/>
            <a:extLst>
              <a:ext uri="{FF2B5EF4-FFF2-40B4-BE49-F238E27FC236}">
                <a16:creationId xmlns:a16="http://schemas.microsoft.com/office/drawing/2014/main" id="{D179BD32-7F12-419A-B559-4583B4396E7B}"/>
              </a:ext>
            </a:extLst>
          </p:cNvPr>
          <p:cNvSpPr/>
          <p:nvPr/>
        </p:nvSpPr>
        <p:spPr>
          <a:xfrm>
            <a:off x="4677131" y="2752449"/>
            <a:ext cx="1043437" cy="1043437"/>
          </a:xfrm>
          <a:prstGeom prst="rect">
            <a:avLst/>
          </a:prstGeom>
          <a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03A7A82-DE90-4A22-AA7A-400BB964CB35}"/>
              </a:ext>
            </a:extLst>
          </p:cNvPr>
          <p:cNvSpPr/>
          <p:nvPr/>
        </p:nvSpPr>
        <p:spPr>
          <a:xfrm>
            <a:off x="3743831" y="4516944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giải quyết những vấn đề còn thiếu sót của việc quản lý cửa hàng</a:t>
            </a:r>
          </a:p>
        </p:txBody>
      </p:sp>
      <p:grpSp>
        <p:nvGrpSpPr>
          <p:cNvPr id="30" name="!3">
            <a:extLst>
              <a:ext uri="{FF2B5EF4-FFF2-40B4-BE49-F238E27FC236}">
                <a16:creationId xmlns:a16="http://schemas.microsoft.com/office/drawing/2014/main" id="{3B03ABB1-FF7C-4D75-B0D5-14BC45C92642}"/>
              </a:ext>
            </a:extLst>
          </p:cNvPr>
          <p:cNvGrpSpPr/>
          <p:nvPr/>
        </p:nvGrpSpPr>
        <p:grpSpPr>
          <a:xfrm>
            <a:off x="7347928" y="2359857"/>
            <a:ext cx="1818562" cy="1818562"/>
            <a:chOff x="7347928" y="2359857"/>
            <a:chExt cx="1818562" cy="1818562"/>
          </a:xfrm>
        </p:grpSpPr>
        <p:sp>
          <p:nvSpPr>
            <p:cNvPr id="11" name="Oval 10">
              <a:hlinkClick r:id="rId5" action="ppaction://hlinksldjump"/>
              <a:extLst>
                <a:ext uri="{FF2B5EF4-FFF2-40B4-BE49-F238E27FC236}">
                  <a16:creationId xmlns:a16="http://schemas.microsoft.com/office/drawing/2014/main" id="{F0FF96DB-BE3F-4789-94F1-3942D7A61308}"/>
                </a:ext>
              </a:extLst>
            </p:cNvPr>
            <p:cNvSpPr/>
            <p:nvPr/>
          </p:nvSpPr>
          <p:spPr>
            <a:xfrm>
              <a:off x="7347928" y="2359857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Rectangle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88C20548-7222-484D-8F4B-AEAE1BD1E2C0}"/>
                </a:ext>
              </a:extLst>
            </p:cNvPr>
            <p:cNvSpPr/>
            <p:nvPr/>
          </p:nvSpPr>
          <p:spPr>
            <a:xfrm>
              <a:off x="7735491" y="2747420"/>
              <a:ext cx="1043437" cy="1043437"/>
            </a:xfrm>
            <a:prstGeom prst="rect">
              <a:avLst/>
            </a:prstGeom>
            <a:blipFill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E313E0-C89B-4B80-A69D-F2F375C0E0BC}"/>
              </a:ext>
            </a:extLst>
          </p:cNvPr>
          <p:cNvSpPr/>
          <p:nvPr/>
        </p:nvSpPr>
        <p:spPr>
          <a:xfrm>
            <a:off x="6997349" y="4490996"/>
            <a:ext cx="2519719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Chức năng của phần mềm</a:t>
            </a:r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9A8A734A-BE8F-43A1-BE49-9E5A986DA6C7}"/>
              </a:ext>
            </a:extLst>
          </p:cNvPr>
          <p:cNvSpPr/>
          <p:nvPr/>
        </p:nvSpPr>
        <p:spPr>
          <a:xfrm>
            <a:off x="9989043" y="4511915"/>
            <a:ext cx="14191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grpSp>
        <p:nvGrpSpPr>
          <p:cNvPr id="31" name="!4">
            <a:extLst>
              <a:ext uri="{FF2B5EF4-FFF2-40B4-BE49-F238E27FC236}">
                <a16:creationId xmlns:a16="http://schemas.microsoft.com/office/drawing/2014/main" id="{A393609E-24B2-4043-970F-3FB8BB5A7368}"/>
              </a:ext>
            </a:extLst>
          </p:cNvPr>
          <p:cNvGrpSpPr/>
          <p:nvPr/>
        </p:nvGrpSpPr>
        <p:grpSpPr>
          <a:xfrm>
            <a:off x="9789337" y="2359857"/>
            <a:ext cx="1818562" cy="1818562"/>
            <a:chOff x="9789337" y="2359857"/>
            <a:chExt cx="1818562" cy="1818562"/>
          </a:xfrm>
        </p:grpSpPr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7E03BB5A-3091-45C9-ABDF-31AD7BD79408}"/>
                </a:ext>
              </a:extLst>
            </p:cNvPr>
            <p:cNvSpPr/>
            <p:nvPr/>
          </p:nvSpPr>
          <p:spPr>
            <a:xfrm>
              <a:off x="9789337" y="2359857"/>
              <a:ext cx="1818562" cy="181856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25" name="Đồ họa 24" descr="Thỏi vàng">
              <a:hlinkClick r:id="rId11" action="ppaction://hlinksldjump"/>
              <a:extLst>
                <a:ext uri="{FF2B5EF4-FFF2-40B4-BE49-F238E27FC236}">
                  <a16:creationId xmlns:a16="http://schemas.microsoft.com/office/drawing/2014/main" id="{E3290598-8BF4-44FA-91DA-DC09279B0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091587" y="2620041"/>
              <a:ext cx="1214062" cy="1214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2185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1149868C-C27E-49FD-9E03-4E883E852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2927991"/>
              </p:ext>
            </p:extLst>
          </p:nvPr>
        </p:nvGraphicFramePr>
        <p:xfrm>
          <a:off x="562573" y="1261832"/>
          <a:ext cx="11067050" cy="5083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A11656BD-704F-446C-B90E-03059BB80EC5}"/>
              </a:ext>
            </a:extLst>
          </p:cNvPr>
          <p:cNvSpPr/>
          <p:nvPr/>
        </p:nvSpPr>
        <p:spPr>
          <a:xfrm>
            <a:off x="1610508" y="803194"/>
            <a:ext cx="8941378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600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giải quyết những vấn đề còn thiếu sót của việc quản lý cửa hàng</a:t>
            </a:r>
          </a:p>
        </p:txBody>
      </p:sp>
      <p:cxnSp>
        <p:nvCxnSpPr>
          <p:cNvPr id="44" name="Đường nối Thẳng 43">
            <a:extLst>
              <a:ext uri="{FF2B5EF4-FFF2-40B4-BE49-F238E27FC236}">
                <a16:creationId xmlns:a16="http://schemas.microsoft.com/office/drawing/2014/main" id="{4C83702D-E598-43C8-9F28-14D63847520E}"/>
              </a:ext>
            </a:extLst>
          </p:cNvPr>
          <p:cNvCxnSpPr>
            <a:cxnSpLocks/>
          </p:cNvCxnSpPr>
          <p:nvPr/>
        </p:nvCxnSpPr>
        <p:spPr>
          <a:xfrm>
            <a:off x="1509486" y="1115501"/>
            <a:ext cx="8412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7">
            <a:hlinkClick r:id="rId7" action="ppaction://hlinksldjump"/>
            <a:extLst>
              <a:ext uri="{FF2B5EF4-FFF2-40B4-BE49-F238E27FC236}">
                <a16:creationId xmlns:a16="http://schemas.microsoft.com/office/drawing/2014/main" id="{2A9AA0C8-5A3E-44B6-83B3-8BAA53EEFD6F}"/>
              </a:ext>
            </a:extLst>
          </p:cNvPr>
          <p:cNvSpPr/>
          <p:nvPr/>
        </p:nvSpPr>
        <p:spPr>
          <a:xfrm>
            <a:off x="532771" y="512353"/>
            <a:ext cx="864000" cy="8640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7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7F81D358-D3E5-4AA9-9F0B-6EDAD0C95D77}"/>
              </a:ext>
            </a:extLst>
          </p:cNvPr>
          <p:cNvSpPr/>
          <p:nvPr/>
        </p:nvSpPr>
        <p:spPr>
          <a:xfrm>
            <a:off x="716902" y="696484"/>
            <a:ext cx="495738" cy="495738"/>
          </a:xfrm>
          <a:prstGeom prst="rect">
            <a:avLst/>
          </a:prstGeom>
          <a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561228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CD472F53-F714-4910-896C-6F022FC7F3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>
                                            <p:graphicEl>
                                              <a:dgm id="{CD472F53-F714-4910-896C-6F022FC7F3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4AF6397C-2CCA-490E-B791-16E1FB87F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>
                                            <p:graphicEl>
                                              <a:dgm id="{4AF6397C-2CCA-490E-B791-16E1FB87FB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674EE9FB-7345-4865-AA0F-18179213C2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">
                                            <p:graphicEl>
                                              <a:dgm id="{674EE9FB-7345-4865-AA0F-18179213C2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018BE119-066A-4E2F-AEEE-649B34AD1F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">
                                            <p:graphicEl>
                                              <a:dgm id="{018BE119-066A-4E2F-AEEE-649B34AD1F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1B731CF1-11C9-4414-ACF3-0C7977144C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>
                                            <p:graphicEl>
                                              <a:dgm id="{1B731CF1-11C9-4414-ACF3-0C7977144C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16AFE10E-B984-40AA-AD8C-52A1C7776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">
                                            <p:graphicEl>
                                              <a:dgm id="{16AFE10E-B984-40AA-AD8C-52A1C77763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7F8AA395-0E3B-411C-B95E-94DBB3EC28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0">
                                            <p:graphicEl>
                                              <a:dgm id="{7F8AA395-0E3B-411C-B95E-94DBB3EC28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41A83D6F-A336-450E-AF77-FDA7702A3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">
                                            <p:graphicEl>
                                              <a:dgm id="{41A83D6F-A336-450E-AF77-FDA7702A37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A6CA09AF-FF0D-4F8F-B6B7-9E15743C6C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">
                                            <p:graphicEl>
                                              <a:dgm id="{A6CA09AF-FF0D-4F8F-B6B7-9E15743C6C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F7C17C94-9AF1-4F4E-8277-85980DD43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0">
                                            <p:graphicEl>
                                              <a:dgm id="{F7C17C94-9AF1-4F4E-8277-85980DD439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65D11B06-6877-453D-926D-30CE2DAF4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">
                                            <p:graphicEl>
                                              <a:dgm id="{65D11B06-6877-453D-926D-30CE2DAF4A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FA38CBC0-43F6-4344-A79B-791043FB3D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0">
                                            <p:graphicEl>
                                              <a:dgm id="{FA38CBC0-43F6-4344-A79B-791043FB3D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1A995341-2614-4014-94D0-D31E518037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0">
                                            <p:graphicEl>
                                              <a:dgm id="{1A995341-2614-4014-94D0-D31E518037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10DA2713-EB9C-4F5A-8739-16BA10BA56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0">
                                            <p:graphicEl>
                                              <a:dgm id="{10DA2713-EB9C-4F5A-8739-16BA10BA56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64FE0D62-5907-407C-92CA-70FEA5BECF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0">
                                            <p:graphicEl>
                                              <a:dgm id="{64FE0D62-5907-407C-92CA-70FEA5BECF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91FA3A14-E1D4-404B-A364-6CBE5153FB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0">
                                            <p:graphicEl>
                                              <a:dgm id="{91FA3A14-E1D4-404B-A364-6CBE5153FB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0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1969"/>
            <a:ext cx="10058400" cy="125032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CỬA HÀNG TIVI</a:t>
            </a:r>
          </a:p>
        </p:txBody>
      </p:sp>
      <p:sp>
        <p:nvSpPr>
          <p:cNvPr id="4" name="Oval 3">
            <a:hlinkClick r:id="rId2" action="ppaction://hlinksldjump"/>
            <a:extLst>
              <a:ext uri="{FF2B5EF4-FFF2-40B4-BE49-F238E27FC236}">
                <a16:creationId xmlns:a16="http://schemas.microsoft.com/office/drawing/2014/main" id="{7C422A3C-CC38-4896-AEAE-5B87DC8785D4}"/>
              </a:ext>
            </a:extLst>
          </p:cNvPr>
          <p:cNvSpPr/>
          <p:nvPr/>
        </p:nvSpPr>
        <p:spPr>
          <a:xfrm>
            <a:off x="1036049" y="2369915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6" name="Rectangle 5" descr="Bar graph with downward trend">
            <a:hlinkClick r:id="rId2" action="ppaction://hlinksldjump"/>
            <a:extLst>
              <a:ext uri="{FF2B5EF4-FFF2-40B4-BE49-F238E27FC236}">
                <a16:creationId xmlns:a16="http://schemas.microsoft.com/office/drawing/2014/main" id="{66CE9874-D986-4A42-BB1C-63DF2B27F9D0}"/>
              </a:ext>
            </a:extLst>
          </p:cNvPr>
          <p:cNvSpPr/>
          <p:nvPr/>
        </p:nvSpPr>
        <p:spPr>
          <a:xfrm>
            <a:off x="1423612" y="2757478"/>
            <a:ext cx="1043437" cy="104343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A78DEE-C8E2-4441-966D-045C0418BAF6}"/>
              </a:ext>
            </a:extLst>
          </p:cNvPr>
          <p:cNvSpPr/>
          <p:nvPr/>
        </p:nvSpPr>
        <p:spPr>
          <a:xfrm>
            <a:off x="490313" y="4521973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Tình hình của hệ thống quản lý cửa hàng hiện nay</a:t>
            </a:r>
          </a:p>
        </p:txBody>
      </p:sp>
      <p:sp>
        <p:nvSpPr>
          <p:cNvPr id="8" name="Oval 7">
            <a:hlinkClick r:id="rId5" action="ppaction://hlinksldjump"/>
            <a:extLst>
              <a:ext uri="{FF2B5EF4-FFF2-40B4-BE49-F238E27FC236}">
                <a16:creationId xmlns:a16="http://schemas.microsoft.com/office/drawing/2014/main" id="{E6C4AF1A-C092-4071-9559-396B3D9BC877}"/>
              </a:ext>
            </a:extLst>
          </p:cNvPr>
          <p:cNvSpPr/>
          <p:nvPr/>
        </p:nvSpPr>
        <p:spPr>
          <a:xfrm>
            <a:off x="4289568" y="2364886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>
            <a:hlinkClick r:id="rId5" action="ppaction://hlinksldjump"/>
            <a:extLst>
              <a:ext uri="{FF2B5EF4-FFF2-40B4-BE49-F238E27FC236}">
                <a16:creationId xmlns:a16="http://schemas.microsoft.com/office/drawing/2014/main" id="{D179BD32-7F12-419A-B559-4583B4396E7B}"/>
              </a:ext>
            </a:extLst>
          </p:cNvPr>
          <p:cNvSpPr/>
          <p:nvPr/>
        </p:nvSpPr>
        <p:spPr>
          <a:xfrm>
            <a:off x="4677131" y="2752449"/>
            <a:ext cx="1043437" cy="1043437"/>
          </a:xfrm>
          <a:prstGeom prst="rect">
            <a:avLst/>
          </a:prstGeom>
          <a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03A7A82-DE90-4A22-AA7A-400BB964CB35}"/>
              </a:ext>
            </a:extLst>
          </p:cNvPr>
          <p:cNvSpPr/>
          <p:nvPr/>
        </p:nvSpPr>
        <p:spPr>
          <a:xfrm>
            <a:off x="3743831" y="4516944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giải quyết những vấn đề còn thiếu sót của việc quản lý cửa hàng</a:t>
            </a:r>
          </a:p>
        </p:txBody>
      </p:sp>
      <p:grpSp>
        <p:nvGrpSpPr>
          <p:cNvPr id="30" name="!3">
            <a:extLst>
              <a:ext uri="{FF2B5EF4-FFF2-40B4-BE49-F238E27FC236}">
                <a16:creationId xmlns:a16="http://schemas.microsoft.com/office/drawing/2014/main" id="{3B03ABB1-FF7C-4D75-B0D5-14BC45C92642}"/>
              </a:ext>
            </a:extLst>
          </p:cNvPr>
          <p:cNvGrpSpPr/>
          <p:nvPr/>
        </p:nvGrpSpPr>
        <p:grpSpPr>
          <a:xfrm>
            <a:off x="7347928" y="2359857"/>
            <a:ext cx="1818562" cy="1818562"/>
            <a:chOff x="7347928" y="2359857"/>
            <a:chExt cx="1818562" cy="1818562"/>
          </a:xfrm>
        </p:grpSpPr>
        <p:sp>
          <p:nvSpPr>
            <p:cNvPr id="11" name="Oval 10">
              <a:hlinkClick r:id="rId5" action="ppaction://hlinksldjump"/>
              <a:extLst>
                <a:ext uri="{FF2B5EF4-FFF2-40B4-BE49-F238E27FC236}">
                  <a16:creationId xmlns:a16="http://schemas.microsoft.com/office/drawing/2014/main" id="{F0FF96DB-BE3F-4789-94F1-3942D7A61308}"/>
                </a:ext>
              </a:extLst>
            </p:cNvPr>
            <p:cNvSpPr/>
            <p:nvPr/>
          </p:nvSpPr>
          <p:spPr>
            <a:xfrm>
              <a:off x="7347928" y="2359857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Rectangle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88C20548-7222-484D-8F4B-AEAE1BD1E2C0}"/>
                </a:ext>
              </a:extLst>
            </p:cNvPr>
            <p:cNvSpPr/>
            <p:nvPr/>
          </p:nvSpPr>
          <p:spPr>
            <a:xfrm>
              <a:off x="7735491" y="2747420"/>
              <a:ext cx="1043437" cy="1043437"/>
            </a:xfrm>
            <a:prstGeom prst="rect">
              <a:avLst/>
            </a:prstGeom>
            <a:blipFill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E313E0-C89B-4B80-A69D-F2F375C0E0BC}"/>
              </a:ext>
            </a:extLst>
          </p:cNvPr>
          <p:cNvSpPr/>
          <p:nvPr/>
        </p:nvSpPr>
        <p:spPr>
          <a:xfrm>
            <a:off x="6997349" y="4490996"/>
            <a:ext cx="2519719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Chức năng của phần mềm</a:t>
            </a:r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9A8A734A-BE8F-43A1-BE49-9E5A986DA6C7}"/>
              </a:ext>
            </a:extLst>
          </p:cNvPr>
          <p:cNvSpPr/>
          <p:nvPr/>
        </p:nvSpPr>
        <p:spPr>
          <a:xfrm>
            <a:off x="9989043" y="4511915"/>
            <a:ext cx="14191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grpSp>
        <p:nvGrpSpPr>
          <p:cNvPr id="31" name="!4">
            <a:extLst>
              <a:ext uri="{FF2B5EF4-FFF2-40B4-BE49-F238E27FC236}">
                <a16:creationId xmlns:a16="http://schemas.microsoft.com/office/drawing/2014/main" id="{A393609E-24B2-4043-970F-3FB8BB5A7368}"/>
              </a:ext>
            </a:extLst>
          </p:cNvPr>
          <p:cNvGrpSpPr/>
          <p:nvPr/>
        </p:nvGrpSpPr>
        <p:grpSpPr>
          <a:xfrm>
            <a:off x="9789337" y="2359857"/>
            <a:ext cx="1818562" cy="1818562"/>
            <a:chOff x="9789337" y="2359857"/>
            <a:chExt cx="1818562" cy="1818562"/>
          </a:xfrm>
        </p:grpSpPr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7E03BB5A-3091-45C9-ABDF-31AD7BD79408}"/>
                </a:ext>
              </a:extLst>
            </p:cNvPr>
            <p:cNvSpPr/>
            <p:nvPr/>
          </p:nvSpPr>
          <p:spPr>
            <a:xfrm>
              <a:off x="9789337" y="2359857"/>
              <a:ext cx="1818562" cy="181856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25" name="Đồ họa 24" descr="Thỏi vàng">
              <a:hlinkClick r:id="rId11" action="ppaction://hlinksldjump"/>
              <a:extLst>
                <a:ext uri="{FF2B5EF4-FFF2-40B4-BE49-F238E27FC236}">
                  <a16:creationId xmlns:a16="http://schemas.microsoft.com/office/drawing/2014/main" id="{E3290598-8BF4-44FA-91DA-DC09279B0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091587" y="2620041"/>
              <a:ext cx="1214062" cy="1214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93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tự do: Hình 4">
            <a:extLst>
              <a:ext uri="{FF2B5EF4-FFF2-40B4-BE49-F238E27FC236}">
                <a16:creationId xmlns:a16="http://schemas.microsoft.com/office/drawing/2014/main" id="{7BAEAC0B-A54B-4232-9676-A92F38053AC8}"/>
              </a:ext>
            </a:extLst>
          </p:cNvPr>
          <p:cNvSpPr>
            <a:spLocks noChangeAspect="1"/>
          </p:cNvSpPr>
          <p:nvPr/>
        </p:nvSpPr>
        <p:spPr>
          <a:xfrm>
            <a:off x="747351" y="4427276"/>
            <a:ext cx="1813399" cy="1315223"/>
          </a:xfrm>
          <a:custGeom>
            <a:avLst/>
            <a:gdLst>
              <a:gd name="connsiteX0" fmla="*/ 0 w 1079935"/>
              <a:gd name="connsiteY0" fmla="*/ 40999 h 409985"/>
              <a:gd name="connsiteX1" fmla="*/ 40999 w 1079935"/>
              <a:gd name="connsiteY1" fmla="*/ 0 h 409985"/>
              <a:gd name="connsiteX2" fmla="*/ 1038937 w 1079935"/>
              <a:gd name="connsiteY2" fmla="*/ 0 h 409985"/>
              <a:gd name="connsiteX3" fmla="*/ 1079936 w 1079935"/>
              <a:gd name="connsiteY3" fmla="*/ 40999 h 409985"/>
              <a:gd name="connsiteX4" fmla="*/ 1079935 w 1079935"/>
              <a:gd name="connsiteY4" fmla="*/ 368987 h 409985"/>
              <a:gd name="connsiteX5" fmla="*/ 1038936 w 1079935"/>
              <a:gd name="connsiteY5" fmla="*/ 409986 h 409985"/>
              <a:gd name="connsiteX6" fmla="*/ 40999 w 1079935"/>
              <a:gd name="connsiteY6" fmla="*/ 409985 h 409985"/>
              <a:gd name="connsiteX7" fmla="*/ 0 w 1079935"/>
              <a:gd name="connsiteY7" fmla="*/ 368986 h 409985"/>
              <a:gd name="connsiteX8" fmla="*/ 0 w 1079935"/>
              <a:gd name="connsiteY8" fmla="*/ 40999 h 409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9935" h="409985">
                <a:moveTo>
                  <a:pt x="0" y="40999"/>
                </a:moveTo>
                <a:cubicBezTo>
                  <a:pt x="0" y="18356"/>
                  <a:pt x="18356" y="0"/>
                  <a:pt x="40999" y="0"/>
                </a:cubicBezTo>
                <a:lnTo>
                  <a:pt x="1038937" y="0"/>
                </a:lnTo>
                <a:cubicBezTo>
                  <a:pt x="1061580" y="0"/>
                  <a:pt x="1079936" y="18356"/>
                  <a:pt x="1079936" y="40999"/>
                </a:cubicBezTo>
                <a:cubicBezTo>
                  <a:pt x="1079936" y="150328"/>
                  <a:pt x="1079935" y="259658"/>
                  <a:pt x="1079935" y="368987"/>
                </a:cubicBezTo>
                <a:cubicBezTo>
                  <a:pt x="1079935" y="391630"/>
                  <a:pt x="1061579" y="409986"/>
                  <a:pt x="1038936" y="409986"/>
                </a:cubicBezTo>
                <a:lnTo>
                  <a:pt x="40999" y="409985"/>
                </a:lnTo>
                <a:cubicBezTo>
                  <a:pt x="18356" y="409985"/>
                  <a:pt x="0" y="391629"/>
                  <a:pt x="0" y="368986"/>
                </a:cubicBezTo>
                <a:lnTo>
                  <a:pt x="0" y="40999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963" tIns="25978" rIns="32963" bIns="25978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cá nhân</a:t>
            </a:r>
          </a:p>
        </p:txBody>
      </p:sp>
      <p:sp>
        <p:nvSpPr>
          <p:cNvPr id="11" name="Hình tự do: Hình 10">
            <a:extLst>
              <a:ext uri="{FF2B5EF4-FFF2-40B4-BE49-F238E27FC236}">
                <a16:creationId xmlns:a16="http://schemas.microsoft.com/office/drawing/2014/main" id="{2D57AE88-1047-4C11-BB2A-AB2D288F741C}"/>
              </a:ext>
            </a:extLst>
          </p:cNvPr>
          <p:cNvSpPr>
            <a:spLocks noChangeAspect="1"/>
          </p:cNvSpPr>
          <p:nvPr/>
        </p:nvSpPr>
        <p:spPr>
          <a:xfrm>
            <a:off x="5189301" y="4427276"/>
            <a:ext cx="1813399" cy="1315223"/>
          </a:xfrm>
          <a:custGeom>
            <a:avLst/>
            <a:gdLst>
              <a:gd name="connsiteX0" fmla="*/ 0 w 1079935"/>
              <a:gd name="connsiteY0" fmla="*/ 40999 h 409985"/>
              <a:gd name="connsiteX1" fmla="*/ 40999 w 1079935"/>
              <a:gd name="connsiteY1" fmla="*/ 0 h 409985"/>
              <a:gd name="connsiteX2" fmla="*/ 1038937 w 1079935"/>
              <a:gd name="connsiteY2" fmla="*/ 0 h 409985"/>
              <a:gd name="connsiteX3" fmla="*/ 1079936 w 1079935"/>
              <a:gd name="connsiteY3" fmla="*/ 40999 h 409985"/>
              <a:gd name="connsiteX4" fmla="*/ 1079935 w 1079935"/>
              <a:gd name="connsiteY4" fmla="*/ 368987 h 409985"/>
              <a:gd name="connsiteX5" fmla="*/ 1038936 w 1079935"/>
              <a:gd name="connsiteY5" fmla="*/ 409986 h 409985"/>
              <a:gd name="connsiteX6" fmla="*/ 40999 w 1079935"/>
              <a:gd name="connsiteY6" fmla="*/ 409985 h 409985"/>
              <a:gd name="connsiteX7" fmla="*/ 0 w 1079935"/>
              <a:gd name="connsiteY7" fmla="*/ 368986 h 409985"/>
              <a:gd name="connsiteX8" fmla="*/ 0 w 1079935"/>
              <a:gd name="connsiteY8" fmla="*/ 40999 h 409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9935" h="409985">
                <a:moveTo>
                  <a:pt x="0" y="40999"/>
                </a:moveTo>
                <a:cubicBezTo>
                  <a:pt x="0" y="18356"/>
                  <a:pt x="18356" y="0"/>
                  <a:pt x="40999" y="0"/>
                </a:cubicBezTo>
                <a:lnTo>
                  <a:pt x="1038937" y="0"/>
                </a:lnTo>
                <a:cubicBezTo>
                  <a:pt x="1061580" y="0"/>
                  <a:pt x="1079936" y="18356"/>
                  <a:pt x="1079936" y="40999"/>
                </a:cubicBezTo>
                <a:cubicBezTo>
                  <a:pt x="1079936" y="150328"/>
                  <a:pt x="1079935" y="259658"/>
                  <a:pt x="1079935" y="368987"/>
                </a:cubicBezTo>
                <a:cubicBezTo>
                  <a:pt x="1079935" y="391630"/>
                  <a:pt x="1061579" y="409986"/>
                  <a:pt x="1038936" y="409986"/>
                </a:cubicBezTo>
                <a:lnTo>
                  <a:pt x="40999" y="409985"/>
                </a:lnTo>
                <a:cubicBezTo>
                  <a:pt x="18356" y="409985"/>
                  <a:pt x="0" y="391629"/>
                  <a:pt x="0" y="368986"/>
                </a:cubicBezTo>
                <a:lnTo>
                  <a:pt x="0" y="40999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963" tIns="25978" rIns="32963" bIns="25978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thông tin cá nhân và công việ của nhân viên</a:t>
            </a:r>
          </a:p>
        </p:txBody>
      </p:sp>
      <p:grpSp>
        <p:nvGrpSpPr>
          <p:cNvPr id="40" name="Group 15">
            <a:extLst>
              <a:ext uri="{FF2B5EF4-FFF2-40B4-BE49-F238E27FC236}">
                <a16:creationId xmlns:a16="http://schemas.microsoft.com/office/drawing/2014/main" id="{D0C52EBB-E179-4EA7-9F6C-AD81F6B7C137}"/>
              </a:ext>
            </a:extLst>
          </p:cNvPr>
          <p:cNvGrpSpPr>
            <a:grpSpLocks noChangeAspect="1"/>
          </p:cNvGrpSpPr>
          <p:nvPr/>
        </p:nvGrpSpPr>
        <p:grpSpPr>
          <a:xfrm>
            <a:off x="563220" y="483239"/>
            <a:ext cx="864000" cy="864000"/>
            <a:chOff x="8689687" y="2696568"/>
            <a:chExt cx="1818562" cy="1818562"/>
          </a:xfrm>
        </p:grpSpPr>
        <p:sp>
          <p:nvSpPr>
            <p:cNvPr id="41" name="Oval 10">
              <a:hlinkClick r:id="rId2" action="ppaction://hlinksldjump"/>
              <a:extLst>
                <a:ext uri="{FF2B5EF4-FFF2-40B4-BE49-F238E27FC236}">
                  <a16:creationId xmlns:a16="http://schemas.microsoft.com/office/drawing/2014/main" id="{B4BB8EDA-4823-43A0-9714-BBBFCFB87498}"/>
                </a:ext>
              </a:extLst>
            </p:cNvPr>
            <p:cNvSpPr/>
            <p:nvPr/>
          </p:nvSpPr>
          <p:spPr>
            <a:xfrm>
              <a:off x="8689687" y="2696568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2" name="Rectangle 11">
              <a:extLst>
                <a:ext uri="{FF2B5EF4-FFF2-40B4-BE49-F238E27FC236}">
                  <a16:creationId xmlns:a16="http://schemas.microsoft.com/office/drawing/2014/main" id="{9C73651F-302B-4A2A-BC11-992BEA5309AF}"/>
                </a:ext>
              </a:extLst>
            </p:cNvPr>
            <p:cNvSpPr/>
            <p:nvPr/>
          </p:nvSpPr>
          <p:spPr>
            <a:xfrm>
              <a:off x="9077250" y="3084131"/>
              <a:ext cx="1043437" cy="1043437"/>
            </a:xfrm>
            <a:prstGeom prst="rect">
              <a:avLst/>
            </a:prstGeom>
            <a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3" name="Freeform: Shape 12">
            <a:extLst>
              <a:ext uri="{FF2B5EF4-FFF2-40B4-BE49-F238E27FC236}">
                <a16:creationId xmlns:a16="http://schemas.microsoft.com/office/drawing/2014/main" id="{740DC414-11A1-449C-B48E-015C593F72D2}"/>
              </a:ext>
            </a:extLst>
          </p:cNvPr>
          <p:cNvSpPr/>
          <p:nvPr/>
        </p:nvSpPr>
        <p:spPr>
          <a:xfrm>
            <a:off x="1611351" y="755501"/>
            <a:ext cx="44419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lvl="0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defRPr cap="all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Chức năng của phần mềm</a:t>
            </a:r>
          </a:p>
        </p:txBody>
      </p:sp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id="{8406FF61-EE33-44DE-B405-C3ADE1D0FD36}"/>
              </a:ext>
            </a:extLst>
          </p:cNvPr>
          <p:cNvCxnSpPr>
            <a:cxnSpLocks/>
          </p:cNvCxnSpPr>
          <p:nvPr/>
        </p:nvCxnSpPr>
        <p:spPr>
          <a:xfrm>
            <a:off x="1611351" y="1163108"/>
            <a:ext cx="41864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0A8825AF-E9D7-4412-86DF-707F025EF811}"/>
              </a:ext>
            </a:extLst>
          </p:cNvPr>
          <p:cNvCxnSpPr>
            <a:cxnSpLocks/>
          </p:cNvCxnSpPr>
          <p:nvPr/>
        </p:nvCxnSpPr>
        <p:spPr>
          <a:xfrm>
            <a:off x="6102350" y="3836775"/>
            <a:ext cx="0" cy="5905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Đường nối Thẳng 61">
            <a:extLst>
              <a:ext uri="{FF2B5EF4-FFF2-40B4-BE49-F238E27FC236}">
                <a16:creationId xmlns:a16="http://schemas.microsoft.com/office/drawing/2014/main" id="{A955AC85-732B-4D3F-8E4D-466165FDE269}"/>
              </a:ext>
            </a:extLst>
          </p:cNvPr>
          <p:cNvCxnSpPr>
            <a:cxnSpLocks/>
          </p:cNvCxnSpPr>
          <p:nvPr/>
        </p:nvCxnSpPr>
        <p:spPr>
          <a:xfrm>
            <a:off x="1654050" y="3836775"/>
            <a:ext cx="4441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Đường kết nối Mũi tên Thẳng 62">
            <a:extLst>
              <a:ext uri="{FF2B5EF4-FFF2-40B4-BE49-F238E27FC236}">
                <a16:creationId xmlns:a16="http://schemas.microsoft.com/office/drawing/2014/main" id="{A8CB37F9-4CA4-4476-84FC-944B5033B565}"/>
              </a:ext>
            </a:extLst>
          </p:cNvPr>
          <p:cNvCxnSpPr>
            <a:cxnSpLocks/>
          </p:cNvCxnSpPr>
          <p:nvPr/>
        </p:nvCxnSpPr>
        <p:spPr>
          <a:xfrm>
            <a:off x="1664211" y="3836775"/>
            <a:ext cx="0" cy="6100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Nhóm 135">
            <a:extLst>
              <a:ext uri="{FF2B5EF4-FFF2-40B4-BE49-F238E27FC236}">
                <a16:creationId xmlns:a16="http://schemas.microsoft.com/office/drawing/2014/main" id="{3458ACD5-6B06-446E-B672-9BCFEA45D00C}"/>
              </a:ext>
            </a:extLst>
          </p:cNvPr>
          <p:cNvGrpSpPr/>
          <p:nvPr/>
        </p:nvGrpSpPr>
        <p:grpSpPr>
          <a:xfrm>
            <a:off x="2968326" y="3836775"/>
            <a:ext cx="1813399" cy="1905724"/>
            <a:chOff x="2968326" y="3836775"/>
            <a:chExt cx="1813399" cy="1905724"/>
          </a:xfrm>
        </p:grpSpPr>
        <p:sp>
          <p:nvSpPr>
            <p:cNvPr id="7" name="Hình tự do: Hình 6">
              <a:extLst>
                <a:ext uri="{FF2B5EF4-FFF2-40B4-BE49-F238E27FC236}">
                  <a16:creationId xmlns:a16="http://schemas.microsoft.com/office/drawing/2014/main" id="{A4391CF2-7F81-4D95-8A73-B46EFD45BB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8326" y="4427276"/>
              <a:ext cx="1813399" cy="1315223"/>
            </a:xfrm>
            <a:custGeom>
              <a:avLst/>
              <a:gdLst>
                <a:gd name="connsiteX0" fmla="*/ 0 w 1079935"/>
                <a:gd name="connsiteY0" fmla="*/ 40999 h 409985"/>
                <a:gd name="connsiteX1" fmla="*/ 40999 w 1079935"/>
                <a:gd name="connsiteY1" fmla="*/ 0 h 409985"/>
                <a:gd name="connsiteX2" fmla="*/ 1038937 w 1079935"/>
                <a:gd name="connsiteY2" fmla="*/ 0 h 409985"/>
                <a:gd name="connsiteX3" fmla="*/ 1079936 w 1079935"/>
                <a:gd name="connsiteY3" fmla="*/ 40999 h 409985"/>
                <a:gd name="connsiteX4" fmla="*/ 1079935 w 1079935"/>
                <a:gd name="connsiteY4" fmla="*/ 368987 h 409985"/>
                <a:gd name="connsiteX5" fmla="*/ 1038936 w 1079935"/>
                <a:gd name="connsiteY5" fmla="*/ 409986 h 409985"/>
                <a:gd name="connsiteX6" fmla="*/ 40999 w 1079935"/>
                <a:gd name="connsiteY6" fmla="*/ 409985 h 409985"/>
                <a:gd name="connsiteX7" fmla="*/ 0 w 1079935"/>
                <a:gd name="connsiteY7" fmla="*/ 368986 h 409985"/>
                <a:gd name="connsiteX8" fmla="*/ 0 w 1079935"/>
                <a:gd name="connsiteY8" fmla="*/ 40999 h 40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935" h="409985">
                  <a:moveTo>
                    <a:pt x="0" y="40999"/>
                  </a:moveTo>
                  <a:cubicBezTo>
                    <a:pt x="0" y="18356"/>
                    <a:pt x="18356" y="0"/>
                    <a:pt x="40999" y="0"/>
                  </a:cubicBezTo>
                  <a:lnTo>
                    <a:pt x="1038937" y="0"/>
                  </a:lnTo>
                  <a:cubicBezTo>
                    <a:pt x="1061580" y="0"/>
                    <a:pt x="1079936" y="18356"/>
                    <a:pt x="1079936" y="40999"/>
                  </a:cubicBezTo>
                  <a:cubicBezTo>
                    <a:pt x="1079936" y="150328"/>
                    <a:pt x="1079935" y="259658"/>
                    <a:pt x="1079935" y="368987"/>
                  </a:cubicBezTo>
                  <a:cubicBezTo>
                    <a:pt x="1079935" y="391630"/>
                    <a:pt x="1061579" y="409986"/>
                    <a:pt x="1038936" y="409986"/>
                  </a:cubicBezTo>
                  <a:lnTo>
                    <a:pt x="40999" y="409985"/>
                  </a:lnTo>
                  <a:cubicBezTo>
                    <a:pt x="18356" y="409985"/>
                    <a:pt x="0" y="391629"/>
                    <a:pt x="0" y="368986"/>
                  </a:cubicBezTo>
                  <a:lnTo>
                    <a:pt x="0" y="40999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963" tIns="25978" rIns="32963" bIns="2597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Thông tin công việc</a:t>
              </a:r>
            </a:p>
          </p:txBody>
        </p:sp>
        <p:cxnSp>
          <p:nvCxnSpPr>
            <p:cNvPr id="69" name="Đường kết nối Mũi tên Thẳng 68">
              <a:extLst>
                <a:ext uri="{FF2B5EF4-FFF2-40B4-BE49-F238E27FC236}">
                  <a16:creationId xmlns:a16="http://schemas.microsoft.com/office/drawing/2014/main" id="{CB2BCDC3-90E1-4BD1-8B1C-8179E4F03A37}"/>
                </a:ext>
              </a:extLst>
            </p:cNvPr>
            <p:cNvCxnSpPr>
              <a:cxnSpLocks/>
            </p:cNvCxnSpPr>
            <p:nvPr/>
          </p:nvCxnSpPr>
          <p:spPr>
            <a:xfrm>
              <a:off x="3902331" y="3836775"/>
              <a:ext cx="0" cy="6100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Nhóm 136">
            <a:extLst>
              <a:ext uri="{FF2B5EF4-FFF2-40B4-BE49-F238E27FC236}">
                <a16:creationId xmlns:a16="http://schemas.microsoft.com/office/drawing/2014/main" id="{D3ED9979-D9BE-407A-8F43-858066ED4D72}"/>
              </a:ext>
            </a:extLst>
          </p:cNvPr>
          <p:cNvGrpSpPr/>
          <p:nvPr/>
        </p:nvGrpSpPr>
        <p:grpSpPr>
          <a:xfrm>
            <a:off x="7410276" y="3836775"/>
            <a:ext cx="1813399" cy="1905724"/>
            <a:chOff x="7410276" y="3836775"/>
            <a:chExt cx="1813399" cy="1905724"/>
          </a:xfrm>
        </p:grpSpPr>
        <p:sp>
          <p:nvSpPr>
            <p:cNvPr id="9" name="Hình tự do: Hình 8">
              <a:extLst>
                <a:ext uri="{FF2B5EF4-FFF2-40B4-BE49-F238E27FC236}">
                  <a16:creationId xmlns:a16="http://schemas.microsoft.com/office/drawing/2014/main" id="{0D123C4C-3689-4FC0-8C28-552896CA5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0276" y="4427276"/>
              <a:ext cx="1813399" cy="1315223"/>
            </a:xfrm>
            <a:custGeom>
              <a:avLst/>
              <a:gdLst>
                <a:gd name="connsiteX0" fmla="*/ 0 w 1079935"/>
                <a:gd name="connsiteY0" fmla="*/ 40999 h 409985"/>
                <a:gd name="connsiteX1" fmla="*/ 40999 w 1079935"/>
                <a:gd name="connsiteY1" fmla="*/ 0 h 409985"/>
                <a:gd name="connsiteX2" fmla="*/ 1038937 w 1079935"/>
                <a:gd name="connsiteY2" fmla="*/ 0 h 409985"/>
                <a:gd name="connsiteX3" fmla="*/ 1079936 w 1079935"/>
                <a:gd name="connsiteY3" fmla="*/ 40999 h 409985"/>
                <a:gd name="connsiteX4" fmla="*/ 1079935 w 1079935"/>
                <a:gd name="connsiteY4" fmla="*/ 368987 h 409985"/>
                <a:gd name="connsiteX5" fmla="*/ 1038936 w 1079935"/>
                <a:gd name="connsiteY5" fmla="*/ 409986 h 409985"/>
                <a:gd name="connsiteX6" fmla="*/ 40999 w 1079935"/>
                <a:gd name="connsiteY6" fmla="*/ 409985 h 409985"/>
                <a:gd name="connsiteX7" fmla="*/ 0 w 1079935"/>
                <a:gd name="connsiteY7" fmla="*/ 368986 h 409985"/>
                <a:gd name="connsiteX8" fmla="*/ 0 w 1079935"/>
                <a:gd name="connsiteY8" fmla="*/ 40999 h 40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935" h="409985">
                  <a:moveTo>
                    <a:pt x="0" y="40999"/>
                  </a:moveTo>
                  <a:cubicBezTo>
                    <a:pt x="0" y="18356"/>
                    <a:pt x="18356" y="0"/>
                    <a:pt x="40999" y="0"/>
                  </a:cubicBezTo>
                  <a:lnTo>
                    <a:pt x="1038937" y="0"/>
                  </a:lnTo>
                  <a:cubicBezTo>
                    <a:pt x="1061580" y="0"/>
                    <a:pt x="1079936" y="18356"/>
                    <a:pt x="1079936" y="40999"/>
                  </a:cubicBezTo>
                  <a:cubicBezTo>
                    <a:pt x="1079936" y="150328"/>
                    <a:pt x="1079935" y="259658"/>
                    <a:pt x="1079935" y="368987"/>
                  </a:cubicBezTo>
                  <a:cubicBezTo>
                    <a:pt x="1079935" y="391630"/>
                    <a:pt x="1061579" y="409986"/>
                    <a:pt x="1038936" y="409986"/>
                  </a:cubicBezTo>
                  <a:lnTo>
                    <a:pt x="40999" y="409985"/>
                  </a:lnTo>
                  <a:cubicBezTo>
                    <a:pt x="18356" y="409985"/>
                    <a:pt x="0" y="391629"/>
                    <a:pt x="0" y="368986"/>
                  </a:cubicBezTo>
                  <a:lnTo>
                    <a:pt x="0" y="40999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963" tIns="25978" rIns="32963" bIns="2597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Thông tin đăng nhập</a:t>
              </a:r>
            </a:p>
          </p:txBody>
        </p:sp>
        <p:cxnSp>
          <p:nvCxnSpPr>
            <p:cNvPr id="70" name="Đường kết nối Mũi tên Thẳng 69">
              <a:extLst>
                <a:ext uri="{FF2B5EF4-FFF2-40B4-BE49-F238E27FC236}">
                  <a16:creationId xmlns:a16="http://schemas.microsoft.com/office/drawing/2014/main" id="{234E76BC-0DAD-41E7-A6FE-5CCC8BB4B0DB}"/>
                </a:ext>
              </a:extLst>
            </p:cNvPr>
            <p:cNvCxnSpPr>
              <a:cxnSpLocks/>
            </p:cNvCxnSpPr>
            <p:nvPr/>
          </p:nvCxnSpPr>
          <p:spPr>
            <a:xfrm>
              <a:off x="8316975" y="3836775"/>
              <a:ext cx="0" cy="6100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Nhóm 139">
            <a:extLst>
              <a:ext uri="{FF2B5EF4-FFF2-40B4-BE49-F238E27FC236}">
                <a16:creationId xmlns:a16="http://schemas.microsoft.com/office/drawing/2014/main" id="{08EF7385-DA5E-4AC1-B730-0ED5A64E8F22}"/>
              </a:ext>
            </a:extLst>
          </p:cNvPr>
          <p:cNvGrpSpPr/>
          <p:nvPr/>
        </p:nvGrpSpPr>
        <p:grpSpPr>
          <a:xfrm>
            <a:off x="9631250" y="3847985"/>
            <a:ext cx="1813399" cy="1894514"/>
            <a:chOff x="9631250" y="3847985"/>
            <a:chExt cx="1813399" cy="1894514"/>
          </a:xfrm>
        </p:grpSpPr>
        <p:sp>
          <p:nvSpPr>
            <p:cNvPr id="13" name="Hình tự do: Hình 12">
              <a:extLst>
                <a:ext uri="{FF2B5EF4-FFF2-40B4-BE49-F238E27FC236}">
                  <a16:creationId xmlns:a16="http://schemas.microsoft.com/office/drawing/2014/main" id="{1DCD7D07-8BAC-432F-A791-AE3879D1DF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250" y="4427276"/>
              <a:ext cx="1813399" cy="1315223"/>
            </a:xfrm>
            <a:custGeom>
              <a:avLst/>
              <a:gdLst>
                <a:gd name="connsiteX0" fmla="*/ 0 w 1079935"/>
                <a:gd name="connsiteY0" fmla="*/ 40999 h 409985"/>
                <a:gd name="connsiteX1" fmla="*/ 40999 w 1079935"/>
                <a:gd name="connsiteY1" fmla="*/ 0 h 409985"/>
                <a:gd name="connsiteX2" fmla="*/ 1038937 w 1079935"/>
                <a:gd name="connsiteY2" fmla="*/ 0 h 409985"/>
                <a:gd name="connsiteX3" fmla="*/ 1079936 w 1079935"/>
                <a:gd name="connsiteY3" fmla="*/ 40999 h 409985"/>
                <a:gd name="connsiteX4" fmla="*/ 1079935 w 1079935"/>
                <a:gd name="connsiteY4" fmla="*/ 368987 h 409985"/>
                <a:gd name="connsiteX5" fmla="*/ 1038936 w 1079935"/>
                <a:gd name="connsiteY5" fmla="*/ 409986 h 409985"/>
                <a:gd name="connsiteX6" fmla="*/ 40999 w 1079935"/>
                <a:gd name="connsiteY6" fmla="*/ 409985 h 409985"/>
                <a:gd name="connsiteX7" fmla="*/ 0 w 1079935"/>
                <a:gd name="connsiteY7" fmla="*/ 368986 h 409985"/>
                <a:gd name="connsiteX8" fmla="*/ 0 w 1079935"/>
                <a:gd name="connsiteY8" fmla="*/ 40999 h 40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935" h="409985">
                  <a:moveTo>
                    <a:pt x="0" y="40999"/>
                  </a:moveTo>
                  <a:cubicBezTo>
                    <a:pt x="0" y="18356"/>
                    <a:pt x="18356" y="0"/>
                    <a:pt x="40999" y="0"/>
                  </a:cubicBezTo>
                  <a:lnTo>
                    <a:pt x="1038937" y="0"/>
                  </a:lnTo>
                  <a:cubicBezTo>
                    <a:pt x="1061580" y="0"/>
                    <a:pt x="1079936" y="18356"/>
                    <a:pt x="1079936" y="40999"/>
                  </a:cubicBezTo>
                  <a:cubicBezTo>
                    <a:pt x="1079936" y="150328"/>
                    <a:pt x="1079935" y="259658"/>
                    <a:pt x="1079935" y="368987"/>
                  </a:cubicBezTo>
                  <a:cubicBezTo>
                    <a:pt x="1079935" y="391630"/>
                    <a:pt x="1061579" y="409986"/>
                    <a:pt x="1038936" y="409986"/>
                  </a:cubicBezTo>
                  <a:lnTo>
                    <a:pt x="40999" y="409985"/>
                  </a:lnTo>
                  <a:cubicBezTo>
                    <a:pt x="18356" y="409985"/>
                    <a:pt x="0" y="391629"/>
                    <a:pt x="0" y="368986"/>
                  </a:cubicBezTo>
                  <a:lnTo>
                    <a:pt x="0" y="40999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963" tIns="25978" rIns="32963" bIns="2597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Cập nhật them sửa và xóa thông tin nhân viên</a:t>
              </a:r>
            </a:p>
          </p:txBody>
        </p:sp>
        <p:cxnSp>
          <p:nvCxnSpPr>
            <p:cNvPr id="71" name="Đường kết nối Mũi tên Thẳng 70">
              <a:extLst>
                <a:ext uri="{FF2B5EF4-FFF2-40B4-BE49-F238E27FC236}">
                  <a16:creationId xmlns:a16="http://schemas.microsoft.com/office/drawing/2014/main" id="{2406B24C-32FC-4B96-874F-D7524B26AFFA}"/>
                </a:ext>
              </a:extLst>
            </p:cNvPr>
            <p:cNvCxnSpPr>
              <a:cxnSpLocks/>
            </p:cNvCxnSpPr>
            <p:nvPr/>
          </p:nvCxnSpPr>
          <p:spPr>
            <a:xfrm>
              <a:off x="10537949" y="3847985"/>
              <a:ext cx="0" cy="6019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Nhóm 142">
            <a:extLst>
              <a:ext uri="{FF2B5EF4-FFF2-40B4-BE49-F238E27FC236}">
                <a16:creationId xmlns:a16="http://schemas.microsoft.com/office/drawing/2014/main" id="{F4374C51-35FD-47C6-97D6-727166C86B05}"/>
              </a:ext>
            </a:extLst>
          </p:cNvPr>
          <p:cNvGrpSpPr/>
          <p:nvPr/>
        </p:nvGrpSpPr>
        <p:grpSpPr>
          <a:xfrm>
            <a:off x="5016000" y="1918776"/>
            <a:ext cx="17244665" cy="1260000"/>
            <a:chOff x="5016000" y="1918776"/>
            <a:chExt cx="17244665" cy="1260000"/>
          </a:xfrm>
        </p:grpSpPr>
        <p:sp>
          <p:nvSpPr>
            <p:cNvPr id="3" name="Hình tự do: Hình 2">
              <a:extLst>
                <a:ext uri="{FF2B5EF4-FFF2-40B4-BE49-F238E27FC236}">
                  <a16:creationId xmlns:a16="http://schemas.microsoft.com/office/drawing/2014/main" id="{13B750C3-1BFA-43AA-B975-FA10EF5FE7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6000" y="1918776"/>
              <a:ext cx="2160000" cy="1260000"/>
            </a:xfrm>
            <a:custGeom>
              <a:avLst/>
              <a:gdLst>
                <a:gd name="connsiteX0" fmla="*/ 0 w 1620944"/>
                <a:gd name="connsiteY0" fmla="*/ 130380 h 1303800"/>
                <a:gd name="connsiteX1" fmla="*/ 130380 w 1620944"/>
                <a:gd name="connsiteY1" fmla="*/ 0 h 1303800"/>
                <a:gd name="connsiteX2" fmla="*/ 1490564 w 1620944"/>
                <a:gd name="connsiteY2" fmla="*/ 0 h 1303800"/>
                <a:gd name="connsiteX3" fmla="*/ 1620944 w 1620944"/>
                <a:gd name="connsiteY3" fmla="*/ 130380 h 1303800"/>
                <a:gd name="connsiteX4" fmla="*/ 1620944 w 1620944"/>
                <a:gd name="connsiteY4" fmla="*/ 1173420 h 1303800"/>
                <a:gd name="connsiteX5" fmla="*/ 1490564 w 1620944"/>
                <a:gd name="connsiteY5" fmla="*/ 1303800 h 1303800"/>
                <a:gd name="connsiteX6" fmla="*/ 130380 w 1620944"/>
                <a:gd name="connsiteY6" fmla="*/ 1303800 h 1303800"/>
                <a:gd name="connsiteX7" fmla="*/ 0 w 1620944"/>
                <a:gd name="connsiteY7" fmla="*/ 1173420 h 1303800"/>
                <a:gd name="connsiteX8" fmla="*/ 0 w 1620944"/>
                <a:gd name="connsiteY8" fmla="*/ 130380 h 13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4" h="1303800">
                  <a:moveTo>
                    <a:pt x="0" y="130380"/>
                  </a:moveTo>
                  <a:cubicBezTo>
                    <a:pt x="0" y="58373"/>
                    <a:pt x="58373" y="0"/>
                    <a:pt x="130380" y="0"/>
                  </a:cubicBezTo>
                  <a:lnTo>
                    <a:pt x="1490564" y="0"/>
                  </a:lnTo>
                  <a:cubicBezTo>
                    <a:pt x="1562571" y="0"/>
                    <a:pt x="1620944" y="58373"/>
                    <a:pt x="1620944" y="130380"/>
                  </a:cubicBezTo>
                  <a:lnTo>
                    <a:pt x="1620944" y="1173420"/>
                  </a:lnTo>
                  <a:cubicBezTo>
                    <a:pt x="1620944" y="1245427"/>
                    <a:pt x="1562571" y="1303800"/>
                    <a:pt x="1490564" y="1303800"/>
                  </a:cubicBezTo>
                  <a:lnTo>
                    <a:pt x="130380" y="1303800"/>
                  </a:lnTo>
                  <a:cubicBezTo>
                    <a:pt x="58373" y="1303800"/>
                    <a:pt x="0" y="1245427"/>
                    <a:pt x="0" y="1173420"/>
                  </a:cubicBezTo>
                  <a:lnTo>
                    <a:pt x="0" y="13038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142" tIns="52157" rIns="59142" bIns="5215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nhân viên và tài khoản nhân viên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Hình tự do: Hình 14">
              <a:extLst>
                <a:ext uri="{FF2B5EF4-FFF2-40B4-BE49-F238E27FC236}">
                  <a16:creationId xmlns:a16="http://schemas.microsoft.com/office/drawing/2014/main" id="{6CF40FBB-6D70-45A5-A38C-B5292A51EE15}"/>
                </a:ext>
              </a:extLst>
            </p:cNvPr>
            <p:cNvSpPr>
              <a:spLocks/>
            </p:cNvSpPr>
            <p:nvPr/>
          </p:nvSpPr>
          <p:spPr>
            <a:xfrm>
              <a:off x="8032933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kho hàng và danh mục sản phẩm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Hình tự do: Hình 20">
              <a:extLst>
                <a:ext uri="{FF2B5EF4-FFF2-40B4-BE49-F238E27FC236}">
                  <a16:creationId xmlns:a16="http://schemas.microsoft.com/office/drawing/2014/main" id="{80F97F92-D872-46F6-9AEA-404FF066AB56}"/>
                </a:ext>
              </a:extLst>
            </p:cNvPr>
            <p:cNvSpPr/>
            <p:nvPr/>
          </p:nvSpPr>
          <p:spPr>
            <a:xfrm>
              <a:off x="14066799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khách hàng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Hình tự do: Hình 16">
              <a:extLst>
                <a:ext uri="{FF2B5EF4-FFF2-40B4-BE49-F238E27FC236}">
                  <a16:creationId xmlns:a16="http://schemas.microsoft.com/office/drawing/2014/main" id="{02BC1E00-0114-467C-8CED-F97C632E576A}"/>
                </a:ext>
              </a:extLst>
            </p:cNvPr>
            <p:cNvSpPr/>
            <p:nvPr/>
          </p:nvSpPr>
          <p:spPr>
            <a:xfrm>
              <a:off x="11049866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đơn hàng và thông tin đơn hàng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Hình tự do: Hình 18">
              <a:extLst>
                <a:ext uri="{FF2B5EF4-FFF2-40B4-BE49-F238E27FC236}">
                  <a16:creationId xmlns:a16="http://schemas.microsoft.com/office/drawing/2014/main" id="{0689C9CD-955D-467E-AE4D-3F4AFD9F77CE}"/>
                </a:ext>
              </a:extLst>
            </p:cNvPr>
            <p:cNvSpPr/>
            <p:nvPr/>
          </p:nvSpPr>
          <p:spPr>
            <a:xfrm>
              <a:off x="17083732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doanh thu của cửa hàng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Hình tự do: Hình 22">
              <a:extLst>
                <a:ext uri="{FF2B5EF4-FFF2-40B4-BE49-F238E27FC236}">
                  <a16:creationId xmlns:a16="http://schemas.microsoft.com/office/drawing/2014/main" id="{94F4CC2C-B99E-457E-9083-520FC7F10C00}"/>
                </a:ext>
              </a:extLst>
            </p:cNvPr>
            <p:cNvSpPr/>
            <p:nvPr/>
          </p:nvSpPr>
          <p:spPr>
            <a:xfrm>
              <a:off x="20100665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tài khoản và bảo mật hệ thống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" name="Nhóm 108">
              <a:extLst>
                <a:ext uri="{FF2B5EF4-FFF2-40B4-BE49-F238E27FC236}">
                  <a16:creationId xmlns:a16="http://schemas.microsoft.com/office/drawing/2014/main" id="{FD9F4D6E-3AC3-478D-8075-D6D76453A609}"/>
                </a:ext>
              </a:extLst>
            </p:cNvPr>
            <p:cNvGrpSpPr/>
            <p:nvPr/>
          </p:nvGrpSpPr>
          <p:grpSpPr>
            <a:xfrm>
              <a:off x="7272401" y="2545601"/>
              <a:ext cx="632088" cy="0"/>
              <a:chOff x="7272401" y="2545601"/>
              <a:chExt cx="632088" cy="0"/>
            </a:xfrm>
          </p:grpSpPr>
          <p:cxnSp>
            <p:nvCxnSpPr>
              <p:cNvPr id="102" name="Đường nối Thẳng 101">
                <a:extLst>
                  <a:ext uri="{FF2B5EF4-FFF2-40B4-BE49-F238E27FC236}">
                    <a16:creationId xmlns:a16="http://schemas.microsoft.com/office/drawing/2014/main" id="{E4088AD4-31EB-4DB6-BEBB-2C93DF059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Đường nối Thẳng 104">
                <a:extLst>
                  <a:ext uri="{FF2B5EF4-FFF2-40B4-BE49-F238E27FC236}">
                    <a16:creationId xmlns:a16="http://schemas.microsoft.com/office/drawing/2014/main" id="{8AC0A8ED-EC4F-440C-BE3F-10B2A7DE0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Đường nối Thẳng 105">
                <a:extLst>
                  <a:ext uri="{FF2B5EF4-FFF2-40B4-BE49-F238E27FC236}">
                    <a16:creationId xmlns:a16="http://schemas.microsoft.com/office/drawing/2014/main" id="{ABCDF5AF-BCC5-4D02-BB41-56559334C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Đường nối Thẳng 107">
                <a:extLst>
                  <a:ext uri="{FF2B5EF4-FFF2-40B4-BE49-F238E27FC236}">
                    <a16:creationId xmlns:a16="http://schemas.microsoft.com/office/drawing/2014/main" id="{DB6D3B25-E84C-443D-8E6C-36F21B6BEB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Nhóm 109">
              <a:extLst>
                <a:ext uri="{FF2B5EF4-FFF2-40B4-BE49-F238E27FC236}">
                  <a16:creationId xmlns:a16="http://schemas.microsoft.com/office/drawing/2014/main" id="{8B55E5F5-7F5B-43DB-BFC1-7A9470BD640F}"/>
                </a:ext>
              </a:extLst>
            </p:cNvPr>
            <p:cNvGrpSpPr/>
            <p:nvPr/>
          </p:nvGrpSpPr>
          <p:grpSpPr>
            <a:xfrm>
              <a:off x="10290489" y="2545601"/>
              <a:ext cx="632088" cy="0"/>
              <a:chOff x="7272401" y="2545601"/>
              <a:chExt cx="632088" cy="0"/>
            </a:xfrm>
          </p:grpSpPr>
          <p:cxnSp>
            <p:nvCxnSpPr>
              <p:cNvPr id="111" name="Đường nối Thẳng 110">
                <a:extLst>
                  <a:ext uri="{FF2B5EF4-FFF2-40B4-BE49-F238E27FC236}">
                    <a16:creationId xmlns:a16="http://schemas.microsoft.com/office/drawing/2014/main" id="{FE3E7886-6DE3-4BD2-803E-7E35CE431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Đường nối Thẳng 111">
                <a:extLst>
                  <a:ext uri="{FF2B5EF4-FFF2-40B4-BE49-F238E27FC236}">
                    <a16:creationId xmlns:a16="http://schemas.microsoft.com/office/drawing/2014/main" id="{2F266F48-C5CA-46E9-B81E-AFF4A349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Đường nối Thẳng 112">
                <a:extLst>
                  <a:ext uri="{FF2B5EF4-FFF2-40B4-BE49-F238E27FC236}">
                    <a16:creationId xmlns:a16="http://schemas.microsoft.com/office/drawing/2014/main" id="{11C80D68-0FC5-449A-8DA1-4D4250951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Đường nối Thẳng 113">
                <a:extLst>
                  <a:ext uri="{FF2B5EF4-FFF2-40B4-BE49-F238E27FC236}">
                    <a16:creationId xmlns:a16="http://schemas.microsoft.com/office/drawing/2014/main" id="{B0ECE356-1E14-4775-A7BC-FC5B635AB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Nhóm 114">
              <a:extLst>
                <a:ext uri="{FF2B5EF4-FFF2-40B4-BE49-F238E27FC236}">
                  <a16:creationId xmlns:a16="http://schemas.microsoft.com/office/drawing/2014/main" id="{C07BF140-37D9-4C6C-B590-21C7BA99E60C}"/>
                </a:ext>
              </a:extLst>
            </p:cNvPr>
            <p:cNvGrpSpPr/>
            <p:nvPr/>
          </p:nvGrpSpPr>
          <p:grpSpPr>
            <a:xfrm>
              <a:off x="13308577" y="2545601"/>
              <a:ext cx="632088" cy="0"/>
              <a:chOff x="7272401" y="2545601"/>
              <a:chExt cx="632088" cy="0"/>
            </a:xfrm>
          </p:grpSpPr>
          <p:cxnSp>
            <p:nvCxnSpPr>
              <p:cNvPr id="116" name="Đường nối Thẳng 115">
                <a:extLst>
                  <a:ext uri="{FF2B5EF4-FFF2-40B4-BE49-F238E27FC236}">
                    <a16:creationId xmlns:a16="http://schemas.microsoft.com/office/drawing/2014/main" id="{7FCE2316-84E6-445D-AC73-C881F4819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Đường nối Thẳng 116">
                <a:extLst>
                  <a:ext uri="{FF2B5EF4-FFF2-40B4-BE49-F238E27FC236}">
                    <a16:creationId xmlns:a16="http://schemas.microsoft.com/office/drawing/2014/main" id="{92EBB9BE-9C2C-4E34-9D2F-4BBEF4D65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Đường nối Thẳng 117">
                <a:extLst>
                  <a:ext uri="{FF2B5EF4-FFF2-40B4-BE49-F238E27FC236}">
                    <a16:creationId xmlns:a16="http://schemas.microsoft.com/office/drawing/2014/main" id="{04F6F676-DA46-4E20-8811-724E4B9A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Đường nối Thẳng 118">
                <a:extLst>
                  <a:ext uri="{FF2B5EF4-FFF2-40B4-BE49-F238E27FC236}">
                    <a16:creationId xmlns:a16="http://schemas.microsoft.com/office/drawing/2014/main" id="{D1476AEA-6018-4297-A2ED-15A999503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Nhóm 119">
              <a:extLst>
                <a:ext uri="{FF2B5EF4-FFF2-40B4-BE49-F238E27FC236}">
                  <a16:creationId xmlns:a16="http://schemas.microsoft.com/office/drawing/2014/main" id="{F5681867-C055-4116-842E-749CBF91DEAF}"/>
                </a:ext>
              </a:extLst>
            </p:cNvPr>
            <p:cNvGrpSpPr/>
            <p:nvPr/>
          </p:nvGrpSpPr>
          <p:grpSpPr>
            <a:xfrm>
              <a:off x="16326665" y="2545601"/>
              <a:ext cx="632088" cy="0"/>
              <a:chOff x="7272401" y="2545601"/>
              <a:chExt cx="632088" cy="0"/>
            </a:xfrm>
          </p:grpSpPr>
          <p:cxnSp>
            <p:nvCxnSpPr>
              <p:cNvPr id="121" name="Đường nối Thẳng 120">
                <a:extLst>
                  <a:ext uri="{FF2B5EF4-FFF2-40B4-BE49-F238E27FC236}">
                    <a16:creationId xmlns:a16="http://schemas.microsoft.com/office/drawing/2014/main" id="{E7100C6A-6B19-4312-A13F-37A68E7DA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Đường nối Thẳng 121">
                <a:extLst>
                  <a:ext uri="{FF2B5EF4-FFF2-40B4-BE49-F238E27FC236}">
                    <a16:creationId xmlns:a16="http://schemas.microsoft.com/office/drawing/2014/main" id="{04891081-12EB-48A1-8E93-630E92CDA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Đường nối Thẳng 122">
                <a:extLst>
                  <a:ext uri="{FF2B5EF4-FFF2-40B4-BE49-F238E27FC236}">
                    <a16:creationId xmlns:a16="http://schemas.microsoft.com/office/drawing/2014/main" id="{3E4AC379-26C2-4F15-8B5A-035AE0639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Đường nối Thẳng 123">
                <a:extLst>
                  <a:ext uri="{FF2B5EF4-FFF2-40B4-BE49-F238E27FC236}">
                    <a16:creationId xmlns:a16="http://schemas.microsoft.com/office/drawing/2014/main" id="{BEF192F1-F709-4C23-944C-39BC0CAC6A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Nhóm 124">
              <a:extLst>
                <a:ext uri="{FF2B5EF4-FFF2-40B4-BE49-F238E27FC236}">
                  <a16:creationId xmlns:a16="http://schemas.microsoft.com/office/drawing/2014/main" id="{C7AA6F96-EE4C-4538-B4F2-357DB1236EF3}"/>
                </a:ext>
              </a:extLst>
            </p:cNvPr>
            <p:cNvGrpSpPr/>
            <p:nvPr/>
          </p:nvGrpSpPr>
          <p:grpSpPr>
            <a:xfrm>
              <a:off x="19344752" y="2545601"/>
              <a:ext cx="632088" cy="0"/>
              <a:chOff x="7272401" y="2545601"/>
              <a:chExt cx="632088" cy="0"/>
            </a:xfrm>
          </p:grpSpPr>
          <p:cxnSp>
            <p:nvCxnSpPr>
              <p:cNvPr id="126" name="Đường nối Thẳng 125">
                <a:extLst>
                  <a:ext uri="{FF2B5EF4-FFF2-40B4-BE49-F238E27FC236}">
                    <a16:creationId xmlns:a16="http://schemas.microsoft.com/office/drawing/2014/main" id="{E1551E83-4917-45E8-947A-EF3AD705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Đường nối Thẳng 126">
                <a:extLst>
                  <a:ext uri="{FF2B5EF4-FFF2-40B4-BE49-F238E27FC236}">
                    <a16:creationId xmlns:a16="http://schemas.microsoft.com/office/drawing/2014/main" id="{EE7BEBA0-C72C-48D3-BA54-E0B975763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Đường nối Thẳng 127">
                <a:extLst>
                  <a:ext uri="{FF2B5EF4-FFF2-40B4-BE49-F238E27FC236}">
                    <a16:creationId xmlns:a16="http://schemas.microsoft.com/office/drawing/2014/main" id="{40ECF651-56B5-4D99-A36F-4B36F033F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Đường nối Thẳng 128">
                <a:extLst>
                  <a:ext uri="{FF2B5EF4-FFF2-40B4-BE49-F238E27FC236}">
                    <a16:creationId xmlns:a16="http://schemas.microsoft.com/office/drawing/2014/main" id="{4DC14BF9-CDA5-476E-BD0D-D626A8034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3" name="Đường nối Thẳng 132">
            <a:extLst>
              <a:ext uri="{FF2B5EF4-FFF2-40B4-BE49-F238E27FC236}">
                <a16:creationId xmlns:a16="http://schemas.microsoft.com/office/drawing/2014/main" id="{B1CEA9B8-586B-4BB9-AE48-4237DB864879}"/>
              </a:ext>
            </a:extLst>
          </p:cNvPr>
          <p:cNvCxnSpPr>
            <a:cxnSpLocks/>
          </p:cNvCxnSpPr>
          <p:nvPr/>
        </p:nvCxnSpPr>
        <p:spPr>
          <a:xfrm>
            <a:off x="6106794" y="3836775"/>
            <a:ext cx="22133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Đường nối Thẳng 134">
            <a:extLst>
              <a:ext uri="{FF2B5EF4-FFF2-40B4-BE49-F238E27FC236}">
                <a16:creationId xmlns:a16="http://schemas.microsoft.com/office/drawing/2014/main" id="{A256914B-EA79-4679-9292-A874DD349BE0}"/>
              </a:ext>
            </a:extLst>
          </p:cNvPr>
          <p:cNvCxnSpPr/>
          <p:nvPr/>
        </p:nvCxnSpPr>
        <p:spPr>
          <a:xfrm flipH="1" flipV="1">
            <a:off x="6096000" y="3178776"/>
            <a:ext cx="7619" cy="6579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Đường nối Thẳng 138">
            <a:extLst>
              <a:ext uri="{FF2B5EF4-FFF2-40B4-BE49-F238E27FC236}">
                <a16:creationId xmlns:a16="http://schemas.microsoft.com/office/drawing/2014/main" id="{0BBCD8F1-9290-4929-9C08-421839C6055D}"/>
              </a:ext>
            </a:extLst>
          </p:cNvPr>
          <p:cNvCxnSpPr>
            <a:cxnSpLocks/>
          </p:cNvCxnSpPr>
          <p:nvPr/>
        </p:nvCxnSpPr>
        <p:spPr>
          <a:xfrm>
            <a:off x="8334118" y="3836775"/>
            <a:ext cx="22133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2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Đường nối Thẳng 61">
            <a:extLst>
              <a:ext uri="{FF2B5EF4-FFF2-40B4-BE49-F238E27FC236}">
                <a16:creationId xmlns:a16="http://schemas.microsoft.com/office/drawing/2014/main" id="{A955AC85-732B-4D3F-8E4D-466165FDE269}"/>
              </a:ext>
            </a:extLst>
          </p:cNvPr>
          <p:cNvCxnSpPr>
            <a:cxnSpLocks/>
          </p:cNvCxnSpPr>
          <p:nvPr/>
        </p:nvCxnSpPr>
        <p:spPr>
          <a:xfrm>
            <a:off x="3297721" y="3847985"/>
            <a:ext cx="2798279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Nhóm 25">
            <a:extLst>
              <a:ext uri="{FF2B5EF4-FFF2-40B4-BE49-F238E27FC236}">
                <a16:creationId xmlns:a16="http://schemas.microsoft.com/office/drawing/2014/main" id="{7B71CA43-93B2-4364-83AB-8F97024919F0}"/>
              </a:ext>
            </a:extLst>
          </p:cNvPr>
          <p:cNvGrpSpPr/>
          <p:nvPr/>
        </p:nvGrpSpPr>
        <p:grpSpPr>
          <a:xfrm>
            <a:off x="1999067" y="1918776"/>
            <a:ext cx="17244665" cy="1260000"/>
            <a:chOff x="1999067" y="1918776"/>
            <a:chExt cx="17244665" cy="1260000"/>
          </a:xfrm>
        </p:grpSpPr>
        <p:sp>
          <p:nvSpPr>
            <p:cNvPr id="3" name="Hình tự do: Hình 2">
              <a:extLst>
                <a:ext uri="{FF2B5EF4-FFF2-40B4-BE49-F238E27FC236}">
                  <a16:creationId xmlns:a16="http://schemas.microsoft.com/office/drawing/2014/main" id="{13B750C3-1BFA-43AA-B975-FA10EF5FE7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9067" y="1918776"/>
              <a:ext cx="2160000" cy="1260000"/>
            </a:xfrm>
            <a:custGeom>
              <a:avLst/>
              <a:gdLst>
                <a:gd name="connsiteX0" fmla="*/ 0 w 1620944"/>
                <a:gd name="connsiteY0" fmla="*/ 130380 h 1303800"/>
                <a:gd name="connsiteX1" fmla="*/ 130380 w 1620944"/>
                <a:gd name="connsiteY1" fmla="*/ 0 h 1303800"/>
                <a:gd name="connsiteX2" fmla="*/ 1490564 w 1620944"/>
                <a:gd name="connsiteY2" fmla="*/ 0 h 1303800"/>
                <a:gd name="connsiteX3" fmla="*/ 1620944 w 1620944"/>
                <a:gd name="connsiteY3" fmla="*/ 130380 h 1303800"/>
                <a:gd name="connsiteX4" fmla="*/ 1620944 w 1620944"/>
                <a:gd name="connsiteY4" fmla="*/ 1173420 h 1303800"/>
                <a:gd name="connsiteX5" fmla="*/ 1490564 w 1620944"/>
                <a:gd name="connsiteY5" fmla="*/ 1303800 h 1303800"/>
                <a:gd name="connsiteX6" fmla="*/ 130380 w 1620944"/>
                <a:gd name="connsiteY6" fmla="*/ 1303800 h 1303800"/>
                <a:gd name="connsiteX7" fmla="*/ 0 w 1620944"/>
                <a:gd name="connsiteY7" fmla="*/ 1173420 h 1303800"/>
                <a:gd name="connsiteX8" fmla="*/ 0 w 1620944"/>
                <a:gd name="connsiteY8" fmla="*/ 130380 h 13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4" h="1303800">
                  <a:moveTo>
                    <a:pt x="0" y="130380"/>
                  </a:moveTo>
                  <a:cubicBezTo>
                    <a:pt x="0" y="58373"/>
                    <a:pt x="58373" y="0"/>
                    <a:pt x="130380" y="0"/>
                  </a:cubicBezTo>
                  <a:lnTo>
                    <a:pt x="1490564" y="0"/>
                  </a:lnTo>
                  <a:cubicBezTo>
                    <a:pt x="1562571" y="0"/>
                    <a:pt x="1620944" y="58373"/>
                    <a:pt x="1620944" y="130380"/>
                  </a:cubicBezTo>
                  <a:lnTo>
                    <a:pt x="1620944" y="1173420"/>
                  </a:lnTo>
                  <a:cubicBezTo>
                    <a:pt x="1620944" y="1245427"/>
                    <a:pt x="1562571" y="1303800"/>
                    <a:pt x="1490564" y="1303800"/>
                  </a:cubicBezTo>
                  <a:lnTo>
                    <a:pt x="130380" y="1303800"/>
                  </a:lnTo>
                  <a:cubicBezTo>
                    <a:pt x="58373" y="1303800"/>
                    <a:pt x="0" y="1245427"/>
                    <a:pt x="0" y="1173420"/>
                  </a:cubicBezTo>
                  <a:lnTo>
                    <a:pt x="0" y="13038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142" tIns="52157" rIns="59142" bIns="5215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nhân viên và tài khoản nhân viên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Hình tự do: Hình 14">
              <a:extLst>
                <a:ext uri="{FF2B5EF4-FFF2-40B4-BE49-F238E27FC236}">
                  <a16:creationId xmlns:a16="http://schemas.microsoft.com/office/drawing/2014/main" id="{6CF40FBB-6D70-45A5-A38C-B5292A51EE15}"/>
                </a:ext>
              </a:extLst>
            </p:cNvPr>
            <p:cNvSpPr>
              <a:spLocks/>
            </p:cNvSpPr>
            <p:nvPr/>
          </p:nvSpPr>
          <p:spPr>
            <a:xfrm>
              <a:off x="5016000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kho hàng và danh mục sản phẩm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Hình tự do: Hình 20">
              <a:extLst>
                <a:ext uri="{FF2B5EF4-FFF2-40B4-BE49-F238E27FC236}">
                  <a16:creationId xmlns:a16="http://schemas.microsoft.com/office/drawing/2014/main" id="{80F97F92-D872-46F6-9AEA-404FF066AB56}"/>
                </a:ext>
              </a:extLst>
            </p:cNvPr>
            <p:cNvSpPr/>
            <p:nvPr/>
          </p:nvSpPr>
          <p:spPr>
            <a:xfrm>
              <a:off x="11049866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khách hàng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Hình tự do: Hình 16">
              <a:extLst>
                <a:ext uri="{FF2B5EF4-FFF2-40B4-BE49-F238E27FC236}">
                  <a16:creationId xmlns:a16="http://schemas.microsoft.com/office/drawing/2014/main" id="{02BC1E00-0114-467C-8CED-F97C632E576A}"/>
                </a:ext>
              </a:extLst>
            </p:cNvPr>
            <p:cNvSpPr/>
            <p:nvPr/>
          </p:nvSpPr>
          <p:spPr>
            <a:xfrm>
              <a:off x="8032933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đơn hàng và thông tin đơn hàng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Hình tự do: Hình 18">
              <a:extLst>
                <a:ext uri="{FF2B5EF4-FFF2-40B4-BE49-F238E27FC236}">
                  <a16:creationId xmlns:a16="http://schemas.microsoft.com/office/drawing/2014/main" id="{0689C9CD-955D-467E-AE4D-3F4AFD9F77CE}"/>
                </a:ext>
              </a:extLst>
            </p:cNvPr>
            <p:cNvSpPr/>
            <p:nvPr/>
          </p:nvSpPr>
          <p:spPr>
            <a:xfrm>
              <a:off x="14066799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doanh thu của cửa hàng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Hình tự do: Hình 22">
              <a:extLst>
                <a:ext uri="{FF2B5EF4-FFF2-40B4-BE49-F238E27FC236}">
                  <a16:creationId xmlns:a16="http://schemas.microsoft.com/office/drawing/2014/main" id="{94F4CC2C-B99E-457E-9083-520FC7F10C00}"/>
                </a:ext>
              </a:extLst>
            </p:cNvPr>
            <p:cNvSpPr/>
            <p:nvPr/>
          </p:nvSpPr>
          <p:spPr>
            <a:xfrm>
              <a:off x="17083732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tài khoản và bảo mật hệ thống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" name="Nhóm 108">
              <a:extLst>
                <a:ext uri="{FF2B5EF4-FFF2-40B4-BE49-F238E27FC236}">
                  <a16:creationId xmlns:a16="http://schemas.microsoft.com/office/drawing/2014/main" id="{FD9F4D6E-3AC3-478D-8075-D6D76453A609}"/>
                </a:ext>
              </a:extLst>
            </p:cNvPr>
            <p:cNvGrpSpPr/>
            <p:nvPr/>
          </p:nvGrpSpPr>
          <p:grpSpPr>
            <a:xfrm>
              <a:off x="4255468" y="2545601"/>
              <a:ext cx="632088" cy="0"/>
              <a:chOff x="7272401" y="2545601"/>
              <a:chExt cx="632088" cy="0"/>
            </a:xfrm>
          </p:grpSpPr>
          <p:cxnSp>
            <p:nvCxnSpPr>
              <p:cNvPr id="102" name="Đường nối Thẳng 101">
                <a:extLst>
                  <a:ext uri="{FF2B5EF4-FFF2-40B4-BE49-F238E27FC236}">
                    <a16:creationId xmlns:a16="http://schemas.microsoft.com/office/drawing/2014/main" id="{E4088AD4-31EB-4DB6-BEBB-2C93DF059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Đường nối Thẳng 104">
                <a:extLst>
                  <a:ext uri="{FF2B5EF4-FFF2-40B4-BE49-F238E27FC236}">
                    <a16:creationId xmlns:a16="http://schemas.microsoft.com/office/drawing/2014/main" id="{8AC0A8ED-EC4F-440C-BE3F-10B2A7DE0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Đường nối Thẳng 105">
                <a:extLst>
                  <a:ext uri="{FF2B5EF4-FFF2-40B4-BE49-F238E27FC236}">
                    <a16:creationId xmlns:a16="http://schemas.microsoft.com/office/drawing/2014/main" id="{ABCDF5AF-BCC5-4D02-BB41-56559334C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Đường nối Thẳng 107">
                <a:extLst>
                  <a:ext uri="{FF2B5EF4-FFF2-40B4-BE49-F238E27FC236}">
                    <a16:creationId xmlns:a16="http://schemas.microsoft.com/office/drawing/2014/main" id="{DB6D3B25-E84C-443D-8E6C-36F21B6BEB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Nhóm 109">
              <a:extLst>
                <a:ext uri="{FF2B5EF4-FFF2-40B4-BE49-F238E27FC236}">
                  <a16:creationId xmlns:a16="http://schemas.microsoft.com/office/drawing/2014/main" id="{8B55E5F5-7F5B-43DB-BFC1-7A9470BD640F}"/>
                </a:ext>
              </a:extLst>
            </p:cNvPr>
            <p:cNvGrpSpPr/>
            <p:nvPr/>
          </p:nvGrpSpPr>
          <p:grpSpPr>
            <a:xfrm>
              <a:off x="7273556" y="2545601"/>
              <a:ext cx="632088" cy="0"/>
              <a:chOff x="7272401" y="2545601"/>
              <a:chExt cx="632088" cy="0"/>
            </a:xfrm>
          </p:grpSpPr>
          <p:cxnSp>
            <p:nvCxnSpPr>
              <p:cNvPr id="111" name="Đường nối Thẳng 110">
                <a:extLst>
                  <a:ext uri="{FF2B5EF4-FFF2-40B4-BE49-F238E27FC236}">
                    <a16:creationId xmlns:a16="http://schemas.microsoft.com/office/drawing/2014/main" id="{FE3E7886-6DE3-4BD2-803E-7E35CE431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Đường nối Thẳng 111">
                <a:extLst>
                  <a:ext uri="{FF2B5EF4-FFF2-40B4-BE49-F238E27FC236}">
                    <a16:creationId xmlns:a16="http://schemas.microsoft.com/office/drawing/2014/main" id="{2F266F48-C5CA-46E9-B81E-AFF4A349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Đường nối Thẳng 112">
                <a:extLst>
                  <a:ext uri="{FF2B5EF4-FFF2-40B4-BE49-F238E27FC236}">
                    <a16:creationId xmlns:a16="http://schemas.microsoft.com/office/drawing/2014/main" id="{11C80D68-0FC5-449A-8DA1-4D4250951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Đường nối Thẳng 113">
                <a:extLst>
                  <a:ext uri="{FF2B5EF4-FFF2-40B4-BE49-F238E27FC236}">
                    <a16:creationId xmlns:a16="http://schemas.microsoft.com/office/drawing/2014/main" id="{B0ECE356-1E14-4775-A7BC-FC5B635AB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Nhóm 114">
              <a:extLst>
                <a:ext uri="{FF2B5EF4-FFF2-40B4-BE49-F238E27FC236}">
                  <a16:creationId xmlns:a16="http://schemas.microsoft.com/office/drawing/2014/main" id="{C07BF140-37D9-4C6C-B590-21C7BA99E60C}"/>
                </a:ext>
              </a:extLst>
            </p:cNvPr>
            <p:cNvGrpSpPr/>
            <p:nvPr/>
          </p:nvGrpSpPr>
          <p:grpSpPr>
            <a:xfrm>
              <a:off x="10291644" y="2545601"/>
              <a:ext cx="632088" cy="0"/>
              <a:chOff x="7272401" y="2545601"/>
              <a:chExt cx="632088" cy="0"/>
            </a:xfrm>
          </p:grpSpPr>
          <p:cxnSp>
            <p:nvCxnSpPr>
              <p:cNvPr id="116" name="Đường nối Thẳng 115">
                <a:extLst>
                  <a:ext uri="{FF2B5EF4-FFF2-40B4-BE49-F238E27FC236}">
                    <a16:creationId xmlns:a16="http://schemas.microsoft.com/office/drawing/2014/main" id="{7FCE2316-84E6-445D-AC73-C881F4819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Đường nối Thẳng 116">
                <a:extLst>
                  <a:ext uri="{FF2B5EF4-FFF2-40B4-BE49-F238E27FC236}">
                    <a16:creationId xmlns:a16="http://schemas.microsoft.com/office/drawing/2014/main" id="{92EBB9BE-9C2C-4E34-9D2F-4BBEF4D65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Đường nối Thẳng 117">
                <a:extLst>
                  <a:ext uri="{FF2B5EF4-FFF2-40B4-BE49-F238E27FC236}">
                    <a16:creationId xmlns:a16="http://schemas.microsoft.com/office/drawing/2014/main" id="{04F6F676-DA46-4E20-8811-724E4B9A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Đường nối Thẳng 118">
                <a:extLst>
                  <a:ext uri="{FF2B5EF4-FFF2-40B4-BE49-F238E27FC236}">
                    <a16:creationId xmlns:a16="http://schemas.microsoft.com/office/drawing/2014/main" id="{D1476AEA-6018-4297-A2ED-15A999503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Nhóm 119">
              <a:extLst>
                <a:ext uri="{FF2B5EF4-FFF2-40B4-BE49-F238E27FC236}">
                  <a16:creationId xmlns:a16="http://schemas.microsoft.com/office/drawing/2014/main" id="{F5681867-C055-4116-842E-749CBF91DEAF}"/>
                </a:ext>
              </a:extLst>
            </p:cNvPr>
            <p:cNvGrpSpPr/>
            <p:nvPr/>
          </p:nvGrpSpPr>
          <p:grpSpPr>
            <a:xfrm>
              <a:off x="13309732" y="2545601"/>
              <a:ext cx="632088" cy="0"/>
              <a:chOff x="7272401" y="2545601"/>
              <a:chExt cx="632088" cy="0"/>
            </a:xfrm>
          </p:grpSpPr>
          <p:cxnSp>
            <p:nvCxnSpPr>
              <p:cNvPr id="121" name="Đường nối Thẳng 120">
                <a:extLst>
                  <a:ext uri="{FF2B5EF4-FFF2-40B4-BE49-F238E27FC236}">
                    <a16:creationId xmlns:a16="http://schemas.microsoft.com/office/drawing/2014/main" id="{E7100C6A-6B19-4312-A13F-37A68E7DA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Đường nối Thẳng 121">
                <a:extLst>
                  <a:ext uri="{FF2B5EF4-FFF2-40B4-BE49-F238E27FC236}">
                    <a16:creationId xmlns:a16="http://schemas.microsoft.com/office/drawing/2014/main" id="{04891081-12EB-48A1-8E93-630E92CDA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Đường nối Thẳng 122">
                <a:extLst>
                  <a:ext uri="{FF2B5EF4-FFF2-40B4-BE49-F238E27FC236}">
                    <a16:creationId xmlns:a16="http://schemas.microsoft.com/office/drawing/2014/main" id="{3E4AC379-26C2-4F15-8B5A-035AE0639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Đường nối Thẳng 123">
                <a:extLst>
                  <a:ext uri="{FF2B5EF4-FFF2-40B4-BE49-F238E27FC236}">
                    <a16:creationId xmlns:a16="http://schemas.microsoft.com/office/drawing/2014/main" id="{BEF192F1-F709-4C23-944C-39BC0CAC6A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Nhóm 124">
              <a:extLst>
                <a:ext uri="{FF2B5EF4-FFF2-40B4-BE49-F238E27FC236}">
                  <a16:creationId xmlns:a16="http://schemas.microsoft.com/office/drawing/2014/main" id="{C7AA6F96-EE4C-4538-B4F2-357DB1236EF3}"/>
                </a:ext>
              </a:extLst>
            </p:cNvPr>
            <p:cNvGrpSpPr/>
            <p:nvPr/>
          </p:nvGrpSpPr>
          <p:grpSpPr>
            <a:xfrm>
              <a:off x="16327819" y="2545601"/>
              <a:ext cx="632088" cy="0"/>
              <a:chOff x="7272401" y="2545601"/>
              <a:chExt cx="632088" cy="0"/>
            </a:xfrm>
          </p:grpSpPr>
          <p:cxnSp>
            <p:nvCxnSpPr>
              <p:cNvPr id="126" name="Đường nối Thẳng 125">
                <a:extLst>
                  <a:ext uri="{FF2B5EF4-FFF2-40B4-BE49-F238E27FC236}">
                    <a16:creationId xmlns:a16="http://schemas.microsoft.com/office/drawing/2014/main" id="{E1551E83-4917-45E8-947A-EF3AD705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Đường nối Thẳng 126">
                <a:extLst>
                  <a:ext uri="{FF2B5EF4-FFF2-40B4-BE49-F238E27FC236}">
                    <a16:creationId xmlns:a16="http://schemas.microsoft.com/office/drawing/2014/main" id="{EE7BEBA0-C72C-48D3-BA54-E0B975763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Đường nối Thẳng 127">
                <a:extLst>
                  <a:ext uri="{FF2B5EF4-FFF2-40B4-BE49-F238E27FC236}">
                    <a16:creationId xmlns:a16="http://schemas.microsoft.com/office/drawing/2014/main" id="{40ECF651-56B5-4D99-A36F-4B36F033F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Đường nối Thẳng 128">
                <a:extLst>
                  <a:ext uri="{FF2B5EF4-FFF2-40B4-BE49-F238E27FC236}">
                    <a16:creationId xmlns:a16="http://schemas.microsoft.com/office/drawing/2014/main" id="{4DC14BF9-CDA5-476E-BD0D-D626A8034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3FC9511E-03B1-44AE-B3F5-8F83DE510874}"/>
              </a:ext>
            </a:extLst>
          </p:cNvPr>
          <p:cNvGrpSpPr/>
          <p:nvPr/>
        </p:nvGrpSpPr>
        <p:grpSpPr>
          <a:xfrm>
            <a:off x="2220554" y="3847985"/>
            <a:ext cx="2160000" cy="1644458"/>
            <a:chOff x="2213640" y="3847985"/>
            <a:chExt cx="2160000" cy="1644458"/>
          </a:xfrm>
        </p:grpSpPr>
        <p:cxnSp>
          <p:nvCxnSpPr>
            <p:cNvPr id="69" name="Đường kết nối Mũi tên Thẳng 68">
              <a:extLst>
                <a:ext uri="{FF2B5EF4-FFF2-40B4-BE49-F238E27FC236}">
                  <a16:creationId xmlns:a16="http://schemas.microsoft.com/office/drawing/2014/main" id="{CB2BCDC3-90E1-4BD1-8B1C-8179E4F03A37}"/>
                </a:ext>
              </a:extLst>
            </p:cNvPr>
            <p:cNvCxnSpPr>
              <a:cxnSpLocks/>
            </p:cNvCxnSpPr>
            <p:nvPr/>
          </p:nvCxnSpPr>
          <p:spPr>
            <a:xfrm>
              <a:off x="3307246" y="3847985"/>
              <a:ext cx="0" cy="610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Hình tự do: Hình 49">
              <a:extLst>
                <a:ext uri="{FF2B5EF4-FFF2-40B4-BE49-F238E27FC236}">
                  <a16:creationId xmlns:a16="http://schemas.microsoft.com/office/drawing/2014/main" id="{AAF66937-B3BC-46F6-B436-09D1FAC40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3640" y="4412443"/>
              <a:ext cx="2160000" cy="1080000"/>
            </a:xfrm>
            <a:custGeom>
              <a:avLst/>
              <a:gdLst>
                <a:gd name="connsiteX0" fmla="*/ 0 w 1296758"/>
                <a:gd name="connsiteY0" fmla="*/ 81047 h 810474"/>
                <a:gd name="connsiteX1" fmla="*/ 81047 w 1296758"/>
                <a:gd name="connsiteY1" fmla="*/ 0 h 810474"/>
                <a:gd name="connsiteX2" fmla="*/ 1215711 w 1296758"/>
                <a:gd name="connsiteY2" fmla="*/ 0 h 810474"/>
                <a:gd name="connsiteX3" fmla="*/ 1296758 w 1296758"/>
                <a:gd name="connsiteY3" fmla="*/ 81047 h 810474"/>
                <a:gd name="connsiteX4" fmla="*/ 1296758 w 1296758"/>
                <a:gd name="connsiteY4" fmla="*/ 729427 h 810474"/>
                <a:gd name="connsiteX5" fmla="*/ 1215711 w 1296758"/>
                <a:gd name="connsiteY5" fmla="*/ 810474 h 810474"/>
                <a:gd name="connsiteX6" fmla="*/ 81047 w 1296758"/>
                <a:gd name="connsiteY6" fmla="*/ 810474 h 810474"/>
                <a:gd name="connsiteX7" fmla="*/ 0 w 1296758"/>
                <a:gd name="connsiteY7" fmla="*/ 729427 h 810474"/>
                <a:gd name="connsiteX8" fmla="*/ 0 w 1296758"/>
                <a:gd name="connsiteY8" fmla="*/ 81047 h 8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758" h="810474">
                  <a:moveTo>
                    <a:pt x="0" y="81047"/>
                  </a:moveTo>
                  <a:cubicBezTo>
                    <a:pt x="0" y="36286"/>
                    <a:pt x="36286" y="0"/>
                    <a:pt x="81047" y="0"/>
                  </a:cubicBezTo>
                  <a:lnTo>
                    <a:pt x="1215711" y="0"/>
                  </a:lnTo>
                  <a:cubicBezTo>
                    <a:pt x="1260472" y="0"/>
                    <a:pt x="1296758" y="36286"/>
                    <a:pt x="1296758" y="81047"/>
                  </a:cubicBezTo>
                  <a:lnTo>
                    <a:pt x="1296758" y="729427"/>
                  </a:lnTo>
                  <a:cubicBezTo>
                    <a:pt x="1296758" y="774188"/>
                    <a:pt x="1260472" y="810474"/>
                    <a:pt x="1215711" y="810474"/>
                  </a:cubicBezTo>
                  <a:lnTo>
                    <a:pt x="81047" y="810474"/>
                  </a:lnTo>
                  <a:cubicBezTo>
                    <a:pt x="36286" y="810474"/>
                    <a:pt x="0" y="774188"/>
                    <a:pt x="0" y="729427"/>
                  </a:cubicBezTo>
                  <a:lnTo>
                    <a:pt x="0" y="81047"/>
                  </a:lnTo>
                  <a:close/>
                </a:path>
              </a:pathLst>
            </a:cu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693" tIns="37708" rIns="44693" bIns="3770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sản phẩm</a:t>
              </a:r>
            </a:p>
          </p:txBody>
        </p:sp>
      </p:grp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43D9B25B-49DA-4218-B836-BA558DAE03DE}"/>
              </a:ext>
            </a:extLst>
          </p:cNvPr>
          <p:cNvGrpSpPr/>
          <p:nvPr/>
        </p:nvGrpSpPr>
        <p:grpSpPr>
          <a:xfrm>
            <a:off x="5016000" y="3847985"/>
            <a:ext cx="2160000" cy="1644458"/>
            <a:chOff x="5016000" y="3847985"/>
            <a:chExt cx="2160000" cy="1644458"/>
          </a:xfrm>
        </p:grpSpPr>
        <p:cxnSp>
          <p:nvCxnSpPr>
            <p:cNvPr id="59" name="Đường kết nối Mũi tên Thẳng 58">
              <a:extLst>
                <a:ext uri="{FF2B5EF4-FFF2-40B4-BE49-F238E27FC236}">
                  <a16:creationId xmlns:a16="http://schemas.microsoft.com/office/drawing/2014/main" id="{0A8825AF-E9D7-4412-86DF-707F025EF81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47985"/>
              <a:ext cx="0" cy="5876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Hình tự do: Hình 50">
              <a:extLst>
                <a:ext uri="{FF2B5EF4-FFF2-40B4-BE49-F238E27FC236}">
                  <a16:creationId xmlns:a16="http://schemas.microsoft.com/office/drawing/2014/main" id="{C45D2B77-8DFB-4421-A109-C77C0F081F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6000" y="4412443"/>
              <a:ext cx="2160000" cy="1080000"/>
            </a:xfrm>
            <a:custGeom>
              <a:avLst/>
              <a:gdLst>
                <a:gd name="connsiteX0" fmla="*/ 0 w 1296758"/>
                <a:gd name="connsiteY0" fmla="*/ 81047 h 810474"/>
                <a:gd name="connsiteX1" fmla="*/ 81047 w 1296758"/>
                <a:gd name="connsiteY1" fmla="*/ 0 h 810474"/>
                <a:gd name="connsiteX2" fmla="*/ 1215711 w 1296758"/>
                <a:gd name="connsiteY2" fmla="*/ 0 h 810474"/>
                <a:gd name="connsiteX3" fmla="*/ 1296758 w 1296758"/>
                <a:gd name="connsiteY3" fmla="*/ 81047 h 810474"/>
                <a:gd name="connsiteX4" fmla="*/ 1296758 w 1296758"/>
                <a:gd name="connsiteY4" fmla="*/ 729427 h 810474"/>
                <a:gd name="connsiteX5" fmla="*/ 1215711 w 1296758"/>
                <a:gd name="connsiteY5" fmla="*/ 810474 h 810474"/>
                <a:gd name="connsiteX6" fmla="*/ 81047 w 1296758"/>
                <a:gd name="connsiteY6" fmla="*/ 810474 h 810474"/>
                <a:gd name="connsiteX7" fmla="*/ 0 w 1296758"/>
                <a:gd name="connsiteY7" fmla="*/ 729427 h 810474"/>
                <a:gd name="connsiteX8" fmla="*/ 0 w 1296758"/>
                <a:gd name="connsiteY8" fmla="*/ 81047 h 8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758" h="810474">
                  <a:moveTo>
                    <a:pt x="0" y="81047"/>
                  </a:moveTo>
                  <a:cubicBezTo>
                    <a:pt x="0" y="36286"/>
                    <a:pt x="36286" y="0"/>
                    <a:pt x="81047" y="0"/>
                  </a:cubicBezTo>
                  <a:lnTo>
                    <a:pt x="1215711" y="0"/>
                  </a:lnTo>
                  <a:cubicBezTo>
                    <a:pt x="1260472" y="0"/>
                    <a:pt x="1296758" y="36286"/>
                    <a:pt x="1296758" y="81047"/>
                  </a:cubicBezTo>
                  <a:lnTo>
                    <a:pt x="1296758" y="729427"/>
                  </a:lnTo>
                  <a:cubicBezTo>
                    <a:pt x="1296758" y="774188"/>
                    <a:pt x="1260472" y="810474"/>
                    <a:pt x="1215711" y="810474"/>
                  </a:cubicBezTo>
                  <a:lnTo>
                    <a:pt x="81047" y="810474"/>
                  </a:lnTo>
                  <a:cubicBezTo>
                    <a:pt x="36286" y="810474"/>
                    <a:pt x="0" y="774188"/>
                    <a:pt x="0" y="729427"/>
                  </a:cubicBezTo>
                  <a:lnTo>
                    <a:pt x="0" y="81047"/>
                  </a:lnTo>
                  <a:close/>
                </a:path>
              </a:pathLst>
            </a:cu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693" tIns="37708" rIns="44693" bIns="3770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Cho phép truy cập thông tin sản phẩm</a:t>
              </a:r>
            </a:p>
          </p:txBody>
        </p:sp>
      </p:grp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8D5CCE20-D721-42B4-80F5-29273882D5E0}"/>
              </a:ext>
            </a:extLst>
          </p:cNvPr>
          <p:cNvGrpSpPr/>
          <p:nvPr/>
        </p:nvGrpSpPr>
        <p:grpSpPr>
          <a:xfrm>
            <a:off x="7818359" y="3847985"/>
            <a:ext cx="2160000" cy="1644458"/>
            <a:chOff x="7818359" y="3847985"/>
            <a:chExt cx="2160000" cy="1644458"/>
          </a:xfrm>
        </p:grpSpPr>
        <p:cxnSp>
          <p:nvCxnSpPr>
            <p:cNvPr id="70" name="Đường kết nối Mũi tên Thẳng 69">
              <a:extLst>
                <a:ext uri="{FF2B5EF4-FFF2-40B4-BE49-F238E27FC236}">
                  <a16:creationId xmlns:a16="http://schemas.microsoft.com/office/drawing/2014/main" id="{234E76BC-0DAD-41E7-A6FE-5CCC8BB4B0DB}"/>
                </a:ext>
              </a:extLst>
            </p:cNvPr>
            <p:cNvCxnSpPr>
              <a:cxnSpLocks/>
            </p:cNvCxnSpPr>
            <p:nvPr/>
          </p:nvCxnSpPr>
          <p:spPr>
            <a:xfrm>
              <a:off x="8970118" y="3847985"/>
              <a:ext cx="0" cy="6100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Hình tự do: Hình 51">
              <a:extLst>
                <a:ext uri="{FF2B5EF4-FFF2-40B4-BE49-F238E27FC236}">
                  <a16:creationId xmlns:a16="http://schemas.microsoft.com/office/drawing/2014/main" id="{4B95164F-D3C4-4733-9415-BA50A28146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8359" y="4412443"/>
              <a:ext cx="2160000" cy="1080000"/>
            </a:xfrm>
            <a:custGeom>
              <a:avLst/>
              <a:gdLst>
                <a:gd name="connsiteX0" fmla="*/ 0 w 1296758"/>
                <a:gd name="connsiteY0" fmla="*/ 81047 h 810474"/>
                <a:gd name="connsiteX1" fmla="*/ 81047 w 1296758"/>
                <a:gd name="connsiteY1" fmla="*/ 0 h 810474"/>
                <a:gd name="connsiteX2" fmla="*/ 1215711 w 1296758"/>
                <a:gd name="connsiteY2" fmla="*/ 0 h 810474"/>
                <a:gd name="connsiteX3" fmla="*/ 1296758 w 1296758"/>
                <a:gd name="connsiteY3" fmla="*/ 81047 h 810474"/>
                <a:gd name="connsiteX4" fmla="*/ 1296758 w 1296758"/>
                <a:gd name="connsiteY4" fmla="*/ 729427 h 810474"/>
                <a:gd name="connsiteX5" fmla="*/ 1215711 w 1296758"/>
                <a:gd name="connsiteY5" fmla="*/ 810474 h 810474"/>
                <a:gd name="connsiteX6" fmla="*/ 81047 w 1296758"/>
                <a:gd name="connsiteY6" fmla="*/ 810474 h 810474"/>
                <a:gd name="connsiteX7" fmla="*/ 0 w 1296758"/>
                <a:gd name="connsiteY7" fmla="*/ 729427 h 810474"/>
                <a:gd name="connsiteX8" fmla="*/ 0 w 1296758"/>
                <a:gd name="connsiteY8" fmla="*/ 81047 h 8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758" h="810474">
                  <a:moveTo>
                    <a:pt x="0" y="81047"/>
                  </a:moveTo>
                  <a:cubicBezTo>
                    <a:pt x="0" y="36286"/>
                    <a:pt x="36286" y="0"/>
                    <a:pt x="81047" y="0"/>
                  </a:cubicBezTo>
                  <a:lnTo>
                    <a:pt x="1215711" y="0"/>
                  </a:lnTo>
                  <a:cubicBezTo>
                    <a:pt x="1260472" y="0"/>
                    <a:pt x="1296758" y="36286"/>
                    <a:pt x="1296758" y="81047"/>
                  </a:cubicBezTo>
                  <a:lnTo>
                    <a:pt x="1296758" y="729427"/>
                  </a:lnTo>
                  <a:cubicBezTo>
                    <a:pt x="1296758" y="774188"/>
                    <a:pt x="1260472" y="810474"/>
                    <a:pt x="1215711" y="810474"/>
                  </a:cubicBezTo>
                  <a:lnTo>
                    <a:pt x="81047" y="810474"/>
                  </a:lnTo>
                  <a:cubicBezTo>
                    <a:pt x="36286" y="810474"/>
                    <a:pt x="0" y="774188"/>
                    <a:pt x="0" y="729427"/>
                  </a:cubicBezTo>
                  <a:lnTo>
                    <a:pt x="0" y="81047"/>
                  </a:lnTo>
                  <a:close/>
                </a:path>
              </a:pathLst>
            </a:cu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693" tIns="37708" rIns="44693" bIns="3770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Cho phép sửa đổi, cập nhật xóa thông tin sản phẩm</a:t>
              </a:r>
            </a:p>
          </p:txBody>
        </p:sp>
      </p:grp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3DBD06BB-0904-4C29-8A87-8DC6B47A1D20}"/>
              </a:ext>
            </a:extLst>
          </p:cNvPr>
          <p:cNvCxnSpPr/>
          <p:nvPr/>
        </p:nvCxnSpPr>
        <p:spPr>
          <a:xfrm>
            <a:off x="6096000" y="3178776"/>
            <a:ext cx="0" cy="6692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Đường nối Thẳng 57">
            <a:extLst>
              <a:ext uri="{FF2B5EF4-FFF2-40B4-BE49-F238E27FC236}">
                <a16:creationId xmlns:a16="http://schemas.microsoft.com/office/drawing/2014/main" id="{49AE5B5D-431F-4DC9-8616-5AD84B754C82}"/>
              </a:ext>
            </a:extLst>
          </p:cNvPr>
          <p:cNvCxnSpPr>
            <a:cxnSpLocks/>
          </p:cNvCxnSpPr>
          <p:nvPr/>
        </p:nvCxnSpPr>
        <p:spPr>
          <a:xfrm>
            <a:off x="6096000" y="3847985"/>
            <a:ext cx="288364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Nhóm 65">
            <a:extLst>
              <a:ext uri="{FF2B5EF4-FFF2-40B4-BE49-F238E27FC236}">
                <a16:creationId xmlns:a16="http://schemas.microsoft.com/office/drawing/2014/main" id="{28DD9B0D-4A44-4064-B8A7-5735BD5BCCF5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67" name="Group 15">
              <a:extLst>
                <a:ext uri="{FF2B5EF4-FFF2-40B4-BE49-F238E27FC236}">
                  <a16:creationId xmlns:a16="http://schemas.microsoft.com/office/drawing/2014/main" id="{B7161D3E-CCD7-40A3-81FD-634F5534CC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7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52EEBB56-CD4B-469E-81E4-6CD088E0F5EF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74" name="Rectangle 11">
                <a:extLst>
                  <a:ext uri="{FF2B5EF4-FFF2-40B4-BE49-F238E27FC236}">
                    <a16:creationId xmlns:a16="http://schemas.microsoft.com/office/drawing/2014/main" id="{36CD7BFE-A8E1-4291-ADE5-710B533BD557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8" name="Freeform: Shape 12">
              <a:extLst>
                <a:ext uri="{FF2B5EF4-FFF2-40B4-BE49-F238E27FC236}">
                  <a16:creationId xmlns:a16="http://schemas.microsoft.com/office/drawing/2014/main" id="{09B51365-7EEB-4635-8DB8-F6F59F9DB836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72" name="Đường nối Thẳng 71">
              <a:extLst>
                <a:ext uri="{FF2B5EF4-FFF2-40B4-BE49-F238E27FC236}">
                  <a16:creationId xmlns:a16="http://schemas.microsoft.com/office/drawing/2014/main" id="{940CB9DA-822E-471E-B6EB-A058AA40293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867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Đường nối Thẳng 61">
            <a:extLst>
              <a:ext uri="{FF2B5EF4-FFF2-40B4-BE49-F238E27FC236}">
                <a16:creationId xmlns:a16="http://schemas.microsoft.com/office/drawing/2014/main" id="{A955AC85-732B-4D3F-8E4D-466165FDE269}"/>
              </a:ext>
            </a:extLst>
          </p:cNvPr>
          <p:cNvCxnSpPr>
            <a:cxnSpLocks/>
          </p:cNvCxnSpPr>
          <p:nvPr/>
        </p:nvCxnSpPr>
        <p:spPr>
          <a:xfrm>
            <a:off x="4558081" y="3847985"/>
            <a:ext cx="1537919" cy="0"/>
          </a:xfrm>
          <a:prstGeom prst="line">
            <a:avLst/>
          </a:prstGeom>
          <a:ln w="25400">
            <a:solidFill>
              <a:srgbClr val="338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E502ED05-5B6E-45DD-8622-E6A421A96205}"/>
              </a:ext>
            </a:extLst>
          </p:cNvPr>
          <p:cNvGrpSpPr/>
          <p:nvPr/>
        </p:nvGrpSpPr>
        <p:grpSpPr>
          <a:xfrm>
            <a:off x="-1017866" y="1918776"/>
            <a:ext cx="17244665" cy="1260000"/>
            <a:chOff x="-1017866" y="1918776"/>
            <a:chExt cx="17244665" cy="1260000"/>
          </a:xfrm>
        </p:grpSpPr>
        <p:sp>
          <p:nvSpPr>
            <p:cNvPr id="3" name="Hình tự do: Hình 2">
              <a:extLst>
                <a:ext uri="{FF2B5EF4-FFF2-40B4-BE49-F238E27FC236}">
                  <a16:creationId xmlns:a16="http://schemas.microsoft.com/office/drawing/2014/main" id="{13B750C3-1BFA-43AA-B975-FA10EF5FE7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017866" y="1918776"/>
              <a:ext cx="2160000" cy="1260000"/>
            </a:xfrm>
            <a:custGeom>
              <a:avLst/>
              <a:gdLst>
                <a:gd name="connsiteX0" fmla="*/ 0 w 1620944"/>
                <a:gd name="connsiteY0" fmla="*/ 130380 h 1303800"/>
                <a:gd name="connsiteX1" fmla="*/ 130380 w 1620944"/>
                <a:gd name="connsiteY1" fmla="*/ 0 h 1303800"/>
                <a:gd name="connsiteX2" fmla="*/ 1490564 w 1620944"/>
                <a:gd name="connsiteY2" fmla="*/ 0 h 1303800"/>
                <a:gd name="connsiteX3" fmla="*/ 1620944 w 1620944"/>
                <a:gd name="connsiteY3" fmla="*/ 130380 h 1303800"/>
                <a:gd name="connsiteX4" fmla="*/ 1620944 w 1620944"/>
                <a:gd name="connsiteY4" fmla="*/ 1173420 h 1303800"/>
                <a:gd name="connsiteX5" fmla="*/ 1490564 w 1620944"/>
                <a:gd name="connsiteY5" fmla="*/ 1303800 h 1303800"/>
                <a:gd name="connsiteX6" fmla="*/ 130380 w 1620944"/>
                <a:gd name="connsiteY6" fmla="*/ 1303800 h 1303800"/>
                <a:gd name="connsiteX7" fmla="*/ 0 w 1620944"/>
                <a:gd name="connsiteY7" fmla="*/ 1173420 h 1303800"/>
                <a:gd name="connsiteX8" fmla="*/ 0 w 1620944"/>
                <a:gd name="connsiteY8" fmla="*/ 130380 h 13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4" h="1303800">
                  <a:moveTo>
                    <a:pt x="0" y="130380"/>
                  </a:moveTo>
                  <a:cubicBezTo>
                    <a:pt x="0" y="58373"/>
                    <a:pt x="58373" y="0"/>
                    <a:pt x="130380" y="0"/>
                  </a:cubicBezTo>
                  <a:lnTo>
                    <a:pt x="1490564" y="0"/>
                  </a:lnTo>
                  <a:cubicBezTo>
                    <a:pt x="1562571" y="0"/>
                    <a:pt x="1620944" y="58373"/>
                    <a:pt x="1620944" y="130380"/>
                  </a:cubicBezTo>
                  <a:lnTo>
                    <a:pt x="1620944" y="1173420"/>
                  </a:lnTo>
                  <a:cubicBezTo>
                    <a:pt x="1620944" y="1245427"/>
                    <a:pt x="1562571" y="1303800"/>
                    <a:pt x="1490564" y="1303800"/>
                  </a:cubicBezTo>
                  <a:lnTo>
                    <a:pt x="130380" y="1303800"/>
                  </a:lnTo>
                  <a:cubicBezTo>
                    <a:pt x="58373" y="1303800"/>
                    <a:pt x="0" y="1245427"/>
                    <a:pt x="0" y="1173420"/>
                  </a:cubicBezTo>
                  <a:lnTo>
                    <a:pt x="0" y="13038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142" tIns="52157" rIns="59142" bIns="5215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nhân viên và tài khoản nhân viên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Hình tự do: Hình 14">
              <a:extLst>
                <a:ext uri="{FF2B5EF4-FFF2-40B4-BE49-F238E27FC236}">
                  <a16:creationId xmlns:a16="http://schemas.microsoft.com/office/drawing/2014/main" id="{6CF40FBB-6D70-45A5-A38C-B5292A51EE15}"/>
                </a:ext>
              </a:extLst>
            </p:cNvPr>
            <p:cNvSpPr>
              <a:spLocks/>
            </p:cNvSpPr>
            <p:nvPr/>
          </p:nvSpPr>
          <p:spPr>
            <a:xfrm>
              <a:off x="1999067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kho hàng và danh mục sản phẩm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Hình tự do: Hình 20">
              <a:extLst>
                <a:ext uri="{FF2B5EF4-FFF2-40B4-BE49-F238E27FC236}">
                  <a16:creationId xmlns:a16="http://schemas.microsoft.com/office/drawing/2014/main" id="{80F97F92-D872-46F6-9AEA-404FF066AB56}"/>
                </a:ext>
              </a:extLst>
            </p:cNvPr>
            <p:cNvSpPr/>
            <p:nvPr/>
          </p:nvSpPr>
          <p:spPr>
            <a:xfrm>
              <a:off x="8032933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khách hàng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Hình tự do: Hình 16">
              <a:extLst>
                <a:ext uri="{FF2B5EF4-FFF2-40B4-BE49-F238E27FC236}">
                  <a16:creationId xmlns:a16="http://schemas.microsoft.com/office/drawing/2014/main" id="{02BC1E00-0114-467C-8CED-F97C632E576A}"/>
                </a:ext>
              </a:extLst>
            </p:cNvPr>
            <p:cNvSpPr/>
            <p:nvPr/>
          </p:nvSpPr>
          <p:spPr>
            <a:xfrm>
              <a:off x="5016000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đơn hàng và thông tin đơn hàng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Hình tự do: Hình 18">
              <a:extLst>
                <a:ext uri="{FF2B5EF4-FFF2-40B4-BE49-F238E27FC236}">
                  <a16:creationId xmlns:a16="http://schemas.microsoft.com/office/drawing/2014/main" id="{0689C9CD-955D-467E-AE4D-3F4AFD9F77CE}"/>
                </a:ext>
              </a:extLst>
            </p:cNvPr>
            <p:cNvSpPr/>
            <p:nvPr/>
          </p:nvSpPr>
          <p:spPr>
            <a:xfrm>
              <a:off x="11049866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doanh thu của cửa hàng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Hình tự do: Hình 22">
              <a:extLst>
                <a:ext uri="{FF2B5EF4-FFF2-40B4-BE49-F238E27FC236}">
                  <a16:creationId xmlns:a16="http://schemas.microsoft.com/office/drawing/2014/main" id="{94F4CC2C-B99E-457E-9083-520FC7F10C00}"/>
                </a:ext>
              </a:extLst>
            </p:cNvPr>
            <p:cNvSpPr/>
            <p:nvPr/>
          </p:nvSpPr>
          <p:spPr>
            <a:xfrm>
              <a:off x="14066799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tài khoản và bảo mật hệ thống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" name="Nhóm 108">
              <a:extLst>
                <a:ext uri="{FF2B5EF4-FFF2-40B4-BE49-F238E27FC236}">
                  <a16:creationId xmlns:a16="http://schemas.microsoft.com/office/drawing/2014/main" id="{FD9F4D6E-3AC3-478D-8075-D6D76453A609}"/>
                </a:ext>
              </a:extLst>
            </p:cNvPr>
            <p:cNvGrpSpPr/>
            <p:nvPr/>
          </p:nvGrpSpPr>
          <p:grpSpPr>
            <a:xfrm>
              <a:off x="1238535" y="2545601"/>
              <a:ext cx="632088" cy="0"/>
              <a:chOff x="7272401" y="2545601"/>
              <a:chExt cx="632088" cy="0"/>
            </a:xfrm>
          </p:grpSpPr>
          <p:cxnSp>
            <p:nvCxnSpPr>
              <p:cNvPr id="102" name="Đường nối Thẳng 101">
                <a:extLst>
                  <a:ext uri="{FF2B5EF4-FFF2-40B4-BE49-F238E27FC236}">
                    <a16:creationId xmlns:a16="http://schemas.microsoft.com/office/drawing/2014/main" id="{E4088AD4-31EB-4DB6-BEBB-2C93DF059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Đường nối Thẳng 104">
                <a:extLst>
                  <a:ext uri="{FF2B5EF4-FFF2-40B4-BE49-F238E27FC236}">
                    <a16:creationId xmlns:a16="http://schemas.microsoft.com/office/drawing/2014/main" id="{8AC0A8ED-EC4F-440C-BE3F-10B2A7DE0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Đường nối Thẳng 105">
                <a:extLst>
                  <a:ext uri="{FF2B5EF4-FFF2-40B4-BE49-F238E27FC236}">
                    <a16:creationId xmlns:a16="http://schemas.microsoft.com/office/drawing/2014/main" id="{ABCDF5AF-BCC5-4D02-BB41-56559334C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Đường nối Thẳng 107">
                <a:extLst>
                  <a:ext uri="{FF2B5EF4-FFF2-40B4-BE49-F238E27FC236}">
                    <a16:creationId xmlns:a16="http://schemas.microsoft.com/office/drawing/2014/main" id="{DB6D3B25-E84C-443D-8E6C-36F21B6BEB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Nhóm 109">
              <a:extLst>
                <a:ext uri="{FF2B5EF4-FFF2-40B4-BE49-F238E27FC236}">
                  <a16:creationId xmlns:a16="http://schemas.microsoft.com/office/drawing/2014/main" id="{8B55E5F5-7F5B-43DB-BFC1-7A9470BD640F}"/>
                </a:ext>
              </a:extLst>
            </p:cNvPr>
            <p:cNvGrpSpPr/>
            <p:nvPr/>
          </p:nvGrpSpPr>
          <p:grpSpPr>
            <a:xfrm>
              <a:off x="4256623" y="2545601"/>
              <a:ext cx="632088" cy="0"/>
              <a:chOff x="7272401" y="2545601"/>
              <a:chExt cx="632088" cy="0"/>
            </a:xfrm>
          </p:grpSpPr>
          <p:cxnSp>
            <p:nvCxnSpPr>
              <p:cNvPr id="111" name="Đường nối Thẳng 110">
                <a:extLst>
                  <a:ext uri="{FF2B5EF4-FFF2-40B4-BE49-F238E27FC236}">
                    <a16:creationId xmlns:a16="http://schemas.microsoft.com/office/drawing/2014/main" id="{FE3E7886-6DE3-4BD2-803E-7E35CE431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Đường nối Thẳng 111">
                <a:extLst>
                  <a:ext uri="{FF2B5EF4-FFF2-40B4-BE49-F238E27FC236}">
                    <a16:creationId xmlns:a16="http://schemas.microsoft.com/office/drawing/2014/main" id="{2F266F48-C5CA-46E9-B81E-AFF4A349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Đường nối Thẳng 112">
                <a:extLst>
                  <a:ext uri="{FF2B5EF4-FFF2-40B4-BE49-F238E27FC236}">
                    <a16:creationId xmlns:a16="http://schemas.microsoft.com/office/drawing/2014/main" id="{11C80D68-0FC5-449A-8DA1-4D4250951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Đường nối Thẳng 113">
                <a:extLst>
                  <a:ext uri="{FF2B5EF4-FFF2-40B4-BE49-F238E27FC236}">
                    <a16:creationId xmlns:a16="http://schemas.microsoft.com/office/drawing/2014/main" id="{B0ECE356-1E14-4775-A7BC-FC5B635AB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Nhóm 114">
              <a:extLst>
                <a:ext uri="{FF2B5EF4-FFF2-40B4-BE49-F238E27FC236}">
                  <a16:creationId xmlns:a16="http://schemas.microsoft.com/office/drawing/2014/main" id="{C07BF140-37D9-4C6C-B590-21C7BA99E60C}"/>
                </a:ext>
              </a:extLst>
            </p:cNvPr>
            <p:cNvGrpSpPr/>
            <p:nvPr/>
          </p:nvGrpSpPr>
          <p:grpSpPr>
            <a:xfrm>
              <a:off x="7274711" y="2545601"/>
              <a:ext cx="632088" cy="0"/>
              <a:chOff x="7272401" y="2545601"/>
              <a:chExt cx="632088" cy="0"/>
            </a:xfrm>
          </p:grpSpPr>
          <p:cxnSp>
            <p:nvCxnSpPr>
              <p:cNvPr id="116" name="Đường nối Thẳng 115">
                <a:extLst>
                  <a:ext uri="{FF2B5EF4-FFF2-40B4-BE49-F238E27FC236}">
                    <a16:creationId xmlns:a16="http://schemas.microsoft.com/office/drawing/2014/main" id="{7FCE2316-84E6-445D-AC73-C881F4819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Đường nối Thẳng 116">
                <a:extLst>
                  <a:ext uri="{FF2B5EF4-FFF2-40B4-BE49-F238E27FC236}">
                    <a16:creationId xmlns:a16="http://schemas.microsoft.com/office/drawing/2014/main" id="{92EBB9BE-9C2C-4E34-9D2F-4BBEF4D65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Đường nối Thẳng 117">
                <a:extLst>
                  <a:ext uri="{FF2B5EF4-FFF2-40B4-BE49-F238E27FC236}">
                    <a16:creationId xmlns:a16="http://schemas.microsoft.com/office/drawing/2014/main" id="{04F6F676-DA46-4E20-8811-724E4B9A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Đường nối Thẳng 118">
                <a:extLst>
                  <a:ext uri="{FF2B5EF4-FFF2-40B4-BE49-F238E27FC236}">
                    <a16:creationId xmlns:a16="http://schemas.microsoft.com/office/drawing/2014/main" id="{D1476AEA-6018-4297-A2ED-15A999503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Nhóm 119">
              <a:extLst>
                <a:ext uri="{FF2B5EF4-FFF2-40B4-BE49-F238E27FC236}">
                  <a16:creationId xmlns:a16="http://schemas.microsoft.com/office/drawing/2014/main" id="{F5681867-C055-4116-842E-749CBF91DEAF}"/>
                </a:ext>
              </a:extLst>
            </p:cNvPr>
            <p:cNvGrpSpPr/>
            <p:nvPr/>
          </p:nvGrpSpPr>
          <p:grpSpPr>
            <a:xfrm>
              <a:off x="10292799" y="2545601"/>
              <a:ext cx="632088" cy="0"/>
              <a:chOff x="7272401" y="2545601"/>
              <a:chExt cx="632088" cy="0"/>
            </a:xfrm>
          </p:grpSpPr>
          <p:cxnSp>
            <p:nvCxnSpPr>
              <p:cNvPr id="121" name="Đường nối Thẳng 120">
                <a:extLst>
                  <a:ext uri="{FF2B5EF4-FFF2-40B4-BE49-F238E27FC236}">
                    <a16:creationId xmlns:a16="http://schemas.microsoft.com/office/drawing/2014/main" id="{E7100C6A-6B19-4312-A13F-37A68E7DA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Đường nối Thẳng 121">
                <a:extLst>
                  <a:ext uri="{FF2B5EF4-FFF2-40B4-BE49-F238E27FC236}">
                    <a16:creationId xmlns:a16="http://schemas.microsoft.com/office/drawing/2014/main" id="{04891081-12EB-48A1-8E93-630E92CDA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Đường nối Thẳng 122">
                <a:extLst>
                  <a:ext uri="{FF2B5EF4-FFF2-40B4-BE49-F238E27FC236}">
                    <a16:creationId xmlns:a16="http://schemas.microsoft.com/office/drawing/2014/main" id="{3E4AC379-26C2-4F15-8B5A-035AE0639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Đường nối Thẳng 123">
                <a:extLst>
                  <a:ext uri="{FF2B5EF4-FFF2-40B4-BE49-F238E27FC236}">
                    <a16:creationId xmlns:a16="http://schemas.microsoft.com/office/drawing/2014/main" id="{BEF192F1-F709-4C23-944C-39BC0CAC6A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Nhóm 124">
              <a:extLst>
                <a:ext uri="{FF2B5EF4-FFF2-40B4-BE49-F238E27FC236}">
                  <a16:creationId xmlns:a16="http://schemas.microsoft.com/office/drawing/2014/main" id="{C7AA6F96-EE4C-4538-B4F2-357DB1236EF3}"/>
                </a:ext>
              </a:extLst>
            </p:cNvPr>
            <p:cNvGrpSpPr/>
            <p:nvPr/>
          </p:nvGrpSpPr>
          <p:grpSpPr>
            <a:xfrm>
              <a:off x="13310886" y="2545601"/>
              <a:ext cx="632088" cy="0"/>
              <a:chOff x="7272401" y="2545601"/>
              <a:chExt cx="632088" cy="0"/>
            </a:xfrm>
          </p:grpSpPr>
          <p:cxnSp>
            <p:nvCxnSpPr>
              <p:cNvPr id="126" name="Đường nối Thẳng 125">
                <a:extLst>
                  <a:ext uri="{FF2B5EF4-FFF2-40B4-BE49-F238E27FC236}">
                    <a16:creationId xmlns:a16="http://schemas.microsoft.com/office/drawing/2014/main" id="{E1551E83-4917-45E8-947A-EF3AD705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Đường nối Thẳng 126">
                <a:extLst>
                  <a:ext uri="{FF2B5EF4-FFF2-40B4-BE49-F238E27FC236}">
                    <a16:creationId xmlns:a16="http://schemas.microsoft.com/office/drawing/2014/main" id="{EE7BEBA0-C72C-48D3-BA54-E0B975763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Đường nối Thẳng 127">
                <a:extLst>
                  <a:ext uri="{FF2B5EF4-FFF2-40B4-BE49-F238E27FC236}">
                    <a16:creationId xmlns:a16="http://schemas.microsoft.com/office/drawing/2014/main" id="{40ECF651-56B5-4D99-A36F-4B36F033F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Đường nối Thẳng 128">
                <a:extLst>
                  <a:ext uri="{FF2B5EF4-FFF2-40B4-BE49-F238E27FC236}">
                    <a16:creationId xmlns:a16="http://schemas.microsoft.com/office/drawing/2014/main" id="{4DC14BF9-CDA5-476E-BD0D-D626A8034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9EB0048E-4D88-4211-B682-5C521227249B}"/>
              </a:ext>
            </a:extLst>
          </p:cNvPr>
          <p:cNvGrpSpPr/>
          <p:nvPr/>
        </p:nvGrpSpPr>
        <p:grpSpPr>
          <a:xfrm>
            <a:off x="3504944" y="3847985"/>
            <a:ext cx="2160000" cy="1773176"/>
            <a:chOff x="3504944" y="3847985"/>
            <a:chExt cx="2160000" cy="1773176"/>
          </a:xfrm>
        </p:grpSpPr>
        <p:cxnSp>
          <p:nvCxnSpPr>
            <p:cNvPr id="69" name="Đường kết nối Mũi tên Thẳng 68">
              <a:extLst>
                <a:ext uri="{FF2B5EF4-FFF2-40B4-BE49-F238E27FC236}">
                  <a16:creationId xmlns:a16="http://schemas.microsoft.com/office/drawing/2014/main" id="{CB2BCDC3-90E1-4BD1-8B1C-8179E4F03A37}"/>
                </a:ext>
              </a:extLst>
            </p:cNvPr>
            <p:cNvCxnSpPr>
              <a:cxnSpLocks/>
            </p:cNvCxnSpPr>
            <p:nvPr/>
          </p:nvCxnSpPr>
          <p:spPr>
            <a:xfrm>
              <a:off x="4558081" y="3847985"/>
              <a:ext cx="0" cy="693176"/>
            </a:xfrm>
            <a:prstGeom prst="straightConnector1">
              <a:avLst/>
            </a:prstGeom>
            <a:ln w="25400">
              <a:solidFill>
                <a:srgbClr val="3388A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Hình tự do: Hình 44">
              <a:extLst>
                <a:ext uri="{FF2B5EF4-FFF2-40B4-BE49-F238E27FC236}">
                  <a16:creationId xmlns:a16="http://schemas.microsoft.com/office/drawing/2014/main" id="{4CF6D247-4B9A-4CC3-8F25-67FFFFB55C9B}"/>
                </a:ext>
              </a:extLst>
            </p:cNvPr>
            <p:cNvSpPr/>
            <p:nvPr/>
          </p:nvSpPr>
          <p:spPr>
            <a:xfrm>
              <a:off x="3504944" y="4541161"/>
              <a:ext cx="2160000" cy="1080000"/>
            </a:xfrm>
            <a:custGeom>
              <a:avLst/>
              <a:gdLst>
                <a:gd name="connsiteX0" fmla="*/ 0 w 1296758"/>
                <a:gd name="connsiteY0" fmla="*/ 81047 h 810474"/>
                <a:gd name="connsiteX1" fmla="*/ 81047 w 1296758"/>
                <a:gd name="connsiteY1" fmla="*/ 0 h 810474"/>
                <a:gd name="connsiteX2" fmla="*/ 1215711 w 1296758"/>
                <a:gd name="connsiteY2" fmla="*/ 0 h 810474"/>
                <a:gd name="connsiteX3" fmla="*/ 1296758 w 1296758"/>
                <a:gd name="connsiteY3" fmla="*/ 81047 h 810474"/>
                <a:gd name="connsiteX4" fmla="*/ 1296758 w 1296758"/>
                <a:gd name="connsiteY4" fmla="*/ 729427 h 810474"/>
                <a:gd name="connsiteX5" fmla="*/ 1215711 w 1296758"/>
                <a:gd name="connsiteY5" fmla="*/ 810474 h 810474"/>
                <a:gd name="connsiteX6" fmla="*/ 81047 w 1296758"/>
                <a:gd name="connsiteY6" fmla="*/ 810474 h 810474"/>
                <a:gd name="connsiteX7" fmla="*/ 0 w 1296758"/>
                <a:gd name="connsiteY7" fmla="*/ 729427 h 810474"/>
                <a:gd name="connsiteX8" fmla="*/ 0 w 1296758"/>
                <a:gd name="connsiteY8" fmla="*/ 81047 h 8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758" h="810474">
                  <a:moveTo>
                    <a:pt x="0" y="81047"/>
                  </a:moveTo>
                  <a:cubicBezTo>
                    <a:pt x="0" y="36286"/>
                    <a:pt x="36286" y="0"/>
                    <a:pt x="81047" y="0"/>
                  </a:cubicBezTo>
                  <a:lnTo>
                    <a:pt x="1215711" y="0"/>
                  </a:lnTo>
                  <a:cubicBezTo>
                    <a:pt x="1260472" y="0"/>
                    <a:pt x="1296758" y="36286"/>
                    <a:pt x="1296758" y="81047"/>
                  </a:cubicBezTo>
                  <a:lnTo>
                    <a:pt x="1296758" y="729427"/>
                  </a:lnTo>
                  <a:cubicBezTo>
                    <a:pt x="1296758" y="774188"/>
                    <a:pt x="1260472" y="810474"/>
                    <a:pt x="1215711" y="810474"/>
                  </a:cubicBezTo>
                  <a:lnTo>
                    <a:pt x="81047" y="810474"/>
                  </a:lnTo>
                  <a:cubicBezTo>
                    <a:pt x="36286" y="810474"/>
                    <a:pt x="0" y="774188"/>
                    <a:pt x="0" y="729427"/>
                  </a:cubicBezTo>
                  <a:lnTo>
                    <a:pt x="0" y="81047"/>
                  </a:lnTo>
                  <a:close/>
                </a:path>
              </a:pathLst>
            </a:custGeom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693" tIns="37708" rIns="44693" bIns="3770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đơn hàng</a:t>
              </a:r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460AB5DE-BA43-4EA0-8286-C9EFA0EB5169}"/>
              </a:ext>
            </a:extLst>
          </p:cNvPr>
          <p:cNvGrpSpPr/>
          <p:nvPr/>
        </p:nvGrpSpPr>
        <p:grpSpPr>
          <a:xfrm>
            <a:off x="6548754" y="3847986"/>
            <a:ext cx="2160000" cy="1773175"/>
            <a:chOff x="6548754" y="3847986"/>
            <a:chExt cx="2160000" cy="1773175"/>
          </a:xfrm>
        </p:grpSpPr>
        <p:cxnSp>
          <p:nvCxnSpPr>
            <p:cNvPr id="70" name="Đường kết nối Mũi tên Thẳng 69">
              <a:extLst>
                <a:ext uri="{FF2B5EF4-FFF2-40B4-BE49-F238E27FC236}">
                  <a16:creationId xmlns:a16="http://schemas.microsoft.com/office/drawing/2014/main" id="{234E76BC-0DAD-41E7-A6FE-5CCC8BB4B0DB}"/>
                </a:ext>
              </a:extLst>
            </p:cNvPr>
            <p:cNvCxnSpPr>
              <a:cxnSpLocks/>
            </p:cNvCxnSpPr>
            <p:nvPr/>
          </p:nvCxnSpPr>
          <p:spPr>
            <a:xfrm>
              <a:off x="7698176" y="3847986"/>
              <a:ext cx="0" cy="693175"/>
            </a:xfrm>
            <a:prstGeom prst="straightConnector1">
              <a:avLst/>
            </a:prstGeom>
            <a:ln w="25400">
              <a:solidFill>
                <a:srgbClr val="3388A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Hình tự do: Hình 45">
              <a:extLst>
                <a:ext uri="{FF2B5EF4-FFF2-40B4-BE49-F238E27FC236}">
                  <a16:creationId xmlns:a16="http://schemas.microsoft.com/office/drawing/2014/main" id="{6F3CAA9E-76F0-4DD0-97FB-5A244C6A3444}"/>
                </a:ext>
              </a:extLst>
            </p:cNvPr>
            <p:cNvSpPr/>
            <p:nvPr/>
          </p:nvSpPr>
          <p:spPr>
            <a:xfrm>
              <a:off x="6548754" y="4541161"/>
              <a:ext cx="2160000" cy="1080000"/>
            </a:xfrm>
            <a:custGeom>
              <a:avLst/>
              <a:gdLst>
                <a:gd name="connsiteX0" fmla="*/ 0 w 1296758"/>
                <a:gd name="connsiteY0" fmla="*/ 81047 h 810474"/>
                <a:gd name="connsiteX1" fmla="*/ 81047 w 1296758"/>
                <a:gd name="connsiteY1" fmla="*/ 0 h 810474"/>
                <a:gd name="connsiteX2" fmla="*/ 1215711 w 1296758"/>
                <a:gd name="connsiteY2" fmla="*/ 0 h 810474"/>
                <a:gd name="connsiteX3" fmla="*/ 1296758 w 1296758"/>
                <a:gd name="connsiteY3" fmla="*/ 81047 h 810474"/>
                <a:gd name="connsiteX4" fmla="*/ 1296758 w 1296758"/>
                <a:gd name="connsiteY4" fmla="*/ 729427 h 810474"/>
                <a:gd name="connsiteX5" fmla="*/ 1215711 w 1296758"/>
                <a:gd name="connsiteY5" fmla="*/ 810474 h 810474"/>
                <a:gd name="connsiteX6" fmla="*/ 81047 w 1296758"/>
                <a:gd name="connsiteY6" fmla="*/ 810474 h 810474"/>
                <a:gd name="connsiteX7" fmla="*/ 0 w 1296758"/>
                <a:gd name="connsiteY7" fmla="*/ 729427 h 810474"/>
                <a:gd name="connsiteX8" fmla="*/ 0 w 1296758"/>
                <a:gd name="connsiteY8" fmla="*/ 81047 h 8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758" h="810474">
                  <a:moveTo>
                    <a:pt x="0" y="81047"/>
                  </a:moveTo>
                  <a:cubicBezTo>
                    <a:pt x="0" y="36286"/>
                    <a:pt x="36286" y="0"/>
                    <a:pt x="81047" y="0"/>
                  </a:cubicBezTo>
                  <a:lnTo>
                    <a:pt x="1215711" y="0"/>
                  </a:lnTo>
                  <a:cubicBezTo>
                    <a:pt x="1260472" y="0"/>
                    <a:pt x="1296758" y="36286"/>
                    <a:pt x="1296758" y="81047"/>
                  </a:cubicBezTo>
                  <a:lnTo>
                    <a:pt x="1296758" y="729427"/>
                  </a:lnTo>
                  <a:cubicBezTo>
                    <a:pt x="1296758" y="774188"/>
                    <a:pt x="1260472" y="810474"/>
                    <a:pt x="1215711" y="810474"/>
                  </a:cubicBezTo>
                  <a:lnTo>
                    <a:pt x="81047" y="810474"/>
                  </a:lnTo>
                  <a:cubicBezTo>
                    <a:pt x="36286" y="810474"/>
                    <a:pt x="0" y="774188"/>
                    <a:pt x="0" y="729427"/>
                  </a:cubicBezTo>
                  <a:lnTo>
                    <a:pt x="0" y="81047"/>
                  </a:lnTo>
                  <a:close/>
                </a:path>
              </a:pathLst>
            </a:custGeom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693" tIns="37708" rIns="44693" bIns="3770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Thông tin chi tiết đơn hàng</a:t>
              </a:r>
            </a:p>
          </p:txBody>
        </p:sp>
      </p:grp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C3E8AF55-D21C-4E81-911E-35BA7294C049}"/>
              </a:ext>
            </a:extLst>
          </p:cNvPr>
          <p:cNvCxnSpPr>
            <a:cxnSpLocks/>
          </p:cNvCxnSpPr>
          <p:nvPr/>
        </p:nvCxnSpPr>
        <p:spPr>
          <a:xfrm flipV="1">
            <a:off x="6096000" y="3178776"/>
            <a:ext cx="0" cy="669209"/>
          </a:xfrm>
          <a:prstGeom prst="line">
            <a:avLst/>
          </a:prstGeom>
          <a:ln w="25400">
            <a:solidFill>
              <a:srgbClr val="338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nối Thẳng 56">
            <a:extLst>
              <a:ext uri="{FF2B5EF4-FFF2-40B4-BE49-F238E27FC236}">
                <a16:creationId xmlns:a16="http://schemas.microsoft.com/office/drawing/2014/main" id="{FCD1E7CB-8DD3-4E59-AB5B-8061F71AF006}"/>
              </a:ext>
            </a:extLst>
          </p:cNvPr>
          <p:cNvCxnSpPr>
            <a:cxnSpLocks/>
          </p:cNvCxnSpPr>
          <p:nvPr/>
        </p:nvCxnSpPr>
        <p:spPr>
          <a:xfrm>
            <a:off x="6096000" y="3847985"/>
            <a:ext cx="1602176" cy="0"/>
          </a:xfrm>
          <a:prstGeom prst="line">
            <a:avLst/>
          </a:prstGeom>
          <a:ln w="25400">
            <a:solidFill>
              <a:srgbClr val="338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Nhóm 62">
            <a:extLst>
              <a:ext uri="{FF2B5EF4-FFF2-40B4-BE49-F238E27FC236}">
                <a16:creationId xmlns:a16="http://schemas.microsoft.com/office/drawing/2014/main" id="{AE0629E9-5C07-445D-9A03-979981A5F909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64" name="Group 15">
              <a:extLst>
                <a:ext uri="{FF2B5EF4-FFF2-40B4-BE49-F238E27FC236}">
                  <a16:creationId xmlns:a16="http://schemas.microsoft.com/office/drawing/2014/main" id="{95723800-8EC9-4519-90B5-67B59BB195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7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3702811-5B1F-40BE-86F6-5F6CEAB1355C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8" name="Rectangle 11">
                <a:extLst>
                  <a:ext uri="{FF2B5EF4-FFF2-40B4-BE49-F238E27FC236}">
                    <a16:creationId xmlns:a16="http://schemas.microsoft.com/office/drawing/2014/main" id="{2621C701-F34F-4D11-A77A-3227325FBA64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5" name="Freeform: Shape 12">
              <a:extLst>
                <a:ext uri="{FF2B5EF4-FFF2-40B4-BE49-F238E27FC236}">
                  <a16:creationId xmlns:a16="http://schemas.microsoft.com/office/drawing/2014/main" id="{6CD18841-3DF8-4C3F-AB0C-317019B245D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6" name="Đường nối Thẳng 65">
              <a:extLst>
                <a:ext uri="{FF2B5EF4-FFF2-40B4-BE49-F238E27FC236}">
                  <a16:creationId xmlns:a16="http://schemas.microsoft.com/office/drawing/2014/main" id="{16FEF852-E4D6-4DE0-92D4-D95A95BAB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9530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478</TotalTime>
  <Words>1268</Words>
  <Application>Microsoft Office PowerPoint</Application>
  <PresentationFormat>Widescreen</PresentationFormat>
  <Paragraphs>129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Garamond</vt:lpstr>
      <vt:lpstr>iCiel Pacifico</vt:lpstr>
      <vt:lpstr>Times New Roman</vt:lpstr>
      <vt:lpstr>SavonVTI</vt:lpstr>
      <vt:lpstr>Quản lý cửa hàng tivi</vt:lpstr>
      <vt:lpstr>QUẢN LÝ CỬA HÀNG TIVI</vt:lpstr>
      <vt:lpstr>PowerPoint Presentation</vt:lpstr>
      <vt:lpstr>QUẢN LÝ CỬA HÀNG TIVI</vt:lpstr>
      <vt:lpstr>PowerPoint Presentation</vt:lpstr>
      <vt:lpstr>QUẢN LÝ CỬA HÀNG TIVI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QUẢN LÝ CỬA HÀNG TIVI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cửa hàng tivi</dc:title>
  <dc:creator>Vinh Ky Nguyen</dc:creator>
  <cp:lastModifiedBy>Vinh Ky Nguyen</cp:lastModifiedBy>
  <cp:revision>9</cp:revision>
  <dcterms:created xsi:type="dcterms:W3CDTF">2021-12-02T01:42:34Z</dcterms:created>
  <dcterms:modified xsi:type="dcterms:W3CDTF">2022-01-18T14:27:37Z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