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3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52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61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5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4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369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7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39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361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5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04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3E62-6010-4E6B-AB49-16DCA280ABEE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4E2B-46AB-4ACE-BC0C-0D64B401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1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Catalog page: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1143000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LF Short Name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Content Type</a:t>
            </a:r>
          </a:p>
          <a:p>
            <a:pPr marL="342900" indent="-342900"/>
            <a:r>
              <a:rPr lang="en-US" dirty="0" smtClean="0"/>
              <a:t>3. 	Type/Format</a:t>
            </a:r>
          </a:p>
          <a:p>
            <a:pPr marL="342900" indent="-342900"/>
            <a:r>
              <a:rPr lang="en-US" dirty="0" smtClean="0"/>
              <a:t>4. 	Price</a:t>
            </a:r>
          </a:p>
        </p:txBody>
      </p:sp>
      <p:pic>
        <p:nvPicPr>
          <p:cNvPr id="2" name="Picture 2" descr="C:\Users\vinh.ly\Desktop\catalo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5176491" cy="304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1371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2274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Product Detail page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14339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838200" y="4549676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LF Long Name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Age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LF Description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Content Type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Curriculum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Compatible Platforms</a:t>
            </a:r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45720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dirty="0" smtClean="0"/>
              <a:t>Publisher</a:t>
            </a:r>
          </a:p>
          <a:p>
            <a:pPr marL="342900" indent="-342900">
              <a:buAutoNum type="arabicPeriod" startAt="7"/>
            </a:pPr>
            <a:r>
              <a:rPr lang="en-US" dirty="0" smtClean="0"/>
              <a:t>Special Message and More </a:t>
            </a:r>
            <a:r>
              <a:rPr lang="en-US" dirty="0" smtClean="0"/>
              <a:t>Info</a:t>
            </a:r>
            <a:endParaRPr lang="en-US" dirty="0" smtClean="0"/>
          </a:p>
          <a:p>
            <a:pPr marL="342900" indent="-342900">
              <a:buAutoNum type="arabicPeriod" startAt="7"/>
            </a:pPr>
            <a:r>
              <a:rPr lang="en-US" dirty="0" smtClean="0"/>
              <a:t>Legal Top</a:t>
            </a:r>
          </a:p>
          <a:p>
            <a:pPr marL="342900" indent="-342900">
              <a:buAutoNum type="arabicPeriod" startAt="7"/>
            </a:pPr>
            <a:r>
              <a:rPr lang="en-US" dirty="0" smtClean="0"/>
              <a:t>Price</a:t>
            </a:r>
          </a:p>
          <a:p>
            <a:pPr marL="342900" indent="-342900">
              <a:buAutoNum type="arabicPeriod" startAt="7"/>
            </a:pPr>
            <a:r>
              <a:rPr lang="en-US" dirty="0" smtClean="0"/>
              <a:t>Trailer</a:t>
            </a:r>
          </a:p>
          <a:p>
            <a:pPr marL="342900" indent="-342900">
              <a:buAutoNum type="arabicPeriod" startAt="4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1797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2274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Product Detail page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8600"/>
            <a:ext cx="5029200" cy="647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2400" y="12192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 Details Title/Text</a:t>
            </a:r>
          </a:p>
          <a:p>
            <a:r>
              <a:rPr lang="en-US" dirty="0" smtClean="0"/>
              <a:t>13.  Teaches Skill</a:t>
            </a:r>
          </a:p>
          <a:p>
            <a:pPr marL="342900" indent="-342900"/>
            <a:r>
              <a:rPr lang="en-US" dirty="0" smtClean="0"/>
              <a:t>14.	 Learning Difference</a:t>
            </a:r>
          </a:p>
          <a:p>
            <a:pPr marL="342900" indent="-342900"/>
            <a:r>
              <a:rPr lang="en-US" dirty="0" smtClean="0"/>
              <a:t>15.  </a:t>
            </a:r>
            <a:r>
              <a:rPr lang="en-US" dirty="0" smtClean="0"/>
              <a:t>Review</a:t>
            </a:r>
            <a:endParaRPr lang="en-US" dirty="0" smtClean="0"/>
          </a:p>
          <a:p>
            <a:pPr marL="342900" indent="-342900">
              <a:buAutoNum type="arabicPeriod" startAt="16"/>
            </a:pPr>
            <a:r>
              <a:rPr lang="en-US" dirty="0" smtClean="0"/>
              <a:t>More Like </a:t>
            </a:r>
            <a:r>
              <a:rPr lang="en-US" dirty="0" smtClean="0"/>
              <a:t>This</a:t>
            </a:r>
            <a:endParaRPr lang="en-US" dirty="0" smtClean="0"/>
          </a:p>
          <a:p>
            <a:pPr marL="342900" indent="-342900">
              <a:buFontTx/>
              <a:buAutoNum type="arabicPeriod" startAt="16"/>
            </a:pPr>
            <a:r>
              <a:rPr lang="en-US" dirty="0" smtClean="0"/>
              <a:t>Legal </a:t>
            </a:r>
            <a:r>
              <a:rPr lang="en-US" dirty="0" smtClean="0"/>
              <a:t>Bottom</a:t>
            </a: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1797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Leapfrog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R.</dc:creator>
  <cp:lastModifiedBy>vinh.ly</cp:lastModifiedBy>
  <cp:revision>38</cp:revision>
  <dcterms:created xsi:type="dcterms:W3CDTF">2014-06-24T19:20:39Z</dcterms:created>
  <dcterms:modified xsi:type="dcterms:W3CDTF">2014-07-17T02:58:03Z</dcterms:modified>
</cp:coreProperties>
</file>