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8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217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6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1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Title Slide Layout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First bullet point</a:t>
            </a:r>
          </a:p>
          <a:p>
            <a:r>
              <a:t>• Second bullet point</a:t>
            </a:r>
          </a:p>
          <a:p>
            <a:r>
              <a:t>• Third 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Only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with Caption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content area with bullet points:</a:t>
            </a:r>
          </a:p>
          <a:p>
            <a:r>
              <a:t>• Point 1</a:t>
            </a:r>
          </a:p>
          <a:p>
            <a:r>
              <a:t>• Point 2</a:t>
            </a:r>
          </a:p>
          <a:p>
            <a:r>
              <a:t>• Point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with Caption Layout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</TotalTime>
  <Words>57</Words>
  <Application>Microsoft Office PowerPoint</Application>
  <PresentationFormat>On-screen Show (16:9)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Title Slide Layout</vt:lpstr>
      <vt:lpstr>Title and Content Layout</vt:lpstr>
      <vt:lpstr>Section Header Layout</vt:lpstr>
      <vt:lpstr>Two Content Layout</vt:lpstr>
      <vt:lpstr>Comparison Layout</vt:lpstr>
      <vt:lpstr>Title Only Layout</vt:lpstr>
      <vt:lpstr>PowerPoint Presentation</vt:lpstr>
      <vt:lpstr>Content with Caption Layout</vt:lpstr>
      <vt:lpstr>Picture with Caption Layout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Thanh Vinh Nguyen</cp:lastModifiedBy>
  <cp:revision>2</cp:revision>
  <dcterms:created xsi:type="dcterms:W3CDTF">2013-01-27T09:14:16Z</dcterms:created>
  <dcterms:modified xsi:type="dcterms:W3CDTF">2025-01-15T03:19:02Z</dcterms:modified>
  <cp:category/>
</cp:coreProperties>
</file>