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AC30-D8D9-0172-B8DB-E7166F78C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31464-FFF7-6F25-9A72-B7B0BE09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5E0-00AB-6397-EEC2-9C53C4C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D8F5-D979-2E46-6650-3941254C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BC58-23BC-BEC5-EDE4-50EF6E2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107-6BA3-46EF-5C63-BCDBCF31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298A-FC20-872D-4FDE-C46068DCA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2C94-3709-5C21-67FB-87AFCDC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78A4-9071-4CB8-B1C3-C7898061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27AE-D51D-20EF-2DAB-4681AE40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E320-2AEB-1ABF-97B5-21B17489E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FA68E-F6B1-E1B4-5015-8B84A16FB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4251-09BB-30DB-0C30-4EFC96B3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C515-6CC9-9285-8733-49F8AA6B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971C-4906-8969-D2C7-4BA36A18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5812-3144-AA31-3F28-6828C697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FEF7-A9F2-C4F7-F873-9B75A98E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8B4F-3ED2-F1CA-124D-18D11324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778E-53DD-B73A-DA1A-495C35B0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367D5-9D36-7531-A339-CA5FF520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074-F5C0-8A9B-4E7D-E5963750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87A3B-FBD3-2B71-98A9-4090EA4E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C0AE-6602-4FF4-0B2E-2A5AA77E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D189-D26E-08F0-D09C-3047E5F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4DDA-8EF9-6702-FD78-F1380D35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BFB5-0193-AE8D-B1A0-90DCC003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BEE3-1EC2-BEFB-44D4-D46C9939A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97106-9298-B5D1-B94E-47B2D8B3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683FE-B728-1B27-028E-BDCB5F8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255C1-7B2F-8071-A03B-4FB38F8D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1BCA-0895-3E6F-3BD8-1F04401A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D95B-87CF-026A-A89E-8AAACF16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2E87-6168-B3DE-BADE-181ABF58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1281-87A6-69F9-E969-38EEE64A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6CCCA-58E3-B2CA-52FA-4C525A386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2E7C-8A03-A7ED-B651-3FB0D979F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DE840-888C-A9A3-370A-F9381162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48B61-848F-67CA-63A8-B6D3C728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F8609-8674-F0AE-9C1C-41A97F64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2475-2D56-A665-15C5-751DA7C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B2E3A-6FBA-B1AA-96FB-99C279A2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BD74-35FC-16E8-C349-9E8E7FBB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8BEB2-9828-8675-4BFF-3C4E8526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53F1C-A517-9501-B0CA-85919BB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87175-E046-B3B0-0891-C7CF67D4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5D684-7340-0FA4-1DB5-721B589B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F9C-8BE0-EF4A-F031-AABC0BB7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FC87-6A83-9D1A-845D-1EAA9CE8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6962F-28E2-2120-4E3C-8683D6AAA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A7C1-B9EF-5AE6-ABDC-07E2D061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6C51-22D8-19B1-6FFC-1B9D5879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16BDB-BAF8-F7A2-C836-7AC7C492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9491-0674-2585-8446-B8BC3D84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41C29-8BC6-E80C-758F-813F49682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1FBD9-25DE-8B1F-3BC9-29CB19A3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704B-736F-26EB-6D45-F538F8F7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9A24-971D-C44E-D339-209A5CB0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7D10-59D1-DB44-ADB7-03A3A4C6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AD221-8E5B-410B-64A8-69793A64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1A47-BF25-C904-4484-5553A23D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B5D2-F343-5EEF-C8EB-599FE3A6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244D-5A22-7E06-75F0-62660A42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E755-1A4C-9B54-609C-ABBAAA452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Title Slide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content area with bullet points:</a:t>
            </a:r>
          </a:p>
          <a:p>
            <a:r>
              <a:t>• Point 1</a:t>
            </a:r>
          </a:p>
          <a:p>
            <a:r>
              <a:t>• Point 2</a:t>
            </a:r>
          </a:p>
          <a:p>
            <a:r>
              <a:t>• Point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 Layout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</Words>
  <Application>Microsoft Office PowerPoint</Application>
  <PresentationFormat>On-screen Show (16:9)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 Slide Layout</vt:lpstr>
      <vt:lpstr>Title and Content Layout</vt:lpstr>
      <vt:lpstr>Section Header Layout</vt:lpstr>
      <vt:lpstr>Two Content Layout</vt:lpstr>
      <vt:lpstr>Comparison Layout</vt:lpstr>
      <vt:lpstr>Title Only Layout</vt:lpstr>
      <vt:lpstr>PowerPoint Presentation</vt:lpstr>
      <vt:lpstr>Content with Caption Layout</vt:lpstr>
      <vt:lpstr>Picture with Caption 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Thanh Vinh Nguyen</cp:lastModifiedBy>
  <cp:revision>2</cp:revision>
  <dcterms:created xsi:type="dcterms:W3CDTF">2013-01-27T09:14:16Z</dcterms:created>
  <dcterms:modified xsi:type="dcterms:W3CDTF">2025-01-15T03:12:47Z</dcterms:modified>
  <cp:category/>
</cp:coreProperties>
</file>