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287" r:id="rId26"/>
    <p:sldId id="276" r:id="rId27"/>
    <p:sldId id="277" r:id="rId28"/>
    <p:sldId id="288" r:id="rId29"/>
    <p:sldId id="275" r:id="rId30"/>
    <p:sldId id="278" r:id="rId31"/>
    <p:sldId id="289" r:id="rId32"/>
    <p:sldId id="290" r:id="rId33"/>
    <p:sldId id="293" r:id="rId34"/>
    <p:sldId id="295" r:id="rId35"/>
    <p:sldId id="296" r:id="rId36"/>
    <p:sldId id="279" r:id="rId37"/>
    <p:sldId id="291" r:id="rId38"/>
    <p:sldId id="297" r:id="rId39"/>
    <p:sldId id="292" r:id="rId40"/>
    <p:sldId id="299" r:id="rId41"/>
    <p:sldId id="298" r:id="rId42"/>
    <p:sldId id="280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78"/>
    <a:srgbClr val="D95B43"/>
    <a:srgbClr val="53777A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nhnx.github.com/" TargetMode="External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</a:t>
            </a:r>
            <a:r>
              <a:rPr lang="en-US" sz="1600" dirty="0" smtClean="0"/>
              <a:t>already hard </a:t>
            </a:r>
            <a:r>
              <a:rPr lang="en-US" sz="1600" dirty="0" smtClean="0"/>
              <a:t>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02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</a:t>
            </a:r>
            <a:r>
              <a:rPr lang="en-US" sz="2000" dirty="0" smtClean="0"/>
              <a:t>in </a:t>
            </a:r>
            <a:r>
              <a:rPr lang="en-US" sz="2000" dirty="0" smtClean="0"/>
              <a:t>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</a:t>
            </a:r>
            <a:r>
              <a:rPr lang="en-US" dirty="0" smtClean="0"/>
              <a:t>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</a:t>
            </a:r>
            <a:r>
              <a:rPr lang="en-US" dirty="0" smtClean="0"/>
              <a:t>indexing (staging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</a:t>
            </a:r>
            <a:r>
              <a:rPr lang="en-US" dirty="0" smtClean="0"/>
              <a:t>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@vinhnx</a:t>
            </a:r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249" y="2343152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http://vinhnx.github.com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59604"/>
            <a:ext cx="7260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http://github.com/vinhnx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</a:t>
            </a:r>
            <a:r>
              <a:rPr lang="en-US" dirty="0" smtClean="0"/>
              <a:t>in </a:t>
            </a:r>
            <a:r>
              <a:rPr lang="en-US" dirty="0" smtClean="0"/>
              <a:t>information.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</a:t>
            </a:r>
            <a:r>
              <a:rPr lang="en-US" dirty="0" smtClean="0"/>
              <a:t>terminal/command prompt/whatever</a:t>
            </a:r>
            <a:r>
              <a:rPr lang="en-US" dirty="0" smtClean="0"/>
              <a:t>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</a:t>
            </a:r>
            <a:r>
              <a:rPr lang="en-US" dirty="0" smtClean="0"/>
              <a:t>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3151139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9433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mtClean="0"/>
              <a:t>your first github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 smtClean="0"/>
              <a:t>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110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things seem rather good up to now!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 </a:t>
            </a:r>
          </a:p>
          <a:p>
            <a:r>
              <a:rPr lang="en-US" smtClean="0"/>
              <a:t>Let’s go ahead to next slides…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</a:t>
            </a:r>
            <a:r>
              <a:rPr lang="en-US" sz="1400" dirty="0" smtClean="0"/>
              <a:t>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</a:t>
            </a:r>
            <a:r>
              <a:rPr lang="en-US" sz="1200" dirty="0" smtClean="0"/>
              <a:t>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</a:t>
            </a:r>
            <a:r>
              <a:rPr lang="en-US" sz="1200" dirty="0" smtClean="0"/>
              <a:t>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</a:t>
            </a:r>
            <a:r>
              <a:rPr lang="en-US" sz="1200" dirty="0" smtClean="0"/>
              <a:t>committed </a:t>
            </a:r>
            <a:r>
              <a:rPr lang="en-US" sz="1200" dirty="0" smtClean="0"/>
              <a:t>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</a:t>
            </a:r>
            <a:r>
              <a:rPr lang="en-US" sz="1200" dirty="0" smtClean="0"/>
              <a:t>information </a:t>
            </a:r>
            <a:r>
              <a:rPr lang="en-US" sz="1200" dirty="0" smtClean="0"/>
              <a:t>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Noticed that in your </a:t>
            </a:r>
            <a:r>
              <a:rPr lang="en-US" smtClean="0">
                <a:latin typeface="+mj-lt"/>
              </a:rPr>
              <a:t>log</a:t>
            </a:r>
            <a:r>
              <a:rPr lang="en-US" smtClean="0"/>
              <a:t>, we have 2 commits up to now, represent by the first </a:t>
            </a:r>
            <a:r>
              <a:rPr lang="en-US" smtClean="0">
                <a:latin typeface="+mj-lt"/>
              </a:rPr>
              <a:t>7</a:t>
            </a:r>
            <a:r>
              <a:rPr lang="en-US" smtClean="0"/>
              <a:t> characters of </a:t>
            </a:r>
            <a:r>
              <a:rPr lang="en-US" smtClean="0">
                <a:latin typeface="+mj-lt"/>
              </a:rPr>
              <a:t>SHA</a:t>
            </a:r>
            <a:r>
              <a:rPr lang="en-US" smtClean="0"/>
              <a:t> (</a:t>
            </a:r>
            <a:r>
              <a:rPr lang="en-US"/>
              <a:t>Secure Hash </a:t>
            </a:r>
            <a:r>
              <a:rPr lang="en-US" smtClean="0"/>
              <a:t>Algorithm).</a:t>
            </a:r>
          </a:p>
          <a:p>
            <a:r>
              <a:rPr lang="en-US" sz="1400" b="1" smtClean="0">
                <a:solidFill>
                  <a:srgbClr val="FFC000"/>
                </a:solidFill>
                <a:latin typeface="Source Code Pro" pitchFamily="49" charset="0"/>
              </a:rPr>
              <a:t>56230b1 </a:t>
            </a:r>
            <a:r>
              <a:rPr lang="en-US" sz="1400" b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smtClean="0"/>
              <a:t>And surprisingly, but not quite, in your </a:t>
            </a:r>
            <a:r>
              <a:rPr lang="en-US" smtClean="0">
                <a:latin typeface="+mj-lt"/>
              </a:rPr>
              <a:t>git cat-file –p HEAD </a:t>
            </a:r>
            <a:r>
              <a:rPr lang="en-US" smtClean="0"/>
              <a:t>command, we now see them again. What the fuzz?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endParaRPr lang="en-US" sz="110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</a:p>
          <a:p>
            <a:r>
              <a:rPr lang="en-US" smtClean="0">
                <a:solidFill>
                  <a:srgbClr val="EFECAB"/>
                </a:solidFill>
              </a:rPr>
              <a:t>Git is just connection of dots. Think of it as a graphical base, a dot/node represent as a  branch in a tree, dot will be our working </a:t>
            </a:r>
            <a:r>
              <a:rPr lang="en-US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smtClean="0">
                <a:solidFill>
                  <a:srgbClr val="EFECAB"/>
                </a:solidFill>
              </a:rPr>
              <a:t>. Tree with SHA </a:t>
            </a:r>
            <a:r>
              <a:rPr lang="en-US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smtClean="0">
                <a:solidFill>
                  <a:srgbClr val="EFECAB"/>
                </a:solidFill>
              </a:rPr>
              <a:t> </a:t>
            </a:r>
            <a:r>
              <a:rPr lang="en-US" smtClean="0">
                <a:solidFill>
                  <a:srgbClr val="EFECAB"/>
                </a:solidFill>
              </a:rPr>
              <a:t>is a child of its parent as SHA </a:t>
            </a:r>
            <a:r>
              <a:rPr lang="en-US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mtClean="0">
                <a:solidFill>
                  <a:srgbClr val="EFECAB"/>
                </a:solidFill>
              </a:rPr>
              <a:t>.</a:t>
            </a:r>
          </a:p>
          <a:p>
            <a:endParaRPr lang="en-US" smtClean="0">
              <a:solidFill>
                <a:srgbClr val="EFECAB"/>
              </a:solidFill>
            </a:endParaRPr>
          </a:p>
          <a:p>
            <a:r>
              <a:rPr lang="en-US" smtClean="0">
                <a:solidFill>
                  <a:srgbClr val="EFECAB"/>
                </a:solidFill>
              </a:rPr>
              <a:t>Read again, we may notice </a:t>
            </a:r>
            <a:r>
              <a:rPr lang="en-US">
                <a:latin typeface="+mj-lt"/>
              </a:rPr>
              <a:t>git cat-file –p </a:t>
            </a:r>
            <a:r>
              <a:rPr lang="en-US" smtClean="0">
                <a:latin typeface="+mj-lt"/>
              </a:rPr>
              <a:t>HEAD, </a:t>
            </a:r>
            <a:r>
              <a:rPr lang="en-US" smtClean="0"/>
              <a:t>we now have more information like: author of last commit, name of commiter, time when commit occurred, and the message of last commit…</a:t>
            </a:r>
            <a:endParaRPr lang="en-US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BASIC COMMAND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area,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EVEN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MORE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COMMAND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branching</a:t>
            </a:r>
            <a:endParaRPr lang="en-US" sz="160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532558" cy="4347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http://gitref.org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Github help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https://help.github.com/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smtClean="0"/>
              <a:t>: </a:t>
            </a:r>
            <a:r>
              <a:rPr lang="en-US" smtClean="0">
                <a:hlinkClick r:id="rId4"/>
              </a:rPr>
              <a:t>http://git-scm.org/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Pro git book</a:t>
            </a:r>
            <a:r>
              <a:rPr lang="en-US" smtClean="0"/>
              <a:t>: </a:t>
            </a:r>
            <a:r>
              <a:rPr lang="en-US" smtClean="0">
                <a:hlinkClick r:id="rId5"/>
              </a:rPr>
              <a:t>http://git-scm.com/book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Advanced Git by Github's Matthew McCullough</a:t>
            </a:r>
          </a:p>
          <a:p>
            <a:r>
              <a:rPr lang="en-US" sz="900">
                <a:latin typeface="+mj-lt"/>
                <a:hlinkClick r:id="rId6"/>
              </a:rPr>
              <a:t>http://marakana.com/s/advanced_git_graphs__hashes__</a:t>
            </a:r>
            <a:r>
              <a:rPr lang="en-US" sz="900" smtClean="0">
                <a:latin typeface="+mj-lt"/>
                <a:hlinkClick r:id="rId6"/>
              </a:rPr>
              <a:t>compression_matthew_mccullough_github,1280/index.htm</a:t>
            </a:r>
            <a:r>
              <a:rPr lang="en-US" sz="800" smtClean="0">
                <a:latin typeface="+mj-lt"/>
                <a:hlinkClick r:id="rId6"/>
              </a:rPr>
              <a:t>l</a:t>
            </a:r>
            <a:endParaRPr lang="en-US" sz="800" smtClean="0">
              <a:latin typeface="+mj-lt"/>
            </a:endParaRPr>
          </a:p>
          <a:p>
            <a:endParaRPr lang="en-US" sz="2000" smtClean="0">
              <a:hlinkClick r:id="rId7"/>
            </a:endParaRPr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 Git with Scott Chacon of GitHub</a:t>
            </a:r>
          </a:p>
          <a:p>
            <a:r>
              <a:rPr lang="en-US" sz="1100">
                <a:hlinkClick r:id="rId7"/>
              </a:rPr>
              <a:t>http://marakana.com/s/video_introduction_to_git_with_scott_chacon_of_github,399/index.html</a:t>
            </a:r>
            <a:endParaRPr lang="en-US" sz="1100"/>
          </a:p>
          <a:p>
            <a:endParaRPr lang="en-US" sz="1200" smtClean="0"/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Git Magic -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Tommy MacWilliam </a:t>
            </a:r>
            <a:r>
              <a:rPr lang="en-US" sz="200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smtClean="0">
                <a:hlinkClick r:id="rId8"/>
              </a:rPr>
              <a:t>http</a:t>
            </a:r>
            <a:r>
              <a:rPr lang="en-US" sz="1100" b="1">
                <a:hlinkClick r:id="rId8"/>
              </a:rPr>
              <a:t>://</a:t>
            </a:r>
            <a:r>
              <a:rPr lang="en-US" sz="1100" b="1" smtClean="0">
                <a:hlinkClick r:id="rId8"/>
              </a:rPr>
              <a:t>cs50.tv/2011/fall/seminars/Git_magic/Git_magic.mp4</a:t>
            </a:r>
            <a:endParaRPr lang="en-US" sz="1100" b="1" smtClean="0"/>
          </a:p>
          <a:p>
            <a:endParaRPr lang="en-US" sz="1050" b="1"/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5904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smtClean="0"/>
              <a:t>}</a:t>
            </a:r>
            <a:r>
              <a:rPr lang="en-US" sz="6000" smtClean="0"/>
              <a:t> </a:t>
            </a:r>
            <a:r>
              <a:rPr lang="en-US" sz="1400" smtClean="0"/>
              <a:t>must watch!</a:t>
            </a:r>
            <a:endParaRPr lang="en-US" sz="20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typo? </a:t>
            </a:r>
            <a:r>
              <a:rPr lang="en-US" sz="2000" smtClean="0"/>
              <a:t>…don’t worry ;)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l</a:t>
            </a:r>
            <a:r>
              <a:rPr lang="en-US" smtClean="0"/>
              <a:t>ast but (totally) not least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6052449" y="4594462"/>
            <a:ext cx="29675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/>
              <a:t>"oh-my-zsh: your life in a shell" -- </a:t>
            </a:r>
            <a:r>
              <a:rPr lang="en-US" sz="1100" i="1">
                <a:hlinkClick r:id="rId2"/>
              </a:rPr>
              <a:t>fox</a:t>
            </a:r>
            <a:endParaRPr lang="en-US" sz="1100" i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smtClean="0"/>
              <a:t>Installing git in your dev machine</a:t>
            </a:r>
          </a:p>
          <a:p>
            <a:pPr marL="400050" lvl="1" indent="0">
              <a:buNone/>
            </a:pPr>
            <a:endParaRPr lang="en-US" sz="3200" smtClean="0"/>
          </a:p>
          <a:p>
            <a:pPr marL="400050" lvl="1" indent="0">
              <a:buNone/>
            </a:pPr>
            <a:r>
              <a:rPr lang="en-US" sz="3200" smtClean="0">
                <a:latin typeface="+mj-lt"/>
              </a:rPr>
              <a:t>MAC</a:t>
            </a:r>
            <a:r>
              <a:rPr lang="en-US" sz="3200" smtClean="0"/>
              <a:t>: </a:t>
            </a:r>
            <a:r>
              <a:rPr lang="en-US" sz="2400" smtClean="0">
                <a:hlinkClick r:id="rId2"/>
              </a:rPr>
              <a:t>http://code.google.com/p/git-osx-installer</a:t>
            </a:r>
            <a:endParaRPr lang="en-US" sz="2400" smtClean="0"/>
          </a:p>
          <a:p>
            <a:pPr marL="400050" lvl="1" indent="0">
              <a:buNone/>
            </a:pPr>
            <a:endParaRPr lang="en-US" sz="2400"/>
          </a:p>
          <a:p>
            <a:pPr marL="400050" lvl="1" indent="0">
              <a:buNone/>
            </a:pPr>
            <a:r>
              <a:rPr lang="en-US" sz="3200" smtClean="0">
                <a:latin typeface="+mj-lt"/>
              </a:rPr>
              <a:t>Windows</a:t>
            </a:r>
            <a:r>
              <a:rPr lang="en-US" sz="2400" smtClean="0"/>
              <a:t>: </a:t>
            </a:r>
            <a:r>
              <a:rPr lang="en-US" sz="2400" smtClean="0">
                <a:hlinkClick r:id="rId3"/>
              </a:rPr>
              <a:t>http://code.google.com/p/msysgit</a:t>
            </a:r>
            <a:endParaRPr lang="en-US" sz="2400" smtClean="0"/>
          </a:p>
          <a:p>
            <a:pPr marL="400050" lvl="1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D95B43"/>
                </a:solidFill>
              </a:rPr>
              <a:t>[tab]</a:t>
            </a:r>
            <a:endParaRPr lang="en-US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18135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047750"/>
            <a:ext cx="66045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Well</a:t>
            </a:r>
            <a:r>
              <a:rPr lang="en-US" sz="3200" smtClean="0">
                <a:latin typeface="+mj-lt"/>
              </a:rPr>
              <a:t>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commands.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Think of repo (repositpry) as a folder.</a:t>
            </a:r>
          </a:p>
          <a:p>
            <a:r>
              <a:rPr lang="en-US" sz="1200" b="1"/>
              <a:t>Repository</a:t>
            </a:r>
            <a:r>
              <a:rPr lang="en-US" sz="1200"/>
              <a:t> commonly refers to a location for storage, often for safety or preservation</a:t>
            </a:r>
            <a:r>
              <a:rPr lang="en-US" sz="1200" smtClean="0"/>
              <a:t>. </a:t>
            </a:r>
            <a:r>
              <a:rPr lang="en-US" sz="1600" smtClean="0">
                <a:hlinkClick r:id="rId2"/>
              </a:rPr>
              <a:t>read this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422</TotalTime>
  <Words>1718</Words>
  <Application>Microsoft Office PowerPoint</Application>
  <PresentationFormat>On-screen Show (16:9)</PresentationFormat>
  <Paragraphs>313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(totally) not least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53</cp:revision>
  <dcterms:created xsi:type="dcterms:W3CDTF">2012-10-01T01:55:42Z</dcterms:created>
  <dcterms:modified xsi:type="dcterms:W3CDTF">2012-10-03T17:04:05Z</dcterms:modified>
</cp:coreProperties>
</file>