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79" r:id="rId38"/>
    <p:sldId id="291" r:id="rId39"/>
    <p:sldId id="297" r:id="rId40"/>
    <p:sldId id="292" r:id="rId41"/>
    <p:sldId id="299" r:id="rId42"/>
    <p:sldId id="301" r:id="rId43"/>
    <p:sldId id="302" r:id="rId44"/>
    <p:sldId id="298" r:id="rId45"/>
    <p:sldId id="280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3" d="100"/>
          <a:sy n="93" d="100"/>
        </p:scale>
        <p:origin x="-78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vinhnx.github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://github.com/vinhnx" TargetMode="External"/><Relationship Id="rId9" Type="http://schemas.openxmlformats.org/officeDocument/2006/relationships/hyperlink" Target="http://gplus.to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899493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746450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vinhnx.github.com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9" y="2632214"/>
            <a:ext cx="726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github.com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vinhnx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4100" name="Picture 4" descr="F:\Pictures\octo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0" y="2742912"/>
            <a:ext cx="58674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Icons\Simple\cc\black\png\star_fav_empty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0" y="18983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Icons\autreplanete_icons_free_pack\social_icons\png\black\twitter-black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0" y="10101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Icons\autreplanete_icons_free_pack\social_icons\png\black\google-plus-black@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0" y="364352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198" y="3532822"/>
            <a:ext cx="6306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FECAB"/>
                </a:solidFill>
                <a:latin typeface="Nexa Light" pitchFamily="50" charset="0"/>
                <a:hlinkClick r:id="rId9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gplus.to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1026" name="Picture 2" descr="F:\Icons\App Icon\PNG Files\32x32\mail-b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2" y="4465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19199" y="4356589"/>
            <a:ext cx="6391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EFECAB"/>
                </a:solidFill>
                <a:latin typeface="Nexa Light" pitchFamily="50" charset="0"/>
              </a:rPr>
              <a:t>vinhnguyen2308</a:t>
            </a:r>
            <a:r>
              <a:rPr lang="en-US" sz="2800" dirty="0" smtClean="0">
                <a:solidFill>
                  <a:srgbClr val="EFECAB"/>
                </a:solidFill>
                <a:latin typeface="Nexa Light" pitchFamily="50" charset="0"/>
              </a:rPr>
              <a:t> [at] </a:t>
            </a:r>
            <a:r>
              <a:rPr lang="en-US" sz="2800" dirty="0" err="1" smtClean="0">
                <a:solidFill>
                  <a:srgbClr val="EFECAB"/>
                </a:solidFill>
                <a:latin typeface="Nexa Light" pitchFamily="50" charset="0"/>
              </a:rPr>
              <a:t>gmail</a:t>
            </a:r>
            <a:r>
              <a:rPr lang="en-US" sz="2800" dirty="0" smtClean="0">
                <a:solidFill>
                  <a:srgbClr val="EFECAB"/>
                </a:solidFill>
                <a:latin typeface="Nexa Light" pitchFamily="50" charset="0"/>
              </a:rPr>
              <a:t> [dot] com</a:t>
            </a:r>
            <a:endParaRPr lang="en-US" sz="2800" dirty="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</a:p>
          <a:p>
            <a:r>
              <a:rPr lang="en-US" dirty="0" smtClean="0"/>
              <a:t>**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 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totally 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895350"/>
            <a:ext cx="5210175" cy="37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6912" y="43815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“yourself</a:t>
            </a:r>
            <a:r>
              <a:rPr lang="en-US" dirty="0" smtClean="0"/>
              <a:t>, don’t repeat”  -- DRY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687" y="1715184"/>
            <a:ext cx="1350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save times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rite less</a:t>
            </a:r>
          </a:p>
          <a:p>
            <a:pPr algn="r"/>
            <a:r>
              <a:rPr lang="en-US" dirty="0" smtClean="0"/>
              <a:t>do more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with alias…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350"/>
            <a:ext cx="3638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4303" y="1047750"/>
            <a:ext cx="37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/3844446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769" y="2238710"/>
            <a:ext cx="2421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(or open </a:t>
            </a:r>
            <a:r>
              <a:rPr lang="en-US" sz="1400" dirty="0" smtClean="0">
                <a:latin typeface="+mj-lt"/>
              </a:rPr>
              <a:t>.</a:t>
            </a:r>
            <a:r>
              <a:rPr lang="en-US" sz="1400" dirty="0" err="1" smtClean="0">
                <a:latin typeface="+mj-lt"/>
              </a:rPr>
              <a:t>zshrc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in your favorite text editor </a:t>
            </a:r>
          </a:p>
          <a:p>
            <a:pPr algn="ctr"/>
            <a:r>
              <a:rPr lang="en-US" sz="1400" dirty="0" smtClean="0"/>
              <a:t>and make </a:t>
            </a:r>
          </a:p>
          <a:p>
            <a:pPr algn="ctr"/>
            <a:r>
              <a:rPr lang="en-US" sz="1400" dirty="0" smtClean="0"/>
              <a:t>some </a:t>
            </a:r>
            <a:r>
              <a:rPr lang="en-US" sz="1400" strike="sngStrike" dirty="0" smtClean="0"/>
              <a:t>noises</a:t>
            </a:r>
            <a:r>
              <a:rPr lang="en-US" sz="1400" dirty="0" smtClean="0"/>
              <a:t> changes)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64303" y="3257550"/>
            <a:ext cx="374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** it’s located in </a:t>
            </a:r>
            <a:r>
              <a:rPr lang="en-US" sz="1600" dirty="0" smtClean="0">
                <a:latin typeface="+mj-lt"/>
              </a:rPr>
              <a:t>~/.</a:t>
            </a:r>
            <a:r>
              <a:rPr lang="en-US" sz="1600" dirty="0" err="1" smtClean="0">
                <a:latin typeface="+mj-lt"/>
              </a:rPr>
              <a:t>zshrc</a:t>
            </a:r>
            <a:endParaRPr lang="en-US" sz="1600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6" y="1657350"/>
            <a:ext cx="3238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097" y="1047750"/>
            <a:ext cx="7834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 about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of repo (repository)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 is 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-&gt; </a:t>
            </a:r>
            <a:r>
              <a:rPr lang="en-US" sz="1400" dirty="0" smtClean="0">
                <a:hlinkClick r:id="rId2"/>
              </a:rPr>
              <a:t>read this for more details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465</TotalTime>
  <Words>1877</Words>
  <Application>Microsoft Office PowerPoint</Application>
  <PresentationFormat>On-screen Show (16:9)</PresentationFormat>
  <Paragraphs>340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71</cp:revision>
  <dcterms:created xsi:type="dcterms:W3CDTF">2012-10-01T01:55:42Z</dcterms:created>
  <dcterms:modified xsi:type="dcterms:W3CDTF">2012-10-08T06:38:37Z</dcterms:modified>
</cp:coreProperties>
</file>