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A01B92-EFBF-426F-8C86-15C47C4B7C7E}">
  <a:tblStyle styleId="{54A01B92-EFBF-426F-8C86-15C47C4B7C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a044b07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a044b07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a044b079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a044b079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7a044b079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7a044b079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a044b079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7a044b079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a044b079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7a044b079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crytic/slither" TargetMode="External"/><Relationship Id="rId4" Type="http://schemas.openxmlformats.org/officeDocument/2006/relationships/hyperlink" Target="https://github.com/crytic/not-so-smart-contrac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Kobizo Test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Report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Vinh Nguyen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51025" y="81100"/>
            <a:ext cx="8520600" cy="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Text content analysis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66100" y="479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Problem statement: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Natural language Understanding to detect which paragraph contains </a:t>
            </a:r>
            <a:r>
              <a:rPr lang="en" sz="1200">
                <a:solidFill>
                  <a:schemeClr val="dk1"/>
                </a:solidFill>
              </a:rPr>
              <a:t>any information about the fees or cost or financial obligations which users might incur by using the service or product of a given website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Solution proposals</a:t>
            </a:r>
            <a:endParaRPr sz="12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012" y="1873574"/>
            <a:ext cx="6648625" cy="24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251025" y="81100"/>
            <a:ext cx="8520600" cy="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Text content analysis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66100" y="479500"/>
            <a:ext cx="8520600" cy="18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Planning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Current status: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Data Crawler: only </a:t>
            </a:r>
            <a:r>
              <a:rPr lang="en" sz="1200"/>
              <a:t>extract the simple urls, need a better crawling tool for extracting website with high security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No Data Pre-Processing, Data Layout Analysis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Document Chunking/Extractor is simple, need to improve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Explanation Core is simple, need to improve for high accuracy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Proposed plan:</a:t>
            </a:r>
            <a:endParaRPr sz="1200"/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869575" y="228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{54A01B92-EFBF-426F-8C86-15C47C4B7C7E}</a:tableStyleId>
              </a:tblPr>
              <a:tblGrid>
                <a:gridCol w="1942150"/>
                <a:gridCol w="1942150"/>
                <a:gridCol w="1942150"/>
                <a:gridCol w="1942150"/>
              </a:tblGrid>
              <a:tr h="31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Task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SPOC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Timeline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Expected Result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 Crawler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Junior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 Week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Crawl 90% web Url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 Pre-processing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Junior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 Weeks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Clean/ Good Data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Document Chunking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Junior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 Week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Clear Section Segmentation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9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Document Extractor/ Classification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Senior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 Weeks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Detection Accuracy 98%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Correct Document Selection 90%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Explanation Module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Senior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 Week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</a:t>
                      </a:r>
                      <a:r>
                        <a:rPr lang="en" sz="1000"/>
                        <a:t>ull-flow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5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Testing and </a:t>
                      </a:r>
                      <a:r>
                        <a:rPr lang="en" sz="1000"/>
                        <a:t>deployment</a:t>
                      </a: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Senior/Junior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 Week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Deployment on Cloud if expected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51025" y="81100"/>
            <a:ext cx="8520600" cy="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Real-time Analytics and Monitoring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251025" y="1001150"/>
            <a:ext cx="489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Problem statement: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Anomaly Detection for Fault Transaction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Assumption: dataset with labels (model-based), or no dataset (rule-based)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Solution proposals (see figure)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Done: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Pre-processing data from CSV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Rule-based method to check code base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Training Class with Random Forest (have not tested yet)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025" y="81100"/>
            <a:ext cx="389785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251025" y="81100"/>
            <a:ext cx="8520600" cy="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Real-time Analytics and Monitoring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166100" y="479500"/>
            <a:ext cx="85206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Proposed plan:</a:t>
            </a:r>
            <a:endParaRPr sz="1200"/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396475" y="9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{54A01B92-EFBF-426F-8C86-15C47C4B7C7E}</a:tableStyleId>
              </a:tblPr>
              <a:tblGrid>
                <a:gridCol w="1942150"/>
                <a:gridCol w="1942150"/>
                <a:gridCol w="1942150"/>
                <a:gridCol w="1942150"/>
              </a:tblGrid>
              <a:tr h="31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Task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SPOC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Timeline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Expected Result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 Crawler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Junior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 Week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Crawl 90% web Url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 Pre-processing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Junior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 Weeks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Clean/ Good Data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Document Chunking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Junior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 Week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Clear Section Segmentation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9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Document Extractor/ Classification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Senior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 Weeks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Detection Accuracy 98%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Correct Document Selection 90%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Explanation Module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Senior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 Week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full-flow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5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Testing and deployment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Senior/Junior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 Week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Deployment on Cloud if expected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251025" y="81100"/>
            <a:ext cx="8520600" cy="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/>
              <a:t>Smart Contract risk detection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251025" y="1001150"/>
            <a:ext cx="489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Problem statement: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Code review with security risk warning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Solution proposals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List of repos need to be investigated: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https://github.com/crytic/slither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https://github.com/crytic/not-so-smart-contracts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https://github.com/Messi-Q/AMEVulDetector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LLM Approach: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If dataset with label is available, then can train BERT from scratch, e.g balakhonoff/solidity_security_model_merged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DONE: i </a:t>
            </a:r>
            <a:r>
              <a:rPr lang="en" sz="1200"/>
              <a:t>have not enough time for code and checking the above approaches.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