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/>
              <a:t>Bài tập PowerPoint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/>
              <a:t>Họ và tên: [Điền tên của bạn]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