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35A7-10D6-D497-5EA6-F1EA5DBAE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2BC92-A445-4EC4-C912-D3F6632C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0C40-9C59-0CE5-589E-01DE19B7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2BF1-37AA-1416-6796-11A39A52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9EB44-421C-4742-D72C-3CE7E2EA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7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BA75-B91C-356D-4E84-C4820A37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116EB-0D10-B594-AA80-3A62EFD2D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493B1-0EA6-0621-D50A-CAEEB181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7CFF1-FA5C-A831-41A8-F16596BF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6E15-DD78-98A3-F6F9-05D7F6DB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3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CF5A1-25ED-70B7-8FA1-042D94EE4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6F3640-C333-17D3-E270-CA2405288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EEE6F-64FE-2F01-A2A6-4C525DD3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0E63-9301-E4E5-E9A5-1CCC05CDD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0737-4E80-BBFD-F59D-8D216C57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4C0F-DE24-5EC4-A170-94D27BB9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7A1A-1409-A2B1-D25F-9277EDF1C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2B65A-8B18-42CE-E212-6BD44F99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B414-7D51-C93A-F226-607A6BEB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4BFE4-9A4E-2A41-8364-4DDBD459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9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665A-C19D-8C1F-9CEA-1591675D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381AA-9637-30A0-5095-7A1BF36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004B-9C95-6432-5DB6-B790D8EC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510C-B77A-2F52-CAB7-8DC58EE4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7CED-0314-B7A5-A2A5-EBD31C05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289D-F8A7-919A-C88B-866D5025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8163-3562-7F7E-E010-1499D7667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5F33A-D608-35D4-C022-A2FDEF8C7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4760-2F6F-19D6-AD73-A6C33287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E7DFD-4457-B3E2-6C71-42F933F2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0E7AC-F1BD-7412-A9A4-A9B530DC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B373-67F4-BA17-8A97-9AE6B268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F66C-FD7E-D4F5-D361-4DE6A152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8A28E-3F54-8F25-228A-6A3C98DE3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DF8DA-D665-6865-0600-D28990DB2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E97BF-1B9C-9D7A-96F1-2C215EAF6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30BEE-2F34-6EB9-8088-A7EBCA61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A8556-1862-DBBB-244A-C206200FE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0E61F-BDE2-5867-7C58-707F027B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2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1F09-83BB-544C-52D6-AD4DE136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B53FB-AC6D-B2C9-D44F-DC105B24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2C070-763E-CB02-4E28-B39AD081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B9E94-8506-A73E-8C08-E382098F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BF050-898B-D620-B2FD-A487C74A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B3EA8-F9A1-DE0B-3A93-03C7A959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7BD3-9F6B-6C33-5809-CD63E7EE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4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8BFF-9385-388F-6BE6-307E06D6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AC75-9BFA-C6C4-F92A-04FDE8F8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29567-4C44-D874-959C-9E1240099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1BCB-A0C8-B99C-7BD9-176797B5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2BE1E-21AD-BCE3-F74B-044B163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86DD2-05B2-14A2-112F-81E1AE43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8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1D2A-2F8E-C1F2-FC3B-882476D5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30380-A01E-7AE8-7F5D-0352EB0F0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3FAA4-D1F9-8592-5536-B4E3BFBC1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D6EA6-548F-6CE1-01E8-8A5A6671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E5295-9448-AB57-0A23-1C1BDA3F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98C46-612D-FB97-800F-2E8253DD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F50D5-40DF-755A-318E-F33B237C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23EE-54BF-B26D-549B-A61EAFF70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F098-49CF-E6A5-B2E3-7F8CC62C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705E1-2CC5-4513-92AA-B5A5A8293D8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8ABB-B5E3-4902-A050-9CC81C44D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B628-4A73-F182-B04B-53D9FB0B8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E6032-F8F9-4ED8-990E-AC56F8BEF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F061-D823-720B-BD44-C16BE33DB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mừng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tôi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A5182-897A-5F6A-5462-399DD685D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2F2F-0F15-4187-3FEF-D964B82B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CC23-972F-EA5B-7E79-2D2FC2991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Ngọc</a:t>
            </a:r>
            <a:r>
              <a:rPr lang="en-US" dirty="0"/>
              <a:t> Vinh</a:t>
            </a:r>
          </a:p>
          <a:p>
            <a:r>
              <a:rPr lang="en-US" dirty="0" err="1"/>
              <a:t>Lớp</a:t>
            </a:r>
            <a:r>
              <a:rPr lang="en-US" dirty="0"/>
              <a:t>: HN-KS25-CNTT07</a:t>
            </a:r>
          </a:p>
          <a:p>
            <a:r>
              <a:rPr lang="en-US" dirty="0" err="1"/>
              <a:t>Trường</a:t>
            </a:r>
            <a:r>
              <a:rPr lang="en-US" dirty="0"/>
              <a:t>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Bưu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: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rổ</a:t>
            </a:r>
            <a:r>
              <a:rPr lang="en-US" dirty="0"/>
              <a:t>, </a:t>
            </a:r>
            <a:r>
              <a:rPr lang="en-US" dirty="0" err="1"/>
              <a:t>chơi</a:t>
            </a:r>
            <a:r>
              <a:rPr lang="en-US" dirty="0"/>
              <a:t> game,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lẫn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ngừng</a:t>
            </a:r>
            <a:r>
              <a:rPr lang="en-US" dirty="0"/>
              <a:t> </a:t>
            </a:r>
            <a:r>
              <a:rPr lang="en-US"/>
              <a:t>nghỉ</a:t>
            </a:r>
          </a:p>
        </p:txBody>
      </p:sp>
    </p:spTree>
    <p:extLst>
      <p:ext uri="{BB962C8B-B14F-4D97-AF65-F5344CB8AC3E}">
        <p14:creationId xmlns:p14="http://schemas.microsoft.com/office/powerpoint/2010/main" val="159879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Chào mừng đến bài thuyết trình của tôi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Chào mừng đến bài thuyết trình của tôi </dc:title>
  <dc:creator>Administrator</dc:creator>
  <cp:lastModifiedBy>Administrator</cp:lastModifiedBy>
  <cp:revision>1</cp:revision>
  <dcterms:created xsi:type="dcterms:W3CDTF">2025-10-13T05:27:37Z</dcterms:created>
  <dcterms:modified xsi:type="dcterms:W3CDTF">2025-10-13T05:30:00Z</dcterms:modified>
</cp:coreProperties>
</file>