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77" r:id="rId6"/>
    <p:sldId id="278" r:id="rId7"/>
    <p:sldId id="261" r:id="rId8"/>
    <p:sldId id="279" r:id="rId9"/>
    <p:sldId id="262" r:id="rId10"/>
    <p:sldId id="263" r:id="rId11"/>
    <p:sldId id="265" r:id="rId12"/>
    <p:sldId id="282" r:id="rId13"/>
    <p:sldId id="281" r:id="rId14"/>
    <p:sldId id="266" r:id="rId15"/>
    <p:sldId id="267" r:id="rId16"/>
    <p:sldId id="268" r:id="rId17"/>
    <p:sldId id="269" r:id="rId18"/>
    <p:sldId id="270" r:id="rId19"/>
    <p:sldId id="271" r:id="rId20"/>
    <p:sldId id="272" r:id="rId21"/>
    <p:sldId id="273" r:id="rId22"/>
    <p:sldId id="274" r:id="rId23"/>
    <p:sldId id="275"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5EE72E5-2530-43BB-AA0C-7C465CC1E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FEC4756-2B70-477C-9E16-E7664BF0D95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EE72E5-2530-43BB-AA0C-7C465CC1E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4756-2B70-477C-9E16-E7664BF0D95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5EE72E5-2530-43BB-AA0C-7C465CC1E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4756-2B70-477C-9E16-E7664BF0D95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D5EE72E5-2530-43BB-AA0C-7C465CC1EB2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EC4756-2B70-477C-9E16-E7664BF0D95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7" name="Date Placeholder 6"/>
          <p:cNvSpPr>
            <a:spLocks noGrp="1"/>
          </p:cNvSpPr>
          <p:nvPr>
            <p:ph type="dt" sz="half" idx="10"/>
          </p:nvPr>
        </p:nvSpPr>
        <p:spPr/>
        <p:txBody>
          <a:bodyPr/>
          <a:lstStyle/>
          <a:p>
            <a:fld id="{D5EE72E5-2530-43BB-AA0C-7C465CC1EB25}" type="datetimeFigureOut">
              <a:rPr lang="en-US" smtClean="0"/>
            </a:fld>
            <a:endParaRPr lang="en-US"/>
          </a:p>
        </p:txBody>
      </p:sp>
      <p:sp>
        <p:nvSpPr>
          <p:cNvPr id="8" name="Slide Number Placeholder 7"/>
          <p:cNvSpPr>
            <a:spLocks noGrp="1"/>
          </p:cNvSpPr>
          <p:nvPr>
            <p:ph type="sldNum" sz="quarter" idx="11"/>
          </p:nvPr>
        </p:nvSpPr>
        <p:spPr/>
        <p:txBody>
          <a:bodyPr/>
          <a:lstStyle/>
          <a:p>
            <a:fld id="{8FEC4756-2B70-477C-9E16-E7664BF0D951}" type="slidenum">
              <a:rPr lang="en-US" smtClean="0"/>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D5EE72E5-2530-43BB-AA0C-7C465CC1EB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C4756-2B70-477C-9E16-E7664BF0D95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anose="020B0604020202020204" pitchFamily="34" charset="0"/>
              <a:buNone/>
            </a:pPr>
            <a:r>
              <a:rPr lang="en-US" smtClean="0"/>
              <a:t>Click to edit Master text styles</a:t>
            </a:r>
            <a:endParaRPr lang="en-US" smtClean="0"/>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D5EE72E5-2530-43BB-AA0C-7C465CC1EB2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EC4756-2B70-477C-9E16-E7664BF0D95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EE72E5-2530-43BB-AA0C-7C465CC1EB2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EC4756-2B70-477C-9E16-E7664BF0D95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EE72E5-2530-43BB-AA0C-7C465CC1EB2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EC4756-2B70-477C-9E16-E7664BF0D95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5EE72E5-2530-43BB-AA0C-7C465CC1EB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EC4756-2B70-477C-9E16-E7664BF0D951}" type="slidenum">
              <a:rPr lang="en-US" smtClean="0"/>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5EE72E5-2530-43BB-AA0C-7C465CC1EB2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8FEC4756-2B70-477C-9E16-E7664BF0D951}" type="slidenum">
              <a:rPr lang="en-US" smtClean="0"/>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D5EE72E5-2530-43BB-AA0C-7C465CC1EB25}" type="datetimeFigureOut">
              <a:rPr lang="en-US" smtClean="0"/>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8FEC4756-2B70-477C-9E16-E7664BF0D951}" type="slidenum">
              <a:rPr lang="en-US" smtClean="0"/>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anose="020B0604020202020204"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anose="020B0604020202020204"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52400"/>
            <a:ext cx="8229600" cy="1371600"/>
          </a:xfrm>
        </p:spPr>
        <p:txBody>
          <a:bodyPr/>
          <a:lstStyle/>
          <a:p>
            <a:r>
              <a:rPr lang="vi-VN" sz="4800" b="1" dirty="0" smtClean="0">
                <a:latin typeface="+mn-lt"/>
              </a:rPr>
              <a:t>WEBSILE </a:t>
            </a:r>
            <a:r>
              <a:rPr lang="vi-VN" sz="4800" b="1" dirty="0" smtClean="0">
                <a:latin typeface="+mn-lt"/>
              </a:rPr>
              <a:t>GIỚI THIỆU </a:t>
            </a:r>
            <a:br>
              <a:rPr lang="vi-VN" sz="4800" b="1" dirty="0" smtClean="0">
                <a:latin typeface="+mn-lt"/>
              </a:rPr>
            </a:br>
            <a:r>
              <a:rPr lang="vi-VN" sz="4800" b="1" dirty="0" smtClean="0">
                <a:latin typeface="+mn-lt"/>
              </a:rPr>
              <a:t>XE Ô </a:t>
            </a:r>
            <a:r>
              <a:rPr lang="vi-VN" sz="4800" b="1" dirty="0" smtClean="0">
                <a:latin typeface="+mn-lt"/>
              </a:rPr>
              <a:t>TÔ HONDA</a:t>
            </a:r>
            <a:endParaRPr lang="en-US" sz="4800" b="1" dirty="0">
              <a:latin typeface="+mn-lt"/>
            </a:endParaRPr>
          </a:p>
        </p:txBody>
      </p:sp>
      <p:sp>
        <p:nvSpPr>
          <p:cNvPr id="3" name="Subtitle 2"/>
          <p:cNvSpPr>
            <a:spLocks noGrp="1"/>
          </p:cNvSpPr>
          <p:nvPr>
            <p:ph type="subTitle" idx="1"/>
          </p:nvPr>
        </p:nvSpPr>
        <p:spPr>
          <a:xfrm>
            <a:off x="4284306" y="5410200"/>
            <a:ext cx="4876800" cy="1295400"/>
          </a:xfrm>
        </p:spPr>
        <p:txBody>
          <a:bodyPr>
            <a:normAutofit/>
          </a:bodyPr>
          <a:lstStyle/>
          <a:p>
            <a:r>
              <a:rPr lang="vi-VN" sz="1800" dirty="0" smtClean="0">
                <a:solidFill>
                  <a:schemeClr val="tx1"/>
                </a:solidFill>
                <a:latin typeface="+mn-lt"/>
              </a:rPr>
              <a:t>Phạm quang vinh_110122207</a:t>
            </a:r>
            <a:endParaRPr lang="vi-VN" sz="1800" dirty="0" smtClean="0">
              <a:solidFill>
                <a:schemeClr val="tx1"/>
              </a:solidFill>
              <a:latin typeface="+mn-lt"/>
            </a:endParaRPr>
          </a:p>
          <a:p>
            <a:r>
              <a:rPr lang="vi-VN" sz="1800" dirty="0" smtClean="0">
                <a:solidFill>
                  <a:schemeClr val="tx1"/>
                </a:solidFill>
                <a:latin typeface="+mn-lt"/>
              </a:rPr>
              <a:t>NGUYỄN THÀNH TRUNG_110122195</a:t>
            </a:r>
            <a:endParaRPr lang="vi-VN" sz="1800" dirty="0" smtClean="0">
              <a:solidFill>
                <a:schemeClr val="tx1"/>
              </a:solidFill>
              <a:latin typeface="+mn-lt"/>
            </a:endParaRPr>
          </a:p>
          <a:p>
            <a:r>
              <a:rPr lang="vi-VN" sz="1800" dirty="0" smtClean="0">
                <a:solidFill>
                  <a:schemeClr val="tx1"/>
                </a:solidFill>
                <a:latin typeface="+mn-lt"/>
              </a:rPr>
              <a:t>NGUYỄN VÕ MINH THƯ_110122174</a:t>
            </a:r>
            <a:endParaRPr lang="vi-VN" sz="1800" dirty="0" smtClean="0">
              <a:solidFill>
                <a:schemeClr val="tx1"/>
              </a:solidFill>
              <a:latin typeface="+mn-lt"/>
            </a:endParaRPr>
          </a:p>
        </p:txBody>
      </p:sp>
      <p:pic>
        <p:nvPicPr>
          <p:cNvPr id="11266" name="Picture 2" descr="Khám phá ô tô điện Honda e:N2 vừa ra mắt tại Trung Quố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 y="1828800"/>
            <a:ext cx="8077200" cy="3386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5791200" cy="762318"/>
          </a:xfrm>
        </p:spPr>
        <p:txBody>
          <a:bodyPr/>
          <a:lstStyle/>
          <a:p>
            <a:r>
              <a:rPr lang="en-US" b="1" dirty="0" err="1">
                <a:solidFill>
                  <a:schemeClr val="tx1"/>
                </a:solidFill>
                <a:latin typeface="+mn-lt"/>
              </a:rPr>
              <a:t>Kết</a:t>
            </a:r>
            <a:r>
              <a:rPr lang="en-US" b="1" dirty="0">
                <a:solidFill>
                  <a:schemeClr val="tx1"/>
                </a:solidFill>
                <a:latin typeface="+mn-lt"/>
              </a:rPr>
              <a:t> </a:t>
            </a:r>
            <a:r>
              <a:rPr lang="en-US" b="1" dirty="0" err="1">
                <a:solidFill>
                  <a:schemeClr val="tx1"/>
                </a:solidFill>
                <a:latin typeface="+mn-lt"/>
              </a:rPr>
              <a:t>quả</a:t>
            </a:r>
            <a:r>
              <a:rPr lang="en-US" b="1" dirty="0">
                <a:solidFill>
                  <a:schemeClr val="tx1"/>
                </a:solidFill>
                <a:latin typeface="+mn-lt"/>
              </a:rPr>
              <a:t> </a:t>
            </a:r>
            <a:r>
              <a:rPr lang="en-US" b="1" dirty="0" err="1">
                <a:solidFill>
                  <a:schemeClr val="tx1"/>
                </a:solidFill>
                <a:latin typeface="+mn-lt"/>
              </a:rPr>
              <a:t>đạt</a:t>
            </a:r>
            <a:r>
              <a:rPr lang="en-US" b="1" dirty="0">
                <a:solidFill>
                  <a:schemeClr val="tx1"/>
                </a:solidFill>
                <a:latin typeface="+mn-lt"/>
              </a:rPr>
              <a:t> </a:t>
            </a:r>
            <a:r>
              <a:rPr lang="en-US" b="1" dirty="0" err="1">
                <a:solidFill>
                  <a:schemeClr val="tx1"/>
                </a:solidFill>
                <a:latin typeface="+mn-lt"/>
              </a:rPr>
              <a:t>được</a:t>
            </a:r>
            <a:r>
              <a:rPr lang="en-US" b="1" dirty="0">
                <a:solidFill>
                  <a:schemeClr val="tx1"/>
                </a:solidFill>
                <a:latin typeface="+mn-lt"/>
              </a:rPr>
              <a:t> </a:t>
            </a:r>
            <a:endParaRPr lang="en-US" b="1" dirty="0">
              <a:solidFill>
                <a:schemeClr val="tx1"/>
              </a:solidFill>
              <a:latin typeface="+mn-lt"/>
            </a:endParaRPr>
          </a:p>
        </p:txBody>
      </p:sp>
      <p:sp>
        <p:nvSpPr>
          <p:cNvPr id="3" name="Content Placeholder 2"/>
          <p:cNvSpPr>
            <a:spLocks noGrp="1"/>
          </p:cNvSpPr>
          <p:nvPr>
            <p:ph idx="1"/>
          </p:nvPr>
        </p:nvSpPr>
        <p:spPr>
          <a:xfrm>
            <a:off x="222885" y="1447800"/>
            <a:ext cx="8684260" cy="5071745"/>
          </a:xfrm>
        </p:spPr>
        <p:txBody>
          <a:bodyPr>
            <a:normAutofit lnSpcReduction="20000"/>
          </a:bodyPr>
          <a:lstStyle/>
          <a:p>
            <a:pPr indent="457200" algn="just">
              <a:lnSpc>
                <a:spcPct val="150000"/>
              </a:lnSpc>
            </a:pPr>
            <a:r>
              <a:rPr lang="en-US" dirty="0" err="1"/>
              <a:t>Giao</a:t>
            </a:r>
            <a:r>
              <a:rPr lang="en-US" dirty="0"/>
              <a:t> </a:t>
            </a:r>
            <a:r>
              <a:rPr lang="en-US" dirty="0" err="1"/>
              <a:t>diện</a:t>
            </a:r>
            <a:r>
              <a:rPr lang="en-US" dirty="0"/>
              <a:t> </a:t>
            </a:r>
            <a:r>
              <a:rPr lang="en-US" dirty="0" err="1"/>
              <a:t>người</a:t>
            </a:r>
            <a:r>
              <a:rPr lang="en-US" dirty="0"/>
              <a:t> </a:t>
            </a:r>
            <a:r>
              <a:rPr lang="en-US" dirty="0" err="1"/>
              <a:t>dùng</a:t>
            </a:r>
            <a:r>
              <a:rPr lang="en-US" dirty="0"/>
              <a:t>: </a:t>
            </a:r>
            <a:r>
              <a:rPr lang="en-US" b="0" dirty="0"/>
              <a:t>Website </a:t>
            </a:r>
            <a:r>
              <a:rPr lang="en-US" b="0" dirty="0" err="1"/>
              <a:t>có</a:t>
            </a:r>
            <a:r>
              <a:rPr lang="en-US" b="0" dirty="0"/>
              <a:t> </a:t>
            </a:r>
            <a:r>
              <a:rPr lang="en-US" b="0" dirty="0" err="1"/>
              <a:t>giao</a:t>
            </a:r>
            <a:r>
              <a:rPr lang="en-US" b="0" dirty="0"/>
              <a:t> </a:t>
            </a:r>
            <a:r>
              <a:rPr lang="en-US" b="0" dirty="0" err="1"/>
              <a:t>diện</a:t>
            </a:r>
            <a:r>
              <a:rPr lang="en-US" b="0" dirty="0"/>
              <a:t> </a:t>
            </a:r>
            <a:r>
              <a:rPr lang="en-US" b="0" dirty="0" err="1"/>
              <a:t>hiện</a:t>
            </a:r>
            <a:r>
              <a:rPr lang="en-US" b="0" dirty="0"/>
              <a:t> </a:t>
            </a:r>
            <a:r>
              <a:rPr lang="en-US" b="0" dirty="0" err="1"/>
              <a:t>đại</a:t>
            </a:r>
            <a:r>
              <a:rPr lang="en-US" b="0" dirty="0"/>
              <a:t>, </a:t>
            </a:r>
            <a:r>
              <a:rPr lang="en-US" b="0" dirty="0" err="1"/>
              <a:t>thân</a:t>
            </a:r>
            <a:r>
              <a:rPr lang="en-US" b="0" dirty="0"/>
              <a:t> </a:t>
            </a:r>
            <a:r>
              <a:rPr lang="en-US" b="0" dirty="0" err="1"/>
              <a:t>thiện</a:t>
            </a:r>
            <a:r>
              <a:rPr lang="en-US" b="0" dirty="0"/>
              <a:t>, </a:t>
            </a:r>
            <a:r>
              <a:rPr lang="en-US" b="0" dirty="0" err="1"/>
              <a:t>dễ</a:t>
            </a:r>
            <a:r>
              <a:rPr lang="en-US" b="0" dirty="0"/>
              <a:t> </a:t>
            </a:r>
            <a:r>
              <a:rPr lang="en-US" b="0" dirty="0" err="1"/>
              <a:t>sử</a:t>
            </a:r>
            <a:r>
              <a:rPr lang="en-US" b="0" dirty="0"/>
              <a:t> </a:t>
            </a:r>
            <a:r>
              <a:rPr lang="en-US" b="0" dirty="0" err="1"/>
              <a:t>dụng</a:t>
            </a:r>
            <a:r>
              <a:rPr lang="en-US" b="0" dirty="0"/>
              <a:t> </a:t>
            </a:r>
            <a:r>
              <a:rPr lang="en-US" b="0" dirty="0" err="1"/>
              <a:t>và</a:t>
            </a:r>
            <a:r>
              <a:rPr lang="en-US" b="0" dirty="0"/>
              <a:t> </a:t>
            </a:r>
            <a:r>
              <a:rPr lang="en-US" b="0" dirty="0" err="1"/>
              <a:t>tương</a:t>
            </a:r>
            <a:r>
              <a:rPr lang="en-US" b="0" dirty="0"/>
              <a:t> </a:t>
            </a:r>
            <a:r>
              <a:rPr lang="en-US" b="0" dirty="0" err="1"/>
              <a:t>thích</a:t>
            </a:r>
            <a:r>
              <a:rPr lang="en-US" b="0" dirty="0"/>
              <a:t> </a:t>
            </a:r>
            <a:r>
              <a:rPr lang="en-US" b="0" dirty="0" err="1"/>
              <a:t>trên</a:t>
            </a:r>
            <a:r>
              <a:rPr lang="en-US" b="0" dirty="0"/>
              <a:t> </a:t>
            </a:r>
            <a:r>
              <a:rPr lang="en-US" b="0" dirty="0" err="1"/>
              <a:t>nhiều</a:t>
            </a:r>
            <a:r>
              <a:rPr lang="en-US" b="0" dirty="0"/>
              <a:t> </a:t>
            </a:r>
            <a:r>
              <a:rPr lang="en-US" b="0" dirty="0" err="1"/>
              <a:t>thiết</a:t>
            </a:r>
            <a:r>
              <a:rPr lang="en-US" b="0" dirty="0"/>
              <a:t> </a:t>
            </a:r>
            <a:r>
              <a:rPr lang="en-US" b="0" dirty="0" err="1"/>
              <a:t>bị</a:t>
            </a:r>
            <a:r>
              <a:rPr lang="en-US" b="0" dirty="0"/>
              <a:t> </a:t>
            </a:r>
            <a:r>
              <a:rPr lang="en-US" b="0" dirty="0" err="1"/>
              <a:t>nhờ</a:t>
            </a:r>
            <a:r>
              <a:rPr lang="en-US" b="0" dirty="0"/>
              <a:t> </a:t>
            </a:r>
            <a:r>
              <a:rPr lang="en-US" b="0" dirty="0" err="1"/>
              <a:t>việc</a:t>
            </a:r>
            <a:r>
              <a:rPr lang="en-US" b="0" dirty="0"/>
              <a:t> </a:t>
            </a:r>
            <a:r>
              <a:rPr lang="en-US" b="0" dirty="0" err="1"/>
              <a:t>sử</a:t>
            </a:r>
            <a:r>
              <a:rPr lang="en-US" b="0" dirty="0"/>
              <a:t> </a:t>
            </a:r>
            <a:r>
              <a:rPr lang="en-US" b="0" dirty="0" err="1"/>
              <a:t>dụng</a:t>
            </a:r>
            <a:r>
              <a:rPr lang="en-US" b="0" dirty="0"/>
              <a:t> Tailwind CSS </a:t>
            </a:r>
            <a:r>
              <a:rPr lang="en-US" b="0" dirty="0" err="1"/>
              <a:t>và</a:t>
            </a:r>
            <a:r>
              <a:rPr lang="en-US" b="0" dirty="0"/>
              <a:t> </a:t>
            </a:r>
            <a:r>
              <a:rPr lang="en-US" b="0" dirty="0" err="1"/>
              <a:t>thiết</a:t>
            </a:r>
            <a:r>
              <a:rPr lang="en-US" b="0" dirty="0"/>
              <a:t> </a:t>
            </a:r>
            <a:r>
              <a:rPr lang="en-US" b="0" dirty="0" err="1"/>
              <a:t>kế</a:t>
            </a:r>
            <a:r>
              <a:rPr lang="en-US" b="0" dirty="0"/>
              <a:t> </a:t>
            </a:r>
            <a:r>
              <a:rPr lang="en-US" b="0" dirty="0" err="1"/>
              <a:t>đáp</a:t>
            </a:r>
            <a:r>
              <a:rPr lang="en-US" b="0" dirty="0"/>
              <a:t> </a:t>
            </a:r>
            <a:r>
              <a:rPr lang="en-US" b="0" dirty="0" err="1"/>
              <a:t>ứng</a:t>
            </a:r>
            <a:r>
              <a:rPr lang="en-US" b="0" dirty="0"/>
              <a:t>. </a:t>
            </a:r>
            <a:r>
              <a:rPr lang="en-US" b="0" dirty="0" err="1"/>
              <a:t>Các</a:t>
            </a:r>
            <a:r>
              <a:rPr lang="en-US" b="0" dirty="0"/>
              <a:t> </a:t>
            </a:r>
            <a:r>
              <a:rPr lang="en-US" b="0" dirty="0" err="1"/>
              <a:t>giao</a:t>
            </a:r>
            <a:r>
              <a:rPr lang="en-US" b="0" dirty="0"/>
              <a:t> </a:t>
            </a:r>
            <a:r>
              <a:rPr lang="en-US" b="0" dirty="0" err="1"/>
              <a:t>diện</a:t>
            </a:r>
            <a:r>
              <a:rPr lang="en-US" b="0" dirty="0"/>
              <a:t> </a:t>
            </a:r>
            <a:r>
              <a:rPr lang="en-US" b="0" dirty="0" err="1"/>
              <a:t>trang</a:t>
            </a:r>
            <a:r>
              <a:rPr lang="en-US" b="0" dirty="0"/>
              <a:t> </a:t>
            </a:r>
            <a:r>
              <a:rPr lang="en-US" b="0" dirty="0" err="1"/>
              <a:t>chủ</a:t>
            </a:r>
            <a:r>
              <a:rPr lang="en-US" b="0" dirty="0"/>
              <a:t>, </a:t>
            </a:r>
            <a:r>
              <a:rPr lang="en-US" b="0" dirty="0" err="1"/>
              <a:t>sản</a:t>
            </a:r>
            <a:r>
              <a:rPr lang="en-US" b="0" dirty="0"/>
              <a:t> </a:t>
            </a:r>
            <a:r>
              <a:rPr lang="en-US" b="0" dirty="0" err="1"/>
              <a:t>phẩm</a:t>
            </a:r>
            <a:r>
              <a:rPr lang="en-US" b="0" dirty="0"/>
              <a:t>, </a:t>
            </a:r>
            <a:r>
              <a:rPr lang="en-US" b="0" dirty="0" err="1"/>
              <a:t>liên</a:t>
            </a:r>
            <a:r>
              <a:rPr lang="en-US" b="0" dirty="0"/>
              <a:t> </a:t>
            </a:r>
            <a:r>
              <a:rPr lang="en-US" b="0" dirty="0" err="1"/>
              <a:t>hệ</a:t>
            </a:r>
            <a:r>
              <a:rPr lang="en-US" b="0" dirty="0"/>
              <a:t> </a:t>
            </a:r>
            <a:r>
              <a:rPr lang="en-US" b="0" dirty="0" err="1"/>
              <a:t>và</a:t>
            </a:r>
            <a:r>
              <a:rPr lang="en-US" b="0" dirty="0"/>
              <a:t> </a:t>
            </a:r>
            <a:r>
              <a:rPr lang="en-US" b="0" dirty="0" err="1"/>
              <a:t>dịch</a:t>
            </a:r>
            <a:r>
              <a:rPr lang="en-US" b="0" dirty="0"/>
              <a:t> </a:t>
            </a:r>
            <a:r>
              <a:rPr lang="en-US" b="0" dirty="0" err="1"/>
              <a:t>vụ</a:t>
            </a:r>
            <a:r>
              <a:rPr lang="en-US" b="0" dirty="0"/>
              <a:t> </a:t>
            </a:r>
            <a:r>
              <a:rPr lang="en-US" b="0" dirty="0" err="1"/>
              <a:t>đã</a:t>
            </a:r>
            <a:r>
              <a:rPr lang="en-US" b="0" dirty="0"/>
              <a:t> </a:t>
            </a:r>
            <a:r>
              <a:rPr lang="en-US" b="0" dirty="0" err="1"/>
              <a:t>được</a:t>
            </a:r>
            <a:r>
              <a:rPr lang="en-US" b="0" dirty="0"/>
              <a:t> </a:t>
            </a:r>
            <a:r>
              <a:rPr lang="en-US" b="0" dirty="0" err="1"/>
              <a:t>hình</a:t>
            </a:r>
            <a:r>
              <a:rPr lang="en-US" b="0" dirty="0"/>
              <a:t> </a:t>
            </a:r>
            <a:r>
              <a:rPr lang="en-US" b="0" dirty="0" err="1"/>
              <a:t>thành</a:t>
            </a:r>
            <a:r>
              <a:rPr lang="en-US" b="0" dirty="0"/>
              <a:t>.</a:t>
            </a:r>
            <a:endParaRPr lang="en-US" b="0" dirty="0"/>
          </a:p>
          <a:p>
            <a:pPr indent="457200" algn="just">
              <a:lnSpc>
                <a:spcPct val="150000"/>
              </a:lnSpc>
            </a:pPr>
            <a:r>
              <a:rPr lang="en-US" dirty="0" err="1"/>
              <a:t>Chức</a:t>
            </a:r>
            <a:r>
              <a:rPr lang="en-US" dirty="0"/>
              <a:t> </a:t>
            </a:r>
            <a:r>
              <a:rPr lang="en-US" dirty="0" err="1"/>
              <a:t>năng</a:t>
            </a:r>
            <a:r>
              <a:rPr lang="en-US" dirty="0"/>
              <a:t>: </a:t>
            </a:r>
            <a:r>
              <a:rPr lang="en-US" b="0" dirty="0" err="1"/>
              <a:t>Các</a:t>
            </a:r>
            <a:r>
              <a:rPr lang="en-US" b="0" dirty="0"/>
              <a:t> </a:t>
            </a:r>
            <a:r>
              <a:rPr lang="en-US" b="0" dirty="0" err="1"/>
              <a:t>chức</a:t>
            </a:r>
            <a:r>
              <a:rPr lang="en-US" b="0" dirty="0"/>
              <a:t> </a:t>
            </a:r>
            <a:r>
              <a:rPr lang="en-US" b="0" dirty="0" err="1"/>
              <a:t>năng</a:t>
            </a:r>
            <a:r>
              <a:rPr lang="en-US" b="0" dirty="0"/>
              <a:t> </a:t>
            </a:r>
            <a:r>
              <a:rPr lang="en-US" b="0" dirty="0" err="1"/>
              <a:t>chính</a:t>
            </a:r>
            <a:r>
              <a:rPr lang="en-US" b="0" dirty="0"/>
              <a:t> </a:t>
            </a:r>
            <a:r>
              <a:rPr lang="en-US" b="0" dirty="0" err="1"/>
              <a:t>như</a:t>
            </a:r>
            <a:r>
              <a:rPr lang="en-US" b="0" dirty="0"/>
              <a:t> </a:t>
            </a:r>
            <a:r>
              <a:rPr lang="en-US" b="0" dirty="0" err="1"/>
              <a:t>hiển</a:t>
            </a:r>
            <a:r>
              <a:rPr lang="en-US" b="0" dirty="0"/>
              <a:t> </a:t>
            </a:r>
            <a:r>
              <a:rPr lang="en-US" b="0" dirty="0" err="1"/>
              <a:t>thị</a:t>
            </a:r>
            <a:r>
              <a:rPr lang="en-US" b="0" dirty="0"/>
              <a:t> </a:t>
            </a:r>
            <a:r>
              <a:rPr lang="en-US" b="0" dirty="0" err="1"/>
              <a:t>thông</a:t>
            </a:r>
            <a:r>
              <a:rPr lang="en-US" b="0" dirty="0"/>
              <a:t> tin </a:t>
            </a:r>
            <a:r>
              <a:rPr lang="en-US" b="0" dirty="0" err="1"/>
              <a:t>sản</a:t>
            </a:r>
            <a:r>
              <a:rPr lang="en-US" b="0" dirty="0"/>
              <a:t> </a:t>
            </a:r>
            <a:r>
              <a:rPr lang="en-US" b="0" dirty="0" err="1"/>
              <a:t>phẩm</a:t>
            </a:r>
            <a:r>
              <a:rPr lang="en-US" b="0" dirty="0"/>
              <a:t>, </a:t>
            </a:r>
            <a:r>
              <a:rPr lang="en-US" b="0" dirty="0" err="1"/>
              <a:t>tìm</a:t>
            </a:r>
            <a:r>
              <a:rPr lang="en-US" b="0" dirty="0"/>
              <a:t> </a:t>
            </a:r>
            <a:r>
              <a:rPr lang="en-US" b="0" dirty="0" err="1"/>
              <a:t>kiếm</a:t>
            </a:r>
            <a:r>
              <a:rPr lang="en-US" b="0" dirty="0"/>
              <a:t> </a:t>
            </a:r>
            <a:r>
              <a:rPr lang="en-US" b="0" dirty="0" err="1"/>
              <a:t>và</a:t>
            </a:r>
            <a:r>
              <a:rPr lang="en-US" b="0" dirty="0"/>
              <a:t> </a:t>
            </a:r>
            <a:r>
              <a:rPr lang="en-US" b="0" dirty="0" err="1"/>
              <a:t>lọc</a:t>
            </a:r>
            <a:r>
              <a:rPr lang="en-US" b="0" dirty="0"/>
              <a:t> </a:t>
            </a:r>
            <a:r>
              <a:rPr lang="en-US" b="0" dirty="0" err="1"/>
              <a:t>sản</a:t>
            </a:r>
            <a:r>
              <a:rPr lang="en-US" b="0" dirty="0"/>
              <a:t> </a:t>
            </a:r>
            <a:r>
              <a:rPr lang="en-US" b="0" dirty="0" err="1"/>
              <a:t>phẩm</a:t>
            </a:r>
            <a:r>
              <a:rPr lang="en-US" b="0" dirty="0"/>
              <a:t> </a:t>
            </a:r>
            <a:r>
              <a:rPr lang="en-US" b="0" dirty="0" err="1"/>
              <a:t>từ</a:t>
            </a:r>
            <a:r>
              <a:rPr lang="en-US" b="0" dirty="0"/>
              <a:t> API </a:t>
            </a:r>
            <a:r>
              <a:rPr lang="en-US" b="0" dirty="0" err="1"/>
              <a:t>giả</a:t>
            </a:r>
            <a:r>
              <a:rPr lang="en-US" b="0" dirty="0"/>
              <a:t> </a:t>
            </a:r>
            <a:r>
              <a:rPr lang="en-US" b="0" dirty="0" err="1"/>
              <a:t>lập</a:t>
            </a:r>
            <a:r>
              <a:rPr lang="en-US" b="0" dirty="0"/>
              <a:t> JSON </a:t>
            </a:r>
            <a:r>
              <a:rPr lang="en-US" b="0" dirty="0" err="1"/>
              <a:t>đã</a:t>
            </a:r>
            <a:r>
              <a:rPr lang="en-US" b="0" dirty="0"/>
              <a:t> </a:t>
            </a:r>
            <a:r>
              <a:rPr lang="en-US" b="0" dirty="0" err="1"/>
              <a:t>được</a:t>
            </a:r>
            <a:r>
              <a:rPr lang="en-US" b="0" dirty="0"/>
              <a:t> </a:t>
            </a:r>
            <a:r>
              <a:rPr lang="en-US" b="0" dirty="0" err="1"/>
              <a:t>hiện</a:t>
            </a:r>
            <a:r>
              <a:rPr lang="en-US" b="0" dirty="0"/>
              <a:t> </a:t>
            </a:r>
            <a:r>
              <a:rPr lang="en-US" b="0" dirty="0" err="1"/>
              <a:t>thực</a:t>
            </a:r>
            <a:r>
              <a:rPr lang="en-US" b="0" dirty="0"/>
              <a:t> </a:t>
            </a:r>
            <a:r>
              <a:rPr lang="en-US" b="0" dirty="0" err="1"/>
              <a:t>hóa</a:t>
            </a:r>
            <a:r>
              <a:rPr lang="en-US" b="0" dirty="0"/>
              <a:t> </a:t>
            </a:r>
            <a:r>
              <a:rPr lang="en-US" b="0" dirty="0" err="1"/>
              <a:t>thành</a:t>
            </a:r>
            <a:r>
              <a:rPr lang="en-US" b="0" dirty="0"/>
              <a:t> </a:t>
            </a:r>
            <a:r>
              <a:rPr lang="en-US" b="0" dirty="0" err="1"/>
              <a:t>công</a:t>
            </a:r>
            <a:r>
              <a:rPr lang="en-US" b="0" dirty="0"/>
              <a:t>.</a:t>
            </a:r>
            <a:endParaRPr lang="en-US" b="0" dirty="0"/>
          </a:p>
          <a:p>
            <a:pPr indent="457200" algn="just">
              <a:lnSpc>
                <a:spcPct val="150000"/>
              </a:lnSpc>
            </a:pPr>
            <a:r>
              <a:rPr lang="en-US" dirty="0"/>
              <a:t>API </a:t>
            </a:r>
            <a:r>
              <a:rPr lang="en-US" dirty="0" err="1"/>
              <a:t>giả</a:t>
            </a:r>
            <a:r>
              <a:rPr lang="en-US" dirty="0"/>
              <a:t> </a:t>
            </a:r>
            <a:r>
              <a:rPr lang="en-US" dirty="0" err="1"/>
              <a:t>lập</a:t>
            </a:r>
            <a:r>
              <a:rPr lang="en-US" dirty="0"/>
              <a:t> JSON: </a:t>
            </a:r>
            <a:r>
              <a:rPr lang="en-US" b="0" dirty="0" err="1"/>
              <a:t>Ứng</a:t>
            </a:r>
            <a:r>
              <a:rPr lang="en-US" b="0" dirty="0"/>
              <a:t> </a:t>
            </a:r>
            <a:r>
              <a:rPr lang="en-US" b="0" dirty="0" err="1"/>
              <a:t>dụng</a:t>
            </a:r>
            <a:r>
              <a:rPr lang="en-US" b="0" dirty="0"/>
              <a:t> </a:t>
            </a:r>
            <a:r>
              <a:rPr lang="en-US" b="0" dirty="0" err="1"/>
              <a:t>thành</a:t>
            </a:r>
            <a:r>
              <a:rPr lang="en-US" b="0" dirty="0"/>
              <a:t> </a:t>
            </a:r>
            <a:r>
              <a:rPr lang="en-US" b="0" dirty="0" err="1"/>
              <a:t>công</a:t>
            </a:r>
            <a:r>
              <a:rPr lang="en-US" b="0" dirty="0"/>
              <a:t> API </a:t>
            </a:r>
            <a:r>
              <a:rPr lang="en-US" b="0" dirty="0" err="1"/>
              <a:t>giả</a:t>
            </a:r>
            <a:r>
              <a:rPr lang="en-US" b="0" dirty="0"/>
              <a:t> </a:t>
            </a:r>
            <a:r>
              <a:rPr lang="en-US" b="0" dirty="0" err="1"/>
              <a:t>lập</a:t>
            </a:r>
            <a:r>
              <a:rPr lang="en-US" b="0" dirty="0"/>
              <a:t> JSON </a:t>
            </a:r>
            <a:r>
              <a:rPr lang="en-US" b="0" dirty="0" err="1"/>
              <a:t>vào</a:t>
            </a:r>
            <a:r>
              <a:rPr lang="en-US" b="0" dirty="0"/>
              <a:t> </a:t>
            </a:r>
            <a:r>
              <a:rPr lang="en-US" b="0" dirty="0" err="1"/>
              <a:t>mục</a:t>
            </a:r>
            <a:r>
              <a:rPr lang="en-US" b="0" dirty="0"/>
              <a:t> </a:t>
            </a:r>
            <a:r>
              <a:rPr lang="en-US" b="0" dirty="0" err="1"/>
              <a:t>sản</a:t>
            </a:r>
            <a:r>
              <a:rPr lang="en-US" b="0" dirty="0"/>
              <a:t> </a:t>
            </a:r>
            <a:r>
              <a:rPr lang="en-US" b="0" dirty="0" err="1"/>
              <a:t>phẩm</a:t>
            </a:r>
            <a:r>
              <a:rPr lang="en-US" b="0" dirty="0"/>
              <a:t> </a:t>
            </a:r>
            <a:r>
              <a:rPr lang="en-US" b="0" dirty="0" err="1"/>
              <a:t>và</a:t>
            </a:r>
            <a:r>
              <a:rPr lang="en-US" b="0" dirty="0"/>
              <a:t> </a:t>
            </a:r>
            <a:r>
              <a:rPr lang="en-US" b="0" dirty="0" err="1"/>
              <a:t>tìm</a:t>
            </a:r>
            <a:r>
              <a:rPr lang="en-US" b="0" dirty="0"/>
              <a:t> </a:t>
            </a:r>
            <a:r>
              <a:rPr lang="en-US" b="0" dirty="0" err="1"/>
              <a:t>kiếm</a:t>
            </a:r>
            <a:r>
              <a:rPr lang="en-US" b="0" dirty="0"/>
              <a:t>, </a:t>
            </a:r>
            <a:r>
              <a:rPr lang="en-US" b="0" dirty="0" err="1"/>
              <a:t>tạo</a:t>
            </a:r>
            <a:r>
              <a:rPr lang="en-US" b="0" dirty="0"/>
              <a:t> </a:t>
            </a:r>
            <a:r>
              <a:rPr lang="en-US" b="0" dirty="0" err="1"/>
              <a:t>ra</a:t>
            </a:r>
            <a:r>
              <a:rPr lang="en-US" b="0" dirty="0"/>
              <a:t> </a:t>
            </a:r>
            <a:r>
              <a:rPr lang="en-US" b="0" dirty="0" err="1"/>
              <a:t>sự</a:t>
            </a:r>
            <a:r>
              <a:rPr lang="en-US" b="0" dirty="0"/>
              <a:t> </a:t>
            </a:r>
            <a:r>
              <a:rPr lang="en-US" b="0" dirty="0" err="1"/>
              <a:t>linh</a:t>
            </a:r>
            <a:r>
              <a:rPr lang="en-US" b="0" dirty="0"/>
              <a:t> </a:t>
            </a:r>
            <a:r>
              <a:rPr lang="en-US" b="0" dirty="0" err="1"/>
              <a:t>hoạt</a:t>
            </a:r>
            <a:r>
              <a:rPr lang="en-US" b="0" dirty="0"/>
              <a:t> </a:t>
            </a:r>
            <a:r>
              <a:rPr lang="en-US" b="0" dirty="0" err="1"/>
              <a:t>trong</a:t>
            </a:r>
            <a:r>
              <a:rPr lang="en-US" b="0" dirty="0"/>
              <a:t> </a:t>
            </a:r>
            <a:r>
              <a:rPr lang="en-US" b="0" dirty="0" err="1"/>
              <a:t>việc</a:t>
            </a:r>
            <a:r>
              <a:rPr lang="en-US" b="0" dirty="0"/>
              <a:t> </a:t>
            </a:r>
            <a:r>
              <a:rPr lang="en-US" b="0" dirty="0" err="1"/>
              <a:t>hiển</a:t>
            </a:r>
            <a:r>
              <a:rPr lang="en-US" b="0" dirty="0"/>
              <a:t> </a:t>
            </a:r>
            <a:r>
              <a:rPr lang="en-US" b="0" dirty="0" err="1"/>
              <a:t>thị</a:t>
            </a:r>
            <a:r>
              <a:rPr lang="en-US" b="0" dirty="0"/>
              <a:t> </a:t>
            </a:r>
            <a:r>
              <a:rPr lang="en-US" b="0" dirty="0" err="1"/>
              <a:t>dữ</a:t>
            </a:r>
            <a:r>
              <a:rPr lang="en-US" b="0" dirty="0"/>
              <a:t> </a:t>
            </a:r>
            <a:r>
              <a:rPr lang="en-US" b="0" dirty="0" err="1"/>
              <a:t>liệu</a:t>
            </a:r>
            <a:r>
              <a:rPr lang="en-US" b="0" dirty="0"/>
              <a:t>.</a:t>
            </a:r>
            <a:endParaRPr lang="en-US" b="0" dirty="0"/>
          </a:p>
          <a:p>
            <a:pPr>
              <a:lnSpc>
                <a:spcPct val="150000"/>
              </a:lnSpc>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4335" y="457200"/>
            <a:ext cx="8355330" cy="638810"/>
          </a:xfrm>
        </p:spPr>
        <p:txBody>
          <a:bodyPr>
            <a:normAutofit fontScale="90000"/>
          </a:bodyPr>
          <a:p>
            <a:pPr algn="ctr"/>
            <a:r>
              <a:rPr lang="vi-VN" altLang="en-US"/>
              <a:t>bản phân công công </a:t>
            </a:r>
            <a:r>
              <a:rPr lang="vi-VN" altLang="en-US"/>
              <a:t>việc Jira</a:t>
            </a:r>
            <a:endParaRPr lang="vi-VN" altLang="en-US"/>
          </a:p>
        </p:txBody>
      </p:sp>
      <p:pic>
        <p:nvPicPr>
          <p:cNvPr id="4" name="Content Placeholder 3"/>
          <p:cNvPicPr>
            <a:picLocks noChangeAspect="1"/>
          </p:cNvPicPr>
          <p:nvPr>
            <p:ph idx="1"/>
          </p:nvPr>
        </p:nvPicPr>
        <p:blipFill>
          <a:blip r:embed="rId1"/>
          <a:stretch>
            <a:fillRect/>
          </a:stretch>
        </p:blipFill>
        <p:spPr>
          <a:xfrm>
            <a:off x="685800" y="1752600"/>
            <a:ext cx="7620000" cy="35134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15" y="152400"/>
            <a:ext cx="9150350" cy="583565"/>
          </a:xfrm>
        </p:spPr>
        <p:txBody>
          <a:bodyPr>
            <a:normAutofit fontScale="90000"/>
          </a:bodyPr>
          <a:p>
            <a:pPr algn="ctr"/>
            <a:r>
              <a:rPr lang="vi-VN" altLang="en-US"/>
              <a:t>FIGMA</a:t>
            </a:r>
            <a:endParaRPr lang="vi-VN" altLang="en-US"/>
          </a:p>
        </p:txBody>
      </p:sp>
      <p:pic>
        <p:nvPicPr>
          <p:cNvPr id="4" name="Content Placeholder 3"/>
          <p:cNvPicPr>
            <a:picLocks noChangeAspect="1"/>
          </p:cNvPicPr>
          <p:nvPr>
            <p:ph idx="1"/>
          </p:nvPr>
        </p:nvPicPr>
        <p:blipFill>
          <a:blip r:embed="rId1"/>
          <a:stretch>
            <a:fillRect/>
          </a:stretch>
        </p:blipFill>
        <p:spPr>
          <a:xfrm>
            <a:off x="491490" y="1576705"/>
            <a:ext cx="8256905" cy="4902835"/>
          </a:xfrm>
          <a:prstGeom prst="rect">
            <a:avLst/>
          </a:prstGeom>
        </p:spPr>
      </p:pic>
      <p:sp>
        <p:nvSpPr>
          <p:cNvPr id="5" name="Text Box 4"/>
          <p:cNvSpPr txBox="1"/>
          <p:nvPr/>
        </p:nvSpPr>
        <p:spPr>
          <a:xfrm>
            <a:off x="838200" y="914400"/>
            <a:ext cx="3048000" cy="368300"/>
          </a:xfrm>
          <a:prstGeom prst="rect">
            <a:avLst/>
          </a:prstGeom>
          <a:noFill/>
        </p:spPr>
        <p:txBody>
          <a:bodyPr wrap="square" rtlCol="0">
            <a:spAutoFit/>
          </a:bodyPr>
          <a:p>
            <a:r>
              <a:rPr lang="vi-VN" altLang="en-US"/>
              <a:t>Sơ </a:t>
            </a:r>
            <a:r>
              <a:rPr lang="vi-VN" altLang="en-US"/>
              <a:t>đồ</a:t>
            </a:r>
            <a:endParaRPr lang="vi-V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5791200" cy="761682"/>
          </a:xfrm>
        </p:spPr>
        <p:txBody>
          <a:bodyPr/>
          <a:lstStyle/>
          <a:p>
            <a:r>
              <a:rPr lang="vi-VN" b="1" dirty="0" smtClean="0">
                <a:solidFill>
                  <a:schemeClr val="tx1"/>
                </a:solidFill>
                <a:latin typeface="+mn-lt"/>
              </a:rPr>
              <a:t>Giao diện các trang </a:t>
            </a:r>
            <a:endParaRPr lang="en-US" b="1" dirty="0">
              <a:solidFill>
                <a:schemeClr val="tx1"/>
              </a:solidFill>
              <a:latin typeface="+mn-lt"/>
            </a:endParaRPr>
          </a:p>
        </p:txBody>
      </p:sp>
      <p:pic>
        <p:nvPicPr>
          <p:cNvPr id="1027" name="Picture 3"/>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1295400" y="1066800"/>
            <a:ext cx="6781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200" y="685801"/>
            <a:ext cx="76962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33400" y="762000"/>
            <a:ext cx="8077199"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33400" y="762000"/>
            <a:ext cx="80010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81000" y="762000"/>
            <a:ext cx="83058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33400" y="685801"/>
            <a:ext cx="81534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762000" y="762000"/>
            <a:ext cx="7924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76200"/>
            <a:ext cx="5791200" cy="761682"/>
          </a:xfrm>
        </p:spPr>
        <p:txBody>
          <a:bodyPr/>
          <a:lstStyle/>
          <a:p>
            <a:r>
              <a:rPr lang="vi-VN" b="1" dirty="0" smtClean="0">
                <a:solidFill>
                  <a:schemeClr val="tx1"/>
                </a:solidFill>
                <a:latin typeface="+mn-lt"/>
              </a:rPr>
              <a:t>Tổng quan đề tài </a:t>
            </a:r>
            <a:endParaRPr lang="en-US" b="1" dirty="0">
              <a:solidFill>
                <a:schemeClr val="tx1"/>
              </a:solidFill>
              <a:latin typeface="+mn-lt"/>
            </a:endParaRPr>
          </a:p>
        </p:txBody>
      </p:sp>
      <p:sp>
        <p:nvSpPr>
          <p:cNvPr id="3" name="Content Placeholder 2"/>
          <p:cNvSpPr>
            <a:spLocks noGrp="1"/>
          </p:cNvSpPr>
          <p:nvPr>
            <p:ph idx="1"/>
          </p:nvPr>
        </p:nvSpPr>
        <p:spPr>
          <a:xfrm>
            <a:off x="228600" y="1371600"/>
            <a:ext cx="4592955" cy="4982845"/>
          </a:xfrm>
        </p:spPr>
        <p:txBody>
          <a:bodyPr>
            <a:normAutofit fontScale="90000"/>
          </a:bodyPr>
          <a:lstStyle/>
          <a:p>
            <a:pPr algn="just">
              <a:lnSpc>
                <a:spcPct val="150000"/>
              </a:lnSpc>
            </a:pPr>
            <a:r>
              <a:rPr lang="vi-VN" b="0" dirty="0"/>
              <a:t>     Đề tài "Website giới thiệu xe ô tô Honda" tập trung vào việc xây dựng một nền tảng kỹ thuật số toàn diện, cung cấp đầy đủ thông tin về các dòng xe Honda, từ thông số kỹ thuật, hình ảnh</a:t>
            </a:r>
            <a:r>
              <a:rPr lang="vi-VN" b="0" dirty="0" smtClean="0"/>
              <a:t>. Website </a:t>
            </a:r>
            <a:r>
              <a:rPr lang="vi-VN" b="0" dirty="0"/>
              <a:t>không chỉ là nơi trưng bày sản phẩm mà còn là công cụ mạnh mẽ giúp Honda Việt Nam tăng cường sự hiện diện trực tuyến, nâng cao trải nghiệm khách hàng và thúc đẩy doanh số bán hàng. </a:t>
            </a:r>
            <a:endParaRPr lang="en-US" dirty="0"/>
          </a:p>
        </p:txBody>
      </p:sp>
      <p:pic>
        <p:nvPicPr>
          <p:cNvPr id="1028" name="Picture 4" descr="Tổng quan về đánh giá năng lực nhân viên – Công Ty Cổ Phần Phát Triển Open  End – tư vấn doanh nghiệp"/>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953000" y="1447800"/>
            <a:ext cx="3962400" cy="43862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990600" y="762001"/>
            <a:ext cx="7543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153400" cy="762000"/>
          </a:xfrm>
        </p:spPr>
        <p:txBody>
          <a:bodyPr/>
          <a:lstStyle/>
          <a:p>
            <a:r>
              <a:rPr lang="vi-VN" b="1" dirty="0" smtClean="0">
                <a:solidFill>
                  <a:schemeClr val="tx1"/>
                </a:solidFill>
                <a:latin typeface="+mn-lt"/>
              </a:rPr>
              <a:t>Kết luận và hướng phát triển </a:t>
            </a:r>
            <a:endParaRPr lang="en-US" b="1" dirty="0">
              <a:solidFill>
                <a:schemeClr val="tx1"/>
              </a:solidFill>
              <a:latin typeface="+mn-lt"/>
            </a:endParaRPr>
          </a:p>
        </p:txBody>
      </p:sp>
      <p:sp>
        <p:nvSpPr>
          <p:cNvPr id="3" name="Content Placeholder 2"/>
          <p:cNvSpPr>
            <a:spLocks noGrp="1"/>
          </p:cNvSpPr>
          <p:nvPr>
            <p:ph idx="1"/>
          </p:nvPr>
        </p:nvSpPr>
        <p:spPr>
          <a:xfrm>
            <a:off x="106045" y="1600200"/>
            <a:ext cx="4901565" cy="4648200"/>
          </a:xfrm>
        </p:spPr>
        <p:txBody>
          <a:bodyPr>
            <a:normAutofit fontScale="90000" lnSpcReduction="10000"/>
          </a:bodyPr>
          <a:lstStyle/>
          <a:p>
            <a:pPr indent="457200" algn="just">
              <a:lnSpc>
                <a:spcPct val="150000"/>
              </a:lnSpc>
            </a:pPr>
            <a:r>
              <a:rPr lang="vi-VN" dirty="0"/>
              <a:t>Kết luận: </a:t>
            </a:r>
            <a:r>
              <a:rPr lang="vi-VN" b="0" dirty="0"/>
              <a:t>Website giới thiệu xe Honda đã hoàn thành xuất sắc vai trò là nền tảng thông tin và tiếp thị hiệu quả, nâng cao trải nghiệm khách hàng và hỗ trợ kinh doanh.</a:t>
            </a:r>
            <a:endParaRPr lang="vi-VN" b="0" dirty="0"/>
          </a:p>
          <a:p>
            <a:pPr indent="457200" algn="just">
              <a:lnSpc>
                <a:spcPct val="150000"/>
              </a:lnSpc>
            </a:pPr>
            <a:r>
              <a:rPr lang="vi-VN" dirty="0"/>
              <a:t>Hướng phát triển: </a:t>
            </a:r>
            <a:r>
              <a:rPr lang="vi-VN" b="0" dirty="0"/>
              <a:t>Tiếp tục cải thiện trải nghiệm người dùng (cá nhân hóa, AI/chatbot, tối ưu di động), mở rộng tính năng (blog, so sánh xe, công cụ tính toán, đánh giá), tối ưu hóa SEO và tích hợp hệ thống (CRM, phân tích dữ liệu, đặt hẹn dịch vụ), đồng thời tăng cường tương tác cộng đồng.</a:t>
            </a:r>
            <a:endParaRPr lang="vi-VN" b="0" dirty="0"/>
          </a:p>
          <a:p>
            <a:pPr>
              <a:lnSpc>
                <a:spcPct val="150000"/>
              </a:lnSpc>
            </a:pPr>
            <a:endParaRPr lang="en-US" dirty="0"/>
          </a:p>
        </p:txBody>
      </p:sp>
      <p:pic>
        <p:nvPicPr>
          <p:cNvPr id="10242" name="Picture 2" descr="Phát triển nghề nghiệp định hướng như thế nào để hiệu quả"/>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257657" y="1603310"/>
            <a:ext cx="3733800" cy="4343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533400" y="8382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1914" y="152400"/>
            <a:ext cx="5791200" cy="761682"/>
          </a:xfrm>
        </p:spPr>
        <p:txBody>
          <a:bodyPr/>
          <a:lstStyle/>
          <a:p>
            <a:r>
              <a:rPr lang="vi-VN" b="1" dirty="0" smtClean="0">
                <a:solidFill>
                  <a:schemeClr val="tx1"/>
                </a:solidFill>
                <a:latin typeface="+mn-lt"/>
              </a:rPr>
              <a:t>Lý thuyết </a:t>
            </a:r>
            <a:endParaRPr lang="en-US" b="1" dirty="0">
              <a:solidFill>
                <a:schemeClr val="tx1"/>
              </a:solidFill>
              <a:latin typeface="+mn-lt"/>
            </a:endParaRPr>
          </a:p>
        </p:txBody>
      </p:sp>
      <p:sp>
        <p:nvSpPr>
          <p:cNvPr id="3" name="Content Placeholder 2"/>
          <p:cNvSpPr>
            <a:spLocks noGrp="1"/>
          </p:cNvSpPr>
          <p:nvPr>
            <p:ph idx="1"/>
          </p:nvPr>
        </p:nvSpPr>
        <p:spPr>
          <a:xfrm>
            <a:off x="87630" y="1219200"/>
            <a:ext cx="5133340" cy="5594985"/>
          </a:xfrm>
        </p:spPr>
        <p:txBody>
          <a:bodyPr>
            <a:noAutofit/>
          </a:bodyPr>
          <a:lstStyle/>
          <a:p>
            <a:pPr algn="just">
              <a:lnSpc>
                <a:spcPct val="150000"/>
              </a:lnSpc>
            </a:pPr>
            <a:r>
              <a:rPr lang="vi-VN" altLang="en-US" sz="1600" b="0" dirty="0" err="1"/>
              <a:t>      </a:t>
            </a:r>
            <a:r>
              <a:rPr lang="en-US" sz="1600" b="0" dirty="0" err="1"/>
              <a:t>Để</a:t>
            </a:r>
            <a:r>
              <a:rPr lang="en-US" sz="1600" b="0" dirty="0"/>
              <a:t> </a:t>
            </a:r>
            <a:r>
              <a:rPr lang="en-US" sz="1600" b="0" dirty="0" err="1"/>
              <a:t>đảm</a:t>
            </a:r>
            <a:r>
              <a:rPr lang="en-US" sz="1600" b="0" dirty="0"/>
              <a:t> </a:t>
            </a:r>
            <a:r>
              <a:rPr lang="en-US" sz="1600" b="0" dirty="0" err="1"/>
              <a:t>bảo</a:t>
            </a:r>
            <a:r>
              <a:rPr lang="en-US" sz="1600" b="0" dirty="0"/>
              <a:t> </a:t>
            </a:r>
            <a:r>
              <a:rPr lang="en-US" sz="1600" b="0" dirty="0" err="1"/>
              <a:t>quá</a:t>
            </a:r>
            <a:r>
              <a:rPr lang="en-US" sz="1600" b="0" dirty="0"/>
              <a:t> </a:t>
            </a:r>
            <a:r>
              <a:rPr lang="en-US" sz="1600" b="0" dirty="0" err="1"/>
              <a:t>trình</a:t>
            </a:r>
            <a:r>
              <a:rPr lang="en-US" sz="1600" b="0" dirty="0"/>
              <a:t> </a:t>
            </a:r>
            <a:r>
              <a:rPr lang="en-US" sz="1600" b="0" dirty="0" err="1"/>
              <a:t>phát</a:t>
            </a:r>
            <a:r>
              <a:rPr lang="en-US" sz="1600" b="0" dirty="0"/>
              <a:t> </a:t>
            </a:r>
            <a:r>
              <a:rPr lang="en-US" sz="1600" b="0" dirty="0" err="1"/>
              <a:t>triển</a:t>
            </a:r>
            <a:r>
              <a:rPr lang="en-US" sz="1600" b="0" dirty="0"/>
              <a:t> website </a:t>
            </a:r>
            <a:r>
              <a:rPr lang="en-US" sz="1600" b="0" dirty="0" err="1"/>
              <a:t>diễn</a:t>
            </a:r>
            <a:r>
              <a:rPr lang="en-US" sz="1600" b="0" dirty="0"/>
              <a:t> </a:t>
            </a:r>
            <a:r>
              <a:rPr lang="en-US" sz="1600" b="0" dirty="0" err="1"/>
              <a:t>ra</a:t>
            </a:r>
            <a:r>
              <a:rPr lang="en-US" sz="1600" b="0" dirty="0"/>
              <a:t> </a:t>
            </a:r>
            <a:r>
              <a:rPr lang="en-US" sz="1600" b="0" dirty="0" err="1"/>
              <a:t>suôn</a:t>
            </a:r>
            <a:r>
              <a:rPr lang="vi-VN" altLang="en-US" sz="1600" b="0" dirty="0" err="1"/>
              <a:t>g</a:t>
            </a:r>
            <a:r>
              <a:rPr lang="en-US" sz="1600" b="0" dirty="0"/>
              <a:t> </a:t>
            </a:r>
            <a:r>
              <a:rPr lang="en-US" sz="1600" b="0" dirty="0" err="1"/>
              <a:t>sẻ</a:t>
            </a:r>
            <a:r>
              <a:rPr lang="en-US" sz="1600" b="0" dirty="0"/>
              <a:t>, </a:t>
            </a:r>
            <a:r>
              <a:rPr lang="en-US" sz="1600" b="0" dirty="0" err="1"/>
              <a:t>hiệu</a:t>
            </a:r>
            <a:r>
              <a:rPr lang="en-US" sz="1600" b="0" dirty="0"/>
              <a:t> </a:t>
            </a:r>
            <a:r>
              <a:rPr lang="en-US" sz="1600" b="0" dirty="0" err="1"/>
              <a:t>quả</a:t>
            </a:r>
            <a:r>
              <a:rPr lang="en-US" sz="1600" b="0" dirty="0"/>
              <a:t> </a:t>
            </a:r>
            <a:r>
              <a:rPr lang="en-US" sz="1600" b="0" dirty="0" err="1"/>
              <a:t>và</a:t>
            </a:r>
            <a:r>
              <a:rPr lang="en-US" sz="1600" b="0" dirty="0"/>
              <a:t> </a:t>
            </a:r>
            <a:r>
              <a:rPr lang="en-US" sz="1600" b="0" dirty="0" err="1"/>
              <a:t>đạt</a:t>
            </a:r>
            <a:r>
              <a:rPr lang="en-US" sz="1600" b="0" dirty="0"/>
              <a:t> </a:t>
            </a:r>
            <a:r>
              <a:rPr lang="en-US" sz="1600" b="0" dirty="0" err="1"/>
              <a:t>chất</a:t>
            </a:r>
            <a:r>
              <a:rPr lang="en-US" sz="1600" b="0" dirty="0"/>
              <a:t> </a:t>
            </a:r>
            <a:r>
              <a:rPr lang="en-US" sz="1600" b="0" dirty="0" err="1"/>
              <a:t>lượng</a:t>
            </a:r>
            <a:r>
              <a:rPr lang="en-US" sz="1600" b="0" dirty="0"/>
              <a:t> </a:t>
            </a:r>
            <a:r>
              <a:rPr lang="en-US" sz="1600" b="0" dirty="0" err="1"/>
              <a:t>cao</a:t>
            </a:r>
            <a:r>
              <a:rPr lang="en-US" sz="1600" b="0" dirty="0"/>
              <a:t>, </a:t>
            </a:r>
            <a:r>
              <a:rPr lang="en-US" sz="1600" b="0" dirty="0" err="1"/>
              <a:t>áp</a:t>
            </a:r>
            <a:r>
              <a:rPr lang="en-US" sz="1600" b="0" dirty="0"/>
              <a:t> </a:t>
            </a:r>
            <a:r>
              <a:rPr lang="en-US" sz="1600" b="0" dirty="0" err="1"/>
              <a:t>dụng</a:t>
            </a:r>
            <a:r>
              <a:rPr lang="en-US" sz="1600" b="0" dirty="0"/>
              <a:t> </a:t>
            </a:r>
            <a:r>
              <a:rPr lang="en-US" sz="1600" b="0" dirty="0" err="1"/>
              <a:t>các</a:t>
            </a:r>
            <a:r>
              <a:rPr lang="en-US" sz="1600" b="0" dirty="0"/>
              <a:t> </a:t>
            </a:r>
            <a:r>
              <a:rPr lang="en-US" sz="1600" b="0" dirty="0" err="1"/>
              <a:t>công</a:t>
            </a:r>
            <a:r>
              <a:rPr lang="en-US" sz="1600" b="0" dirty="0"/>
              <a:t> </a:t>
            </a:r>
            <a:r>
              <a:rPr lang="en-US" sz="1600" b="0" dirty="0" err="1"/>
              <a:t>cụ</a:t>
            </a:r>
            <a:r>
              <a:rPr lang="en-US" sz="1600" b="0" dirty="0"/>
              <a:t> </a:t>
            </a:r>
            <a:r>
              <a:rPr lang="en-US" sz="1600" b="0" dirty="0" err="1"/>
              <a:t>và</a:t>
            </a:r>
            <a:r>
              <a:rPr lang="en-US" sz="1600" b="0" dirty="0"/>
              <a:t> </a:t>
            </a:r>
            <a:r>
              <a:rPr lang="en-US" sz="1600" b="0" dirty="0" err="1"/>
              <a:t>quy</a:t>
            </a:r>
            <a:r>
              <a:rPr lang="en-US" sz="1600" b="0" dirty="0"/>
              <a:t> </a:t>
            </a:r>
            <a:r>
              <a:rPr lang="en-US" sz="1600" b="0" dirty="0" err="1"/>
              <a:t>trình</a:t>
            </a:r>
            <a:r>
              <a:rPr lang="en-US" sz="1600" b="0" dirty="0"/>
              <a:t> </a:t>
            </a:r>
            <a:r>
              <a:rPr lang="en-US" sz="1600" b="0" dirty="0" err="1"/>
              <a:t>chuyên</a:t>
            </a:r>
            <a:r>
              <a:rPr lang="en-US" sz="1600" b="0" dirty="0"/>
              <a:t> </a:t>
            </a:r>
            <a:r>
              <a:rPr lang="en-US" sz="1600" b="0" dirty="0" err="1"/>
              <a:t>nghiệp</a:t>
            </a:r>
            <a:r>
              <a:rPr lang="en-US" sz="1600" b="0" dirty="0"/>
              <a:t>, </a:t>
            </a:r>
            <a:r>
              <a:rPr lang="en-US" sz="1600" b="0" dirty="0" err="1"/>
              <a:t>thường</a:t>
            </a:r>
            <a:r>
              <a:rPr lang="en-US" sz="1600" b="0" dirty="0"/>
              <a:t> </a:t>
            </a:r>
            <a:r>
              <a:rPr lang="en-US" sz="1600" b="0" dirty="0" err="1"/>
              <a:t>được</a:t>
            </a:r>
            <a:r>
              <a:rPr lang="en-US" sz="1600" b="0" dirty="0"/>
              <a:t> </a:t>
            </a:r>
            <a:r>
              <a:rPr lang="en-US" sz="1600" b="0" dirty="0" err="1"/>
              <a:t>gọi</a:t>
            </a:r>
            <a:r>
              <a:rPr lang="en-US" sz="1600" b="0" dirty="0"/>
              <a:t> </a:t>
            </a:r>
            <a:r>
              <a:rPr lang="en-US" sz="1600" b="0" dirty="0" err="1"/>
              <a:t>là</a:t>
            </a:r>
            <a:r>
              <a:rPr lang="en-US" sz="1600" b="0" dirty="0"/>
              <a:t> </a:t>
            </a:r>
            <a:r>
              <a:rPr lang="en-US" sz="1600" b="0" dirty="0" err="1"/>
              <a:t>DevOps</a:t>
            </a:r>
            <a:r>
              <a:rPr lang="en-US" sz="1600" b="0" dirty="0"/>
              <a:t>:</a:t>
            </a:r>
            <a:endParaRPr lang="en-US" sz="1600" b="0" dirty="0"/>
          </a:p>
          <a:p>
            <a:pPr algn="just">
              <a:lnSpc>
                <a:spcPct val="150000"/>
              </a:lnSpc>
            </a:pPr>
            <a:r>
              <a:rPr lang="vi-VN" altLang="en-US" sz="1600" b="0" dirty="0" err="1" smtClean="0"/>
              <a:t>      </a:t>
            </a:r>
            <a:r>
              <a:rPr lang="en-US" sz="1600" b="0" dirty="0" err="1" smtClean="0"/>
              <a:t>Jira</a:t>
            </a:r>
            <a:r>
              <a:rPr lang="en-US" sz="1600" b="0" dirty="0" smtClean="0"/>
              <a:t>:</a:t>
            </a:r>
            <a:r>
              <a:rPr lang="vi-VN" sz="1600" b="0" dirty="0" smtClean="0"/>
              <a:t> </a:t>
            </a:r>
            <a:r>
              <a:rPr lang="en-US" sz="1600" b="0" dirty="0" err="1" smtClean="0"/>
              <a:t>Công</a:t>
            </a:r>
            <a:r>
              <a:rPr lang="en-US" sz="1600" b="0" dirty="0" smtClean="0"/>
              <a:t> </a:t>
            </a:r>
            <a:r>
              <a:rPr lang="en-US" sz="1600" b="0" dirty="0" err="1"/>
              <a:t>cụ</a:t>
            </a:r>
            <a:r>
              <a:rPr lang="en-US" sz="1600" b="0" dirty="0"/>
              <a:t> </a:t>
            </a:r>
            <a:r>
              <a:rPr lang="en-US" sz="1600" b="0" dirty="0" err="1"/>
              <a:t>quản</a:t>
            </a:r>
            <a:r>
              <a:rPr lang="en-US" sz="1600" b="0" dirty="0"/>
              <a:t> </a:t>
            </a:r>
            <a:r>
              <a:rPr lang="en-US" sz="1600" b="0" dirty="0" err="1"/>
              <a:t>lý</a:t>
            </a:r>
            <a:r>
              <a:rPr lang="en-US" sz="1600" b="0" dirty="0"/>
              <a:t> </a:t>
            </a:r>
            <a:r>
              <a:rPr lang="en-US" sz="1600" b="0" dirty="0" err="1"/>
              <a:t>dự</a:t>
            </a:r>
            <a:r>
              <a:rPr lang="en-US" sz="1600" b="0" dirty="0"/>
              <a:t> </a:t>
            </a:r>
            <a:r>
              <a:rPr lang="en-US" sz="1600" b="0" dirty="0" err="1"/>
              <a:t>án</a:t>
            </a:r>
            <a:r>
              <a:rPr lang="en-US" sz="1600" b="0" dirty="0"/>
              <a:t> </a:t>
            </a:r>
            <a:r>
              <a:rPr lang="en-US" sz="1600" b="0" dirty="0" err="1"/>
              <a:t>và</a:t>
            </a:r>
            <a:r>
              <a:rPr lang="en-US" sz="1600" b="0" dirty="0"/>
              <a:t> </a:t>
            </a:r>
            <a:r>
              <a:rPr lang="en-US" sz="1600" b="0" dirty="0" err="1"/>
              <a:t>theo</a:t>
            </a:r>
            <a:r>
              <a:rPr lang="en-US" sz="1600" b="0" dirty="0"/>
              <a:t> </a:t>
            </a:r>
            <a:r>
              <a:rPr lang="en-US" sz="1600" b="0" dirty="0" err="1"/>
              <a:t>dõi</a:t>
            </a:r>
            <a:r>
              <a:rPr lang="en-US" sz="1600" b="0" dirty="0"/>
              <a:t> </a:t>
            </a:r>
            <a:r>
              <a:rPr lang="en-US" sz="1600" b="0" dirty="0" err="1"/>
              <a:t>công</a:t>
            </a:r>
            <a:r>
              <a:rPr lang="en-US" sz="1600" b="0" dirty="0"/>
              <a:t> </a:t>
            </a:r>
            <a:r>
              <a:rPr lang="en-US" sz="1600" b="0" dirty="0" err="1"/>
              <a:t>việc</a:t>
            </a:r>
            <a:r>
              <a:rPr lang="en-US" sz="1600" b="0" dirty="0"/>
              <a:t> </a:t>
            </a:r>
            <a:r>
              <a:rPr lang="en-US" sz="1600" b="0" dirty="0" err="1"/>
              <a:t>linh</a:t>
            </a:r>
            <a:r>
              <a:rPr lang="en-US" sz="1600" b="0" dirty="0"/>
              <a:t> </a:t>
            </a:r>
            <a:r>
              <a:rPr lang="en-US" sz="1600" b="0" dirty="0" err="1"/>
              <a:t>hoạt</a:t>
            </a:r>
            <a:r>
              <a:rPr lang="en-US" sz="1600" b="0" dirty="0"/>
              <a:t>, </a:t>
            </a:r>
            <a:r>
              <a:rPr lang="en-US" sz="1600" b="0" dirty="0" err="1"/>
              <a:t>phổ</a:t>
            </a:r>
            <a:r>
              <a:rPr lang="en-US" sz="1600" b="0" dirty="0"/>
              <a:t> </a:t>
            </a:r>
            <a:r>
              <a:rPr lang="en-US" sz="1600" b="0" dirty="0" err="1"/>
              <a:t>biến</a:t>
            </a:r>
            <a:r>
              <a:rPr lang="en-US" sz="1600" b="0" dirty="0"/>
              <a:t> </a:t>
            </a:r>
            <a:r>
              <a:rPr lang="en-US" sz="1600" b="0" dirty="0" err="1"/>
              <a:t>trong</a:t>
            </a:r>
            <a:r>
              <a:rPr lang="en-US" sz="1600" b="0" dirty="0"/>
              <a:t> </a:t>
            </a:r>
            <a:r>
              <a:rPr lang="en-US" sz="1600" b="0" dirty="0" err="1"/>
              <a:t>các</a:t>
            </a:r>
            <a:r>
              <a:rPr lang="en-US" sz="1600" b="0" dirty="0"/>
              <a:t> </a:t>
            </a:r>
            <a:r>
              <a:rPr lang="en-US" sz="1600" b="0" dirty="0" err="1"/>
              <a:t>đội</a:t>
            </a:r>
            <a:r>
              <a:rPr lang="en-US" sz="1600" b="0" dirty="0"/>
              <a:t> </a:t>
            </a:r>
            <a:r>
              <a:rPr lang="en-US" sz="1600" b="0" dirty="0" err="1"/>
              <a:t>phát</a:t>
            </a:r>
            <a:r>
              <a:rPr lang="en-US" sz="1600" b="0" dirty="0"/>
              <a:t> </a:t>
            </a:r>
            <a:r>
              <a:rPr lang="en-US" sz="1600" b="0" dirty="0" err="1"/>
              <a:t>triển</a:t>
            </a:r>
            <a:r>
              <a:rPr lang="en-US" sz="1600" b="0" dirty="0"/>
              <a:t> Agile/Scrum.</a:t>
            </a:r>
            <a:endParaRPr lang="en-US" sz="1600" b="0" dirty="0"/>
          </a:p>
          <a:p>
            <a:pPr algn="just">
              <a:lnSpc>
                <a:spcPct val="150000"/>
              </a:lnSpc>
            </a:pPr>
            <a:r>
              <a:rPr lang="vi-VN" altLang="en-US" sz="1600" b="0" dirty="0" err="1" smtClean="0"/>
              <a:t>       </a:t>
            </a:r>
            <a:r>
              <a:rPr lang="en-US" sz="1600" b="0" dirty="0" err="1" smtClean="0"/>
              <a:t>Figma</a:t>
            </a:r>
            <a:r>
              <a:rPr lang="en-US" sz="1600" b="0" dirty="0" smtClean="0"/>
              <a:t>:</a:t>
            </a:r>
            <a:r>
              <a:rPr lang="vi-VN" sz="1600" b="0" dirty="0" smtClean="0"/>
              <a:t> </a:t>
            </a:r>
            <a:r>
              <a:rPr lang="en-US" sz="1600" b="0" dirty="0" err="1" smtClean="0"/>
              <a:t>Công</a:t>
            </a:r>
            <a:r>
              <a:rPr lang="en-US" sz="1600" b="0" dirty="0" smtClean="0"/>
              <a:t> </a:t>
            </a:r>
            <a:r>
              <a:rPr lang="en-US" sz="1600" b="0" dirty="0" err="1"/>
              <a:t>cụ</a:t>
            </a:r>
            <a:r>
              <a:rPr lang="en-US" sz="1600" b="0" dirty="0"/>
              <a:t> </a:t>
            </a:r>
            <a:r>
              <a:rPr lang="en-US" sz="1600" b="0" dirty="0" err="1"/>
              <a:t>thiết</a:t>
            </a:r>
            <a:r>
              <a:rPr lang="en-US" sz="1600" b="0" dirty="0"/>
              <a:t> </a:t>
            </a:r>
            <a:r>
              <a:rPr lang="en-US" sz="1600" b="0" dirty="0" err="1"/>
              <a:t>kế</a:t>
            </a:r>
            <a:r>
              <a:rPr lang="en-US" sz="1600" b="0" dirty="0"/>
              <a:t> </a:t>
            </a:r>
            <a:r>
              <a:rPr lang="en-US" sz="1600" b="0" dirty="0" err="1"/>
              <a:t>giao</a:t>
            </a:r>
            <a:r>
              <a:rPr lang="en-US" sz="1600" b="0" dirty="0"/>
              <a:t> </a:t>
            </a:r>
            <a:r>
              <a:rPr lang="en-US" sz="1600" b="0" dirty="0" err="1"/>
              <a:t>diện</a:t>
            </a:r>
            <a:r>
              <a:rPr lang="en-US" sz="1600" b="0" dirty="0"/>
              <a:t> </a:t>
            </a:r>
            <a:r>
              <a:rPr lang="en-US" sz="1600" b="0" dirty="0" err="1"/>
              <a:t>người</a:t>
            </a:r>
            <a:r>
              <a:rPr lang="en-US" sz="1600" b="0" dirty="0"/>
              <a:t> </a:t>
            </a:r>
            <a:r>
              <a:rPr lang="en-US" sz="1600" b="0" dirty="0" err="1"/>
              <a:t>dùng</a:t>
            </a:r>
            <a:r>
              <a:rPr lang="en-US" sz="1600" b="0" dirty="0"/>
              <a:t> (UI) </a:t>
            </a:r>
            <a:r>
              <a:rPr lang="en-US" sz="1600" b="0" dirty="0" err="1"/>
              <a:t>và</a:t>
            </a:r>
            <a:r>
              <a:rPr lang="en-US" sz="1600" b="0" dirty="0"/>
              <a:t> </a:t>
            </a:r>
            <a:r>
              <a:rPr lang="en-US" sz="1600" b="0" dirty="0" err="1"/>
              <a:t>trải</a:t>
            </a:r>
            <a:r>
              <a:rPr lang="en-US" sz="1600" b="0" dirty="0"/>
              <a:t> </a:t>
            </a:r>
            <a:r>
              <a:rPr lang="en-US" sz="1600" b="0" dirty="0" err="1"/>
              <a:t>nghiệm</a:t>
            </a:r>
            <a:r>
              <a:rPr lang="en-US" sz="1600" b="0" dirty="0"/>
              <a:t> </a:t>
            </a:r>
            <a:r>
              <a:rPr lang="en-US" sz="1600" b="0" dirty="0" err="1"/>
              <a:t>người</a:t>
            </a:r>
            <a:r>
              <a:rPr lang="en-US" sz="1600" b="0" dirty="0"/>
              <a:t> </a:t>
            </a:r>
            <a:r>
              <a:rPr lang="en-US" sz="1600" b="0" dirty="0" err="1"/>
              <a:t>dùng</a:t>
            </a:r>
            <a:r>
              <a:rPr lang="en-US" sz="1600" b="0" dirty="0"/>
              <a:t> (UX) </a:t>
            </a:r>
            <a:r>
              <a:rPr lang="en-US" sz="1600" b="0" dirty="0" err="1"/>
              <a:t>dựa</a:t>
            </a:r>
            <a:r>
              <a:rPr lang="en-US" sz="1600" b="0" dirty="0"/>
              <a:t> </a:t>
            </a:r>
            <a:r>
              <a:rPr lang="en-US" sz="1600" b="0" dirty="0" err="1"/>
              <a:t>trên</a:t>
            </a:r>
            <a:r>
              <a:rPr lang="en-US" sz="1600" b="0" dirty="0"/>
              <a:t> </a:t>
            </a:r>
            <a:r>
              <a:rPr lang="en-US" sz="1600" b="0" dirty="0" err="1"/>
              <a:t>nền</a:t>
            </a:r>
            <a:r>
              <a:rPr lang="en-US" sz="1600" b="0" dirty="0"/>
              <a:t> </a:t>
            </a:r>
            <a:r>
              <a:rPr lang="en-US" sz="1600" b="0" dirty="0" err="1"/>
              <a:t>tảng</a:t>
            </a:r>
            <a:r>
              <a:rPr lang="en-US" sz="1600" b="0" dirty="0"/>
              <a:t> </a:t>
            </a:r>
            <a:r>
              <a:rPr lang="en-US" sz="1600" b="0" dirty="0" err="1"/>
              <a:t>đám</a:t>
            </a:r>
            <a:r>
              <a:rPr lang="en-US" sz="1600" b="0" dirty="0"/>
              <a:t> </a:t>
            </a:r>
            <a:r>
              <a:rPr lang="en-US" sz="1600" b="0" dirty="0" err="1"/>
              <a:t>mây</a:t>
            </a:r>
            <a:r>
              <a:rPr lang="en-US" sz="1600" b="0" dirty="0"/>
              <a:t>, </a:t>
            </a:r>
            <a:r>
              <a:rPr lang="en-US" sz="1600" b="0" dirty="0" err="1"/>
              <a:t>nổi</a:t>
            </a:r>
            <a:r>
              <a:rPr lang="en-US" sz="1600" b="0" dirty="0"/>
              <a:t> </a:t>
            </a:r>
            <a:r>
              <a:rPr lang="en-US" sz="1600" b="0" dirty="0" err="1"/>
              <a:t>bật</a:t>
            </a:r>
            <a:r>
              <a:rPr lang="en-US" sz="1600" b="0" dirty="0"/>
              <a:t> </a:t>
            </a:r>
            <a:r>
              <a:rPr lang="en-US" sz="1600" b="0" dirty="0" err="1"/>
              <a:t>với</a:t>
            </a:r>
            <a:r>
              <a:rPr lang="en-US" sz="1600" b="0" dirty="0"/>
              <a:t> </a:t>
            </a:r>
            <a:r>
              <a:rPr lang="en-US" sz="1600" b="0" dirty="0" err="1"/>
              <a:t>khả</a:t>
            </a:r>
            <a:r>
              <a:rPr lang="en-US" sz="1600" b="0" dirty="0"/>
              <a:t> </a:t>
            </a:r>
            <a:r>
              <a:rPr lang="en-US" sz="1600" b="0" dirty="0" err="1"/>
              <a:t>năng</a:t>
            </a:r>
            <a:r>
              <a:rPr lang="en-US" sz="1600" b="0" dirty="0"/>
              <a:t> </a:t>
            </a:r>
            <a:r>
              <a:rPr lang="en-US" sz="1600" b="0" dirty="0" err="1"/>
              <a:t>cộng</a:t>
            </a:r>
            <a:r>
              <a:rPr lang="en-US" sz="1600" b="0" dirty="0"/>
              <a:t> </a:t>
            </a:r>
            <a:r>
              <a:rPr lang="en-US" sz="1600" b="0" dirty="0" err="1"/>
              <a:t>tác</a:t>
            </a:r>
            <a:r>
              <a:rPr lang="en-US" sz="1600" b="0" dirty="0"/>
              <a:t> </a:t>
            </a:r>
            <a:r>
              <a:rPr lang="en-US" sz="1600" b="0" dirty="0" err="1"/>
              <a:t>thời</a:t>
            </a:r>
            <a:r>
              <a:rPr lang="en-US" sz="1600" b="0" dirty="0"/>
              <a:t> </a:t>
            </a:r>
            <a:r>
              <a:rPr lang="en-US" sz="1600" b="0" dirty="0" err="1" smtClean="0"/>
              <a:t>gian</a:t>
            </a:r>
            <a:r>
              <a:rPr lang="en-US" sz="1600" b="0" dirty="0" smtClean="0"/>
              <a:t> </a:t>
            </a:r>
            <a:r>
              <a:rPr lang="en-US" sz="1600" b="0" dirty="0" err="1"/>
              <a:t>thực</a:t>
            </a:r>
            <a:r>
              <a:rPr lang="en-US" sz="1600" b="0" dirty="0" smtClean="0"/>
              <a:t>.</a:t>
            </a:r>
            <a:endParaRPr lang="vi-VN" sz="1600" b="0" dirty="0" smtClean="0"/>
          </a:p>
          <a:p>
            <a:pPr algn="just">
              <a:lnSpc>
                <a:spcPct val="150000"/>
              </a:lnSpc>
            </a:pPr>
            <a:r>
              <a:rPr lang="vi-VN" altLang="en-US" sz="1600" b="0" dirty="0" err="1" smtClean="0"/>
              <a:t>      </a:t>
            </a:r>
            <a:r>
              <a:rPr lang="en-US" sz="1600" b="0" dirty="0" err="1" smtClean="0"/>
              <a:t>GitHub</a:t>
            </a:r>
            <a:r>
              <a:rPr lang="en-US" sz="1600" b="0" dirty="0" smtClean="0"/>
              <a:t>:</a:t>
            </a:r>
            <a:r>
              <a:rPr lang="vi-VN" sz="1600" b="0" dirty="0" smtClean="0"/>
              <a:t> </a:t>
            </a:r>
            <a:r>
              <a:rPr lang="en-US" sz="1600" b="0" dirty="0" err="1" smtClean="0"/>
              <a:t>Nền</a:t>
            </a:r>
            <a:r>
              <a:rPr lang="en-US" sz="1600" b="0" dirty="0" smtClean="0"/>
              <a:t> </a:t>
            </a:r>
            <a:r>
              <a:rPr lang="en-US" sz="1600" b="0" dirty="0" err="1" smtClean="0"/>
              <a:t>tảng</a:t>
            </a:r>
            <a:r>
              <a:rPr lang="en-US" sz="1600" b="0" dirty="0" smtClean="0"/>
              <a:t> </a:t>
            </a:r>
            <a:r>
              <a:rPr lang="en-US" sz="1600" b="0" dirty="0" err="1" smtClean="0"/>
              <a:t>lưu</a:t>
            </a:r>
            <a:r>
              <a:rPr lang="en-US" sz="1600" b="0" dirty="0" smtClean="0"/>
              <a:t> </a:t>
            </a:r>
            <a:r>
              <a:rPr lang="en-US" sz="1600" b="0" dirty="0" err="1" smtClean="0"/>
              <a:t>trữ</a:t>
            </a:r>
            <a:r>
              <a:rPr lang="en-US" sz="1600" b="0" dirty="0" smtClean="0"/>
              <a:t> </a:t>
            </a:r>
            <a:r>
              <a:rPr lang="en-US" sz="1600" b="0" dirty="0" err="1" smtClean="0"/>
              <a:t>và</a:t>
            </a:r>
            <a:r>
              <a:rPr lang="en-US" sz="1600" b="0" dirty="0" smtClean="0"/>
              <a:t> </a:t>
            </a:r>
            <a:r>
              <a:rPr lang="en-US" sz="1600" b="0" dirty="0" err="1" smtClean="0"/>
              <a:t>quản</a:t>
            </a:r>
            <a:r>
              <a:rPr lang="en-US" sz="1600" b="0" dirty="0" smtClean="0"/>
              <a:t> </a:t>
            </a:r>
            <a:r>
              <a:rPr lang="en-US" sz="1600" b="0" dirty="0" err="1" smtClean="0"/>
              <a:t>lý</a:t>
            </a:r>
            <a:r>
              <a:rPr lang="en-US" sz="1600" b="0" dirty="0" smtClean="0"/>
              <a:t> </a:t>
            </a:r>
            <a:r>
              <a:rPr lang="en-US" sz="1600" b="0" dirty="0" err="1" smtClean="0"/>
              <a:t>mã</a:t>
            </a:r>
            <a:r>
              <a:rPr lang="en-US" sz="1600" b="0" dirty="0" smtClean="0"/>
              <a:t> </a:t>
            </a:r>
            <a:r>
              <a:rPr lang="en-US" sz="1600" b="0" dirty="0" err="1" smtClean="0"/>
              <a:t>nguồn</a:t>
            </a:r>
            <a:r>
              <a:rPr lang="en-US" sz="1600" b="0" dirty="0" smtClean="0"/>
              <a:t> </a:t>
            </a:r>
            <a:r>
              <a:rPr lang="en-US" sz="1600" b="0" dirty="0" err="1" smtClean="0"/>
              <a:t>sử</a:t>
            </a:r>
            <a:r>
              <a:rPr lang="en-US" sz="1600" b="0" dirty="0" smtClean="0"/>
              <a:t> </a:t>
            </a:r>
            <a:r>
              <a:rPr lang="en-US" sz="1600" b="0" dirty="0" err="1" smtClean="0"/>
              <a:t>dụng</a:t>
            </a:r>
            <a:r>
              <a:rPr lang="en-US" sz="1600" b="0" dirty="0" smtClean="0"/>
              <a:t> </a:t>
            </a:r>
            <a:r>
              <a:rPr lang="en-US" sz="1600" b="0" dirty="0" err="1" smtClean="0"/>
              <a:t>hệ</a:t>
            </a:r>
            <a:r>
              <a:rPr lang="en-US" sz="1600" b="0" dirty="0" smtClean="0"/>
              <a:t> </a:t>
            </a:r>
            <a:r>
              <a:rPr lang="en-US" sz="1600" b="0" dirty="0" err="1" smtClean="0"/>
              <a:t>thống</a:t>
            </a:r>
            <a:r>
              <a:rPr lang="en-US" sz="1600" b="0" dirty="0" smtClean="0"/>
              <a:t> </a:t>
            </a:r>
            <a:r>
              <a:rPr lang="en-US" sz="1600" b="0" dirty="0" err="1" smtClean="0"/>
              <a:t>kiểm</a:t>
            </a:r>
            <a:r>
              <a:rPr lang="en-US" sz="1600" b="0" dirty="0" smtClean="0"/>
              <a:t> </a:t>
            </a:r>
            <a:r>
              <a:rPr lang="en-US" sz="1600" b="0" dirty="0" err="1" smtClean="0"/>
              <a:t>soát</a:t>
            </a:r>
            <a:r>
              <a:rPr lang="en-US" sz="1600" b="0" dirty="0" smtClean="0"/>
              <a:t> </a:t>
            </a:r>
            <a:r>
              <a:rPr lang="en-US" sz="1600" b="0" dirty="0" err="1" smtClean="0"/>
              <a:t>phiên</a:t>
            </a:r>
            <a:r>
              <a:rPr lang="en-US" sz="1600" b="0" dirty="0" smtClean="0"/>
              <a:t> </a:t>
            </a:r>
            <a:r>
              <a:rPr lang="en-US" sz="1600" b="0" dirty="0" err="1" smtClean="0"/>
              <a:t>bản</a:t>
            </a:r>
            <a:r>
              <a:rPr lang="en-US" sz="1600" b="0" dirty="0" smtClean="0"/>
              <a:t> </a:t>
            </a:r>
            <a:r>
              <a:rPr lang="en-US" sz="1600" b="0" dirty="0" err="1" smtClean="0"/>
              <a:t>Git</a:t>
            </a:r>
            <a:r>
              <a:rPr lang="en-US" sz="1600" b="0" dirty="0" smtClean="0"/>
              <a:t>, </a:t>
            </a:r>
            <a:r>
              <a:rPr lang="en-US" sz="1600" b="0" dirty="0" err="1" smtClean="0"/>
              <a:t>cho</a:t>
            </a:r>
            <a:r>
              <a:rPr lang="en-US" sz="1600" b="0" dirty="0" smtClean="0"/>
              <a:t> </a:t>
            </a:r>
            <a:r>
              <a:rPr lang="en-US" sz="1600" b="0" dirty="0" err="1" smtClean="0"/>
              <a:t>phép</a:t>
            </a:r>
            <a:r>
              <a:rPr lang="en-US" sz="1600" b="0" dirty="0" smtClean="0"/>
              <a:t> </a:t>
            </a:r>
            <a:r>
              <a:rPr lang="en-US" sz="1600" b="0" dirty="0" err="1" smtClean="0"/>
              <a:t>cộng</a:t>
            </a:r>
            <a:r>
              <a:rPr lang="en-US" sz="1600" b="0" dirty="0" smtClean="0"/>
              <a:t> </a:t>
            </a:r>
            <a:r>
              <a:rPr lang="en-US" sz="1600" b="0" dirty="0" err="1" smtClean="0"/>
              <a:t>tác</a:t>
            </a:r>
            <a:r>
              <a:rPr lang="en-US" sz="1600" b="0" dirty="0" smtClean="0"/>
              <a:t> </a:t>
            </a:r>
            <a:r>
              <a:rPr lang="en-US" sz="1600" b="0" dirty="0" err="1" smtClean="0"/>
              <a:t>phát</a:t>
            </a:r>
            <a:r>
              <a:rPr lang="en-US" sz="1600" b="0" dirty="0" smtClean="0"/>
              <a:t> </a:t>
            </a:r>
            <a:r>
              <a:rPr lang="en-US" sz="1600" b="0" dirty="0" err="1" smtClean="0"/>
              <a:t>triển</a:t>
            </a:r>
            <a:r>
              <a:rPr lang="en-US" sz="1600" b="0" dirty="0" smtClean="0"/>
              <a:t> </a:t>
            </a:r>
            <a:r>
              <a:rPr lang="en-US" sz="1600" b="0" dirty="0" err="1" smtClean="0"/>
              <a:t>phần</a:t>
            </a:r>
            <a:r>
              <a:rPr lang="en-US" sz="1600" b="0" dirty="0" smtClean="0"/>
              <a:t> </a:t>
            </a:r>
            <a:r>
              <a:rPr lang="en-US" sz="1600" b="0" dirty="0" err="1" smtClean="0"/>
              <a:t>mềm</a:t>
            </a:r>
            <a:r>
              <a:rPr lang="en-US" sz="1600" b="0" dirty="0" smtClean="0"/>
              <a:t> </a:t>
            </a:r>
            <a:r>
              <a:rPr lang="en-US" sz="1600" b="0" dirty="0" err="1" smtClean="0"/>
              <a:t>hiệu</a:t>
            </a:r>
            <a:r>
              <a:rPr lang="en-US" sz="1600" b="0" dirty="0" smtClean="0"/>
              <a:t> </a:t>
            </a:r>
            <a:r>
              <a:rPr lang="en-US" sz="1600" b="0" dirty="0" err="1" smtClean="0"/>
              <a:t>quả</a:t>
            </a:r>
            <a:r>
              <a:rPr lang="en-US" sz="1600" b="0" dirty="0" smtClean="0"/>
              <a:t>.</a:t>
            </a:r>
            <a:endParaRPr lang="en-US" sz="1600" b="0" dirty="0" smtClean="0"/>
          </a:p>
          <a:p>
            <a:pPr>
              <a:lnSpc>
                <a:spcPct val="150000"/>
              </a:lnSpc>
            </a:pPr>
            <a:endParaRPr lang="en-US" sz="1200" b="0" dirty="0" smtClean="0"/>
          </a:p>
        </p:txBody>
      </p:sp>
      <p:pic>
        <p:nvPicPr>
          <p:cNvPr id="2050" name="Picture 2" descr="Tâm lý học hành vi: Từ cơ sở lý thuyết đến ứng dụng thực tế"/>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34000" y="1219200"/>
            <a:ext cx="3695700" cy="472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152400"/>
            <a:ext cx="3124200" cy="686118"/>
          </a:xfrm>
        </p:spPr>
        <p:txBody>
          <a:bodyPr/>
          <a:lstStyle/>
          <a:p>
            <a:r>
              <a:rPr lang="vi-VN" b="1" dirty="0" smtClean="0">
                <a:solidFill>
                  <a:schemeClr val="tx1"/>
                </a:solidFill>
                <a:latin typeface="+mn-lt"/>
              </a:rPr>
              <a:t>LÝ THUYẾT</a:t>
            </a:r>
            <a:endParaRPr lang="en-US" b="1" dirty="0">
              <a:solidFill>
                <a:schemeClr val="tx1"/>
              </a:solidFill>
              <a:latin typeface="+mn-lt"/>
            </a:endParaRPr>
          </a:p>
        </p:txBody>
      </p:sp>
      <p:sp>
        <p:nvSpPr>
          <p:cNvPr id="3" name="Content Placeholder 2"/>
          <p:cNvSpPr>
            <a:spLocks noGrp="1"/>
          </p:cNvSpPr>
          <p:nvPr>
            <p:ph idx="1"/>
          </p:nvPr>
        </p:nvSpPr>
        <p:spPr>
          <a:xfrm>
            <a:off x="247650" y="1295400"/>
            <a:ext cx="4236085" cy="5074285"/>
          </a:xfrm>
        </p:spPr>
        <p:txBody>
          <a:bodyPr>
            <a:normAutofit fontScale="90000" lnSpcReduction="20000"/>
          </a:bodyPr>
          <a:lstStyle/>
          <a:p>
            <a:pPr indent="457200" algn="just">
              <a:lnSpc>
                <a:spcPct val="150000"/>
              </a:lnSpc>
            </a:pPr>
            <a:r>
              <a:rPr lang="en-US" b="0" dirty="0" err="1"/>
              <a:t>GitHub</a:t>
            </a:r>
            <a:r>
              <a:rPr lang="en-US" b="0" dirty="0"/>
              <a:t> Actions:</a:t>
            </a:r>
            <a:r>
              <a:rPr lang="vi-VN" b="0" dirty="0"/>
              <a:t> </a:t>
            </a:r>
            <a:r>
              <a:rPr lang="en-US" b="0" dirty="0" err="1"/>
              <a:t>Tính</a:t>
            </a:r>
            <a:r>
              <a:rPr lang="en-US" b="0" dirty="0"/>
              <a:t> </a:t>
            </a:r>
            <a:r>
              <a:rPr lang="en-US" b="0" dirty="0" err="1"/>
              <a:t>năng</a:t>
            </a:r>
            <a:r>
              <a:rPr lang="en-US" b="0" dirty="0"/>
              <a:t> </a:t>
            </a:r>
            <a:r>
              <a:rPr lang="en-US" b="0" dirty="0" err="1"/>
              <a:t>tích</a:t>
            </a:r>
            <a:r>
              <a:rPr lang="en-US" b="0" dirty="0"/>
              <a:t> </a:t>
            </a:r>
            <a:r>
              <a:rPr lang="en-US" b="0" dirty="0" err="1"/>
              <a:t>hợp</a:t>
            </a:r>
            <a:r>
              <a:rPr lang="en-US" b="0" dirty="0"/>
              <a:t> </a:t>
            </a:r>
            <a:r>
              <a:rPr lang="en-US" b="0" dirty="0" err="1"/>
              <a:t>của</a:t>
            </a:r>
            <a:r>
              <a:rPr lang="en-US" b="0" dirty="0"/>
              <a:t> </a:t>
            </a:r>
            <a:r>
              <a:rPr lang="en-US" b="0" dirty="0" err="1"/>
              <a:t>GitHub</a:t>
            </a:r>
            <a:r>
              <a:rPr lang="en-US" b="0" dirty="0"/>
              <a:t> </a:t>
            </a:r>
            <a:r>
              <a:rPr lang="en-US" b="0" dirty="0" err="1"/>
              <a:t>cho</a:t>
            </a:r>
            <a:r>
              <a:rPr lang="en-US" b="0" dirty="0"/>
              <a:t> </a:t>
            </a:r>
            <a:r>
              <a:rPr lang="en-US" b="0" dirty="0" err="1"/>
              <a:t>phép</a:t>
            </a:r>
            <a:r>
              <a:rPr lang="en-US" b="0" dirty="0"/>
              <a:t> </a:t>
            </a:r>
            <a:r>
              <a:rPr lang="en-US" b="0" dirty="0" err="1"/>
              <a:t>tự</a:t>
            </a:r>
            <a:r>
              <a:rPr lang="en-US" b="0" dirty="0"/>
              <a:t> </a:t>
            </a:r>
            <a:r>
              <a:rPr lang="en-US" b="0" dirty="0" err="1"/>
              <a:t>động</a:t>
            </a:r>
            <a:r>
              <a:rPr lang="en-US" b="0" dirty="0"/>
              <a:t> </a:t>
            </a:r>
            <a:r>
              <a:rPr lang="en-US" b="0" dirty="0" err="1"/>
              <a:t>hóa</a:t>
            </a:r>
            <a:r>
              <a:rPr lang="en-US" b="0" dirty="0"/>
              <a:t> </a:t>
            </a:r>
            <a:r>
              <a:rPr lang="en-US" b="0" dirty="0" err="1"/>
              <a:t>quy</a:t>
            </a:r>
            <a:r>
              <a:rPr lang="en-US" b="0" dirty="0"/>
              <a:t> </a:t>
            </a:r>
            <a:r>
              <a:rPr lang="en-US" b="0" dirty="0" err="1"/>
              <a:t>trình</a:t>
            </a:r>
            <a:r>
              <a:rPr lang="en-US" b="0" dirty="0"/>
              <a:t> </a:t>
            </a:r>
            <a:r>
              <a:rPr lang="en-US" b="0" dirty="0" err="1"/>
              <a:t>làm</a:t>
            </a:r>
            <a:r>
              <a:rPr lang="en-US" b="0" dirty="0"/>
              <a:t> </a:t>
            </a:r>
            <a:r>
              <a:rPr lang="en-US" b="0" dirty="0" err="1"/>
              <a:t>việc</a:t>
            </a:r>
            <a:r>
              <a:rPr lang="en-US" b="0" dirty="0"/>
              <a:t> </a:t>
            </a:r>
            <a:r>
              <a:rPr lang="en-US" b="0" dirty="0" err="1"/>
              <a:t>phát</a:t>
            </a:r>
            <a:r>
              <a:rPr lang="en-US" b="0" dirty="0"/>
              <a:t> </a:t>
            </a:r>
            <a:r>
              <a:rPr lang="en-US" b="0" dirty="0" err="1"/>
              <a:t>triển</a:t>
            </a:r>
            <a:r>
              <a:rPr lang="en-US" b="0" dirty="0"/>
              <a:t> </a:t>
            </a:r>
            <a:r>
              <a:rPr lang="en-US" b="0" dirty="0" err="1"/>
              <a:t>phần</a:t>
            </a:r>
            <a:r>
              <a:rPr lang="en-US" b="0" dirty="0"/>
              <a:t> </a:t>
            </a:r>
            <a:r>
              <a:rPr lang="en-US" b="0" dirty="0" err="1"/>
              <a:t>mềm</a:t>
            </a:r>
            <a:r>
              <a:rPr lang="en-US" b="0" dirty="0"/>
              <a:t>, </a:t>
            </a:r>
            <a:r>
              <a:rPr lang="en-US" b="0" dirty="0" err="1"/>
              <a:t>đặc</a:t>
            </a:r>
            <a:r>
              <a:rPr lang="en-US" b="0" dirty="0"/>
              <a:t> </a:t>
            </a:r>
            <a:r>
              <a:rPr lang="en-US" b="0" dirty="0" err="1"/>
              <a:t>biệt</a:t>
            </a:r>
            <a:r>
              <a:rPr lang="en-US" b="0" dirty="0"/>
              <a:t> </a:t>
            </a:r>
            <a:r>
              <a:rPr lang="en-US" b="0" dirty="0" err="1"/>
              <a:t>là</a:t>
            </a:r>
            <a:r>
              <a:rPr lang="en-US" b="0" dirty="0"/>
              <a:t> </a:t>
            </a:r>
            <a:r>
              <a:rPr lang="en-US" b="0" dirty="0" err="1"/>
              <a:t>tích</a:t>
            </a:r>
            <a:r>
              <a:rPr lang="en-US" b="0" dirty="0"/>
              <a:t> </a:t>
            </a:r>
            <a:r>
              <a:rPr lang="en-US" b="0" dirty="0" err="1"/>
              <a:t>hợp</a:t>
            </a:r>
            <a:r>
              <a:rPr lang="en-US" b="0" dirty="0"/>
              <a:t> </a:t>
            </a:r>
            <a:r>
              <a:rPr lang="en-US" b="0" dirty="0" err="1"/>
              <a:t>liên</a:t>
            </a:r>
            <a:r>
              <a:rPr lang="en-US" b="0" dirty="0"/>
              <a:t> </a:t>
            </a:r>
            <a:r>
              <a:rPr lang="en-US" b="0" dirty="0" err="1"/>
              <a:t>tục</a:t>
            </a:r>
            <a:r>
              <a:rPr lang="en-US" b="0" dirty="0"/>
              <a:t> (CI) </a:t>
            </a:r>
            <a:r>
              <a:rPr lang="en-US" b="0" dirty="0" err="1"/>
              <a:t>và</a:t>
            </a:r>
            <a:r>
              <a:rPr lang="en-US" b="0" dirty="0"/>
              <a:t> </a:t>
            </a:r>
            <a:r>
              <a:rPr lang="en-US" b="0" dirty="0" err="1"/>
              <a:t>triển</a:t>
            </a:r>
            <a:r>
              <a:rPr lang="en-US" b="0" dirty="0"/>
              <a:t> </a:t>
            </a:r>
            <a:r>
              <a:rPr lang="en-US" b="0" dirty="0" err="1"/>
              <a:t>khai</a:t>
            </a:r>
            <a:r>
              <a:rPr lang="en-US" b="0" dirty="0"/>
              <a:t> </a:t>
            </a:r>
            <a:r>
              <a:rPr lang="en-US" b="0" dirty="0" err="1"/>
              <a:t>liên</a:t>
            </a:r>
            <a:r>
              <a:rPr lang="en-US" b="0" dirty="0"/>
              <a:t> </a:t>
            </a:r>
            <a:r>
              <a:rPr lang="en-US" b="0" dirty="0" err="1"/>
              <a:t>tục</a:t>
            </a:r>
            <a:r>
              <a:rPr lang="en-US" b="0" dirty="0"/>
              <a:t> (CD).</a:t>
            </a:r>
            <a:endParaRPr lang="en-US" b="0" dirty="0"/>
          </a:p>
          <a:p>
            <a:pPr indent="457200" algn="just">
              <a:lnSpc>
                <a:spcPct val="150000"/>
              </a:lnSpc>
            </a:pPr>
            <a:r>
              <a:rPr lang="en-US" b="0" dirty="0"/>
              <a:t>Postman:</a:t>
            </a:r>
            <a:r>
              <a:rPr lang="vi-VN" b="0" dirty="0"/>
              <a:t> </a:t>
            </a:r>
            <a:r>
              <a:rPr lang="en-US" b="0" dirty="0" err="1"/>
              <a:t>Công</a:t>
            </a:r>
            <a:r>
              <a:rPr lang="en-US" b="0" dirty="0"/>
              <a:t> </a:t>
            </a:r>
            <a:r>
              <a:rPr lang="en-US" b="0" dirty="0" err="1"/>
              <a:t>cụ</a:t>
            </a:r>
            <a:r>
              <a:rPr lang="en-US" b="0" dirty="0"/>
              <a:t> </a:t>
            </a:r>
            <a:r>
              <a:rPr lang="en-US" b="0" dirty="0" err="1"/>
              <a:t>mạnh</a:t>
            </a:r>
            <a:r>
              <a:rPr lang="en-US" b="0" dirty="0"/>
              <a:t> </a:t>
            </a:r>
            <a:r>
              <a:rPr lang="en-US" b="0" dirty="0" err="1"/>
              <a:t>mẽ</a:t>
            </a:r>
            <a:r>
              <a:rPr lang="en-US" b="0" dirty="0"/>
              <a:t> </a:t>
            </a:r>
            <a:r>
              <a:rPr lang="en-US" b="0" dirty="0" err="1"/>
              <a:t>để</a:t>
            </a:r>
            <a:r>
              <a:rPr lang="en-US" b="0" dirty="0"/>
              <a:t> </a:t>
            </a:r>
            <a:r>
              <a:rPr lang="en-US" b="0" dirty="0" err="1"/>
              <a:t>thiết</a:t>
            </a:r>
            <a:r>
              <a:rPr lang="en-US" b="0" dirty="0"/>
              <a:t> </a:t>
            </a:r>
            <a:r>
              <a:rPr lang="en-US" b="0" dirty="0" err="1"/>
              <a:t>kế</a:t>
            </a:r>
            <a:r>
              <a:rPr lang="en-US" b="0" dirty="0"/>
              <a:t>, </a:t>
            </a:r>
            <a:r>
              <a:rPr lang="en-US" b="0" dirty="0" err="1"/>
              <a:t>xây</a:t>
            </a:r>
            <a:r>
              <a:rPr lang="en-US" b="0" dirty="0"/>
              <a:t> </a:t>
            </a:r>
            <a:r>
              <a:rPr lang="en-US" b="0" dirty="0" err="1"/>
              <a:t>dựng</a:t>
            </a:r>
            <a:r>
              <a:rPr lang="en-US" b="0" dirty="0"/>
              <a:t>, </a:t>
            </a:r>
            <a:r>
              <a:rPr lang="en-US" b="0" dirty="0" err="1"/>
              <a:t>kiểm</a:t>
            </a:r>
            <a:r>
              <a:rPr lang="en-US" b="0" dirty="0"/>
              <a:t> </a:t>
            </a:r>
            <a:r>
              <a:rPr lang="en-US" b="0" dirty="0" err="1"/>
              <a:t>thử</a:t>
            </a:r>
            <a:r>
              <a:rPr lang="en-US" b="0" dirty="0"/>
              <a:t> </a:t>
            </a:r>
            <a:r>
              <a:rPr lang="en-US" b="0" dirty="0" err="1"/>
              <a:t>và</a:t>
            </a:r>
            <a:r>
              <a:rPr lang="en-US" b="0" dirty="0"/>
              <a:t> </a:t>
            </a:r>
            <a:r>
              <a:rPr lang="en-US" b="0" dirty="0" err="1"/>
              <a:t>tài</a:t>
            </a:r>
            <a:r>
              <a:rPr lang="en-US" b="0" dirty="0"/>
              <a:t> </a:t>
            </a:r>
            <a:r>
              <a:rPr lang="en-US" b="0" dirty="0" err="1"/>
              <a:t>liệu</a:t>
            </a:r>
            <a:r>
              <a:rPr lang="en-US" b="0" dirty="0"/>
              <a:t> </a:t>
            </a:r>
            <a:r>
              <a:rPr lang="en-US" b="0" dirty="0" err="1"/>
              <a:t>hóa</a:t>
            </a:r>
            <a:r>
              <a:rPr lang="en-US" b="0" dirty="0"/>
              <a:t> </a:t>
            </a:r>
            <a:r>
              <a:rPr lang="en-US" b="0" dirty="0" err="1"/>
              <a:t>các</a:t>
            </a:r>
            <a:r>
              <a:rPr lang="en-US" b="0" dirty="0"/>
              <a:t> API.</a:t>
            </a:r>
            <a:endParaRPr lang="en-US" b="0" dirty="0"/>
          </a:p>
          <a:p>
            <a:pPr indent="457200" algn="just">
              <a:lnSpc>
                <a:spcPct val="150000"/>
              </a:lnSpc>
            </a:pPr>
            <a:r>
              <a:rPr lang="en-US" b="0" dirty="0" err="1"/>
              <a:t>Docker</a:t>
            </a:r>
            <a:r>
              <a:rPr lang="en-US" b="0" dirty="0"/>
              <a:t>: </a:t>
            </a:r>
            <a:r>
              <a:rPr lang="en-US" b="0" dirty="0" err="1"/>
              <a:t>Nền</a:t>
            </a:r>
            <a:r>
              <a:rPr lang="en-US" b="0" dirty="0"/>
              <a:t> </a:t>
            </a:r>
            <a:r>
              <a:rPr lang="en-US" b="0" dirty="0" err="1"/>
              <a:t>tảng</a:t>
            </a:r>
            <a:r>
              <a:rPr lang="en-US" b="0" dirty="0"/>
              <a:t> </a:t>
            </a:r>
            <a:r>
              <a:rPr lang="en-US" b="0" dirty="0" err="1"/>
              <a:t>mã</a:t>
            </a:r>
            <a:r>
              <a:rPr lang="en-US" b="0" dirty="0"/>
              <a:t> </a:t>
            </a:r>
            <a:r>
              <a:rPr lang="en-US" b="0" dirty="0" err="1"/>
              <a:t>nguồn</a:t>
            </a:r>
            <a:r>
              <a:rPr lang="en-US" b="0" dirty="0"/>
              <a:t> </a:t>
            </a:r>
            <a:r>
              <a:rPr lang="en-US" b="0" dirty="0" err="1"/>
              <a:t>mở</a:t>
            </a:r>
            <a:r>
              <a:rPr lang="en-US" b="0" dirty="0"/>
              <a:t> </a:t>
            </a:r>
            <a:r>
              <a:rPr lang="en-US" b="0" dirty="0" err="1"/>
              <a:t>cho</a:t>
            </a:r>
            <a:r>
              <a:rPr lang="en-US" b="0" dirty="0"/>
              <a:t> </a:t>
            </a:r>
            <a:r>
              <a:rPr lang="en-US" b="0" dirty="0" err="1"/>
              <a:t>phép</a:t>
            </a:r>
            <a:r>
              <a:rPr lang="en-US" b="0" dirty="0"/>
              <a:t> </a:t>
            </a:r>
            <a:r>
              <a:rPr lang="en-US" b="0" dirty="0" err="1"/>
              <a:t>đóng</a:t>
            </a:r>
            <a:r>
              <a:rPr lang="en-US" b="0" dirty="0"/>
              <a:t> </a:t>
            </a:r>
            <a:r>
              <a:rPr lang="en-US" b="0" dirty="0" err="1"/>
              <a:t>gói</a:t>
            </a:r>
            <a:r>
              <a:rPr lang="en-US" b="0" dirty="0"/>
              <a:t> </a:t>
            </a:r>
            <a:r>
              <a:rPr lang="en-US" b="0" dirty="0" err="1"/>
              <a:t>ứng</a:t>
            </a:r>
            <a:r>
              <a:rPr lang="en-US" b="0" dirty="0"/>
              <a:t> </a:t>
            </a:r>
            <a:r>
              <a:rPr lang="en-US" b="0" dirty="0" err="1"/>
              <a:t>dụng</a:t>
            </a:r>
            <a:r>
              <a:rPr lang="en-US" b="0" dirty="0"/>
              <a:t> </a:t>
            </a:r>
            <a:r>
              <a:rPr lang="en-US" b="0" dirty="0" err="1"/>
              <a:t>cùng</a:t>
            </a:r>
            <a:r>
              <a:rPr lang="en-US" b="0" dirty="0"/>
              <a:t> </a:t>
            </a:r>
            <a:r>
              <a:rPr lang="en-US" b="0" dirty="0" err="1"/>
              <a:t>tất</a:t>
            </a:r>
            <a:r>
              <a:rPr lang="en-US" b="0" dirty="0"/>
              <a:t> </a:t>
            </a:r>
            <a:r>
              <a:rPr lang="en-US" b="0" dirty="0" err="1"/>
              <a:t>cả</a:t>
            </a:r>
            <a:r>
              <a:rPr lang="en-US" b="0" dirty="0"/>
              <a:t> </a:t>
            </a:r>
            <a:r>
              <a:rPr lang="en-US" b="0" dirty="0" err="1"/>
              <a:t>các</a:t>
            </a:r>
            <a:r>
              <a:rPr lang="en-US" b="0" dirty="0"/>
              <a:t> </a:t>
            </a:r>
            <a:r>
              <a:rPr lang="en-US" b="0" dirty="0" err="1"/>
              <a:t>phụ</a:t>
            </a:r>
            <a:r>
              <a:rPr lang="en-US" b="0" dirty="0"/>
              <a:t> </a:t>
            </a:r>
            <a:r>
              <a:rPr lang="en-US" b="0" dirty="0" err="1"/>
              <a:t>thuộc</a:t>
            </a:r>
            <a:r>
              <a:rPr lang="en-US" b="0" dirty="0"/>
              <a:t> </a:t>
            </a:r>
            <a:r>
              <a:rPr lang="en-US" b="0" dirty="0" err="1"/>
              <a:t>của</a:t>
            </a:r>
            <a:r>
              <a:rPr lang="en-US" b="0" dirty="0"/>
              <a:t> </a:t>
            </a:r>
            <a:r>
              <a:rPr lang="en-US" b="0" dirty="0" err="1"/>
              <a:t>nó</a:t>
            </a:r>
            <a:r>
              <a:rPr lang="en-US" b="0" dirty="0"/>
              <a:t> </a:t>
            </a:r>
            <a:r>
              <a:rPr lang="en-US" b="0" dirty="0" err="1"/>
              <a:t>vào</a:t>
            </a:r>
            <a:r>
              <a:rPr lang="en-US" b="0" dirty="0"/>
              <a:t> </a:t>
            </a:r>
            <a:r>
              <a:rPr lang="en-US" b="0" dirty="0" err="1"/>
              <a:t>các</a:t>
            </a:r>
            <a:r>
              <a:rPr lang="en-US" b="0" dirty="0"/>
              <a:t> </a:t>
            </a:r>
            <a:r>
              <a:rPr lang="vi-VN" b="0" dirty="0"/>
              <a:t>“</a:t>
            </a:r>
            <a:r>
              <a:rPr lang="en-US" b="0" dirty="0"/>
              <a:t>container</a:t>
            </a:r>
            <a:r>
              <a:rPr lang="vi-VN" b="0" dirty="0"/>
              <a:t>”</a:t>
            </a:r>
            <a:r>
              <a:rPr lang="en-US" b="0" dirty="0"/>
              <a:t> </a:t>
            </a:r>
            <a:r>
              <a:rPr lang="en-US" b="0" dirty="0" err="1"/>
              <a:t>độc</a:t>
            </a:r>
            <a:r>
              <a:rPr lang="en-US" b="0" dirty="0"/>
              <a:t> </a:t>
            </a:r>
            <a:r>
              <a:rPr lang="en-US" b="0" dirty="0" err="1"/>
              <a:t>lập</a:t>
            </a:r>
            <a:r>
              <a:rPr lang="en-US" b="0" dirty="0"/>
              <a:t>.</a:t>
            </a:r>
            <a:endParaRPr lang="en-US" b="0" dirty="0"/>
          </a:p>
          <a:p>
            <a:pPr algn="just">
              <a:lnSpc>
                <a:spcPct val="150000"/>
              </a:lnSpc>
            </a:pPr>
            <a:endParaRPr lang="vi-VN" b="0" dirty="0"/>
          </a:p>
          <a:p>
            <a:pPr>
              <a:lnSpc>
                <a:spcPct val="150000"/>
              </a:lnSpc>
            </a:pPr>
            <a:endParaRPr lang="en-US" dirty="0"/>
          </a:p>
        </p:txBody>
      </p:sp>
      <p:pic>
        <p:nvPicPr>
          <p:cNvPr id="3074" name="Picture 2" descr="Hành vi khách hàng là gì? 5 bước nghiên cứu hành vi khách hà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738396" y="1447800"/>
            <a:ext cx="3886201" cy="4191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0" y="152400"/>
            <a:ext cx="2743200" cy="762318"/>
          </a:xfrm>
        </p:spPr>
        <p:txBody>
          <a:bodyPr/>
          <a:lstStyle/>
          <a:p>
            <a:r>
              <a:rPr lang="vi-VN" b="1" dirty="0" smtClean="0">
                <a:solidFill>
                  <a:schemeClr val="tx1"/>
                </a:solidFill>
                <a:latin typeface="+mn-lt"/>
              </a:rPr>
              <a:t>LÝ THUYẾT </a:t>
            </a:r>
            <a:endParaRPr lang="en-US" b="1" dirty="0">
              <a:solidFill>
                <a:schemeClr val="tx1"/>
              </a:solidFill>
              <a:latin typeface="+mn-lt"/>
            </a:endParaRPr>
          </a:p>
        </p:txBody>
      </p:sp>
      <p:sp>
        <p:nvSpPr>
          <p:cNvPr id="3" name="Content Placeholder 2"/>
          <p:cNvSpPr>
            <a:spLocks noGrp="1"/>
          </p:cNvSpPr>
          <p:nvPr>
            <p:ph idx="1"/>
          </p:nvPr>
        </p:nvSpPr>
        <p:spPr>
          <a:xfrm>
            <a:off x="210820" y="1600200"/>
            <a:ext cx="4568190" cy="4849495"/>
          </a:xfrm>
        </p:spPr>
        <p:txBody>
          <a:bodyPr>
            <a:normAutofit fontScale="90000"/>
          </a:bodyPr>
          <a:lstStyle/>
          <a:p>
            <a:pPr indent="457200" algn="just">
              <a:lnSpc>
                <a:spcPct val="150000"/>
              </a:lnSpc>
            </a:pPr>
            <a:r>
              <a:rPr lang="en-US" b="0" dirty="0"/>
              <a:t>Swagger</a:t>
            </a:r>
            <a:r>
              <a:rPr lang="vi-VN" b="0" dirty="0"/>
              <a:t> </a:t>
            </a:r>
            <a:r>
              <a:rPr lang="en-US" b="0" dirty="0"/>
              <a:t>(</a:t>
            </a:r>
            <a:r>
              <a:rPr lang="en-US" b="0" dirty="0" err="1"/>
              <a:t>OpenAPI</a:t>
            </a:r>
            <a:r>
              <a:rPr lang="vi-VN" b="0" dirty="0"/>
              <a:t> </a:t>
            </a:r>
            <a:r>
              <a:rPr lang="en-US" b="0" dirty="0"/>
              <a:t>Specification):</a:t>
            </a:r>
            <a:r>
              <a:rPr lang="vi-VN" b="0" dirty="0"/>
              <a:t> </a:t>
            </a:r>
            <a:r>
              <a:rPr lang="en-US" b="0" dirty="0" err="1"/>
              <a:t>Tập</a:t>
            </a:r>
            <a:r>
              <a:rPr lang="en-US" b="0" dirty="0"/>
              <a:t> </a:t>
            </a:r>
            <a:r>
              <a:rPr lang="en-US" b="0" dirty="0" err="1"/>
              <a:t>hợp</a:t>
            </a:r>
            <a:r>
              <a:rPr lang="en-US" b="0" dirty="0"/>
              <a:t> </a:t>
            </a:r>
            <a:r>
              <a:rPr lang="en-US" b="0" dirty="0" err="1"/>
              <a:t>các</a:t>
            </a:r>
            <a:r>
              <a:rPr lang="en-US" b="0" dirty="0"/>
              <a:t> </a:t>
            </a:r>
            <a:r>
              <a:rPr lang="en-US" b="0" dirty="0" err="1"/>
              <a:t>công</a:t>
            </a:r>
            <a:r>
              <a:rPr lang="en-US" b="0" dirty="0"/>
              <a:t> </a:t>
            </a:r>
            <a:r>
              <a:rPr lang="en-US" b="0" dirty="0" err="1"/>
              <a:t>cụ</a:t>
            </a:r>
            <a:r>
              <a:rPr lang="en-US" b="0" dirty="0"/>
              <a:t> </a:t>
            </a:r>
            <a:r>
              <a:rPr lang="en-US" b="0" dirty="0" err="1"/>
              <a:t>hỗ</a:t>
            </a:r>
            <a:r>
              <a:rPr lang="en-US" b="0" dirty="0"/>
              <a:t> </a:t>
            </a:r>
            <a:r>
              <a:rPr lang="en-US" b="0" dirty="0" err="1"/>
              <a:t>trợ</a:t>
            </a:r>
            <a:r>
              <a:rPr lang="en-US" b="0" dirty="0"/>
              <a:t> </a:t>
            </a:r>
            <a:r>
              <a:rPr lang="en-US" b="0" dirty="0" err="1"/>
              <a:t>thiết</a:t>
            </a:r>
            <a:r>
              <a:rPr lang="en-US" b="0" dirty="0"/>
              <a:t> </a:t>
            </a:r>
            <a:r>
              <a:rPr lang="en-US" b="0" dirty="0" err="1"/>
              <a:t>kế</a:t>
            </a:r>
            <a:r>
              <a:rPr lang="en-US" b="0" dirty="0"/>
              <a:t>, </a:t>
            </a:r>
            <a:r>
              <a:rPr lang="en-US" b="0" dirty="0" err="1"/>
              <a:t>xây</a:t>
            </a:r>
            <a:r>
              <a:rPr lang="en-US" b="0" dirty="0"/>
              <a:t> </a:t>
            </a:r>
            <a:r>
              <a:rPr lang="en-US" b="0" dirty="0" err="1"/>
              <a:t>dựng</a:t>
            </a:r>
            <a:r>
              <a:rPr lang="en-US" b="0" dirty="0"/>
              <a:t>, </a:t>
            </a:r>
            <a:r>
              <a:rPr lang="en-US" b="0" dirty="0" err="1"/>
              <a:t>tài</a:t>
            </a:r>
            <a:r>
              <a:rPr lang="en-US" b="0" dirty="0"/>
              <a:t> </a:t>
            </a:r>
            <a:r>
              <a:rPr lang="en-US" b="0" dirty="0" err="1"/>
              <a:t>liệu</a:t>
            </a:r>
            <a:r>
              <a:rPr lang="en-US" b="0" dirty="0"/>
              <a:t> </a:t>
            </a:r>
            <a:r>
              <a:rPr lang="en-US" b="0" dirty="0" err="1"/>
              <a:t>hóa</a:t>
            </a:r>
            <a:r>
              <a:rPr lang="en-US" b="0" dirty="0"/>
              <a:t> </a:t>
            </a:r>
            <a:r>
              <a:rPr lang="en-US" b="0" dirty="0" err="1"/>
              <a:t>và</a:t>
            </a:r>
            <a:r>
              <a:rPr lang="en-US" b="0" dirty="0"/>
              <a:t> </a:t>
            </a:r>
            <a:r>
              <a:rPr lang="en-US" b="0" dirty="0" err="1"/>
              <a:t>tiêu</a:t>
            </a:r>
            <a:r>
              <a:rPr lang="en-US" b="0" dirty="0"/>
              <a:t> </a:t>
            </a:r>
            <a:r>
              <a:rPr lang="en-US" b="0" dirty="0" err="1"/>
              <a:t>thụ</a:t>
            </a:r>
            <a:r>
              <a:rPr lang="en-US" b="0" dirty="0"/>
              <a:t> </a:t>
            </a:r>
            <a:r>
              <a:rPr lang="en-US" b="0" dirty="0" err="1"/>
              <a:t>các</a:t>
            </a:r>
            <a:r>
              <a:rPr lang="en-US" b="0" dirty="0"/>
              <a:t> API </a:t>
            </a:r>
            <a:r>
              <a:rPr lang="en-US" b="0" dirty="0" err="1"/>
              <a:t>theo</a:t>
            </a:r>
            <a:r>
              <a:rPr lang="en-US" b="0" dirty="0"/>
              <a:t> </a:t>
            </a:r>
            <a:r>
              <a:rPr lang="en-US" b="0" dirty="0" err="1"/>
              <a:t>tiêu</a:t>
            </a:r>
            <a:r>
              <a:rPr lang="en-US" b="0" dirty="0"/>
              <a:t> </a:t>
            </a:r>
            <a:r>
              <a:rPr lang="en-US" b="0" dirty="0" err="1"/>
              <a:t>chuẩn</a:t>
            </a:r>
            <a:r>
              <a:rPr lang="en-US" b="0" dirty="0"/>
              <a:t> </a:t>
            </a:r>
            <a:r>
              <a:rPr lang="en-US" b="0" dirty="0" err="1"/>
              <a:t>OpenAPI</a:t>
            </a:r>
            <a:r>
              <a:rPr lang="en-US" b="0" dirty="0"/>
              <a:t> Specification.</a:t>
            </a:r>
            <a:endParaRPr lang="vi-VN" b="0" dirty="0"/>
          </a:p>
          <a:p>
            <a:pPr indent="457200" algn="just">
              <a:lnSpc>
                <a:spcPct val="150000"/>
              </a:lnSpc>
            </a:pPr>
            <a:r>
              <a:rPr lang="en-US" b="0" dirty="0" err="1"/>
              <a:t>RESTful</a:t>
            </a:r>
            <a:r>
              <a:rPr lang="en-US" b="0" dirty="0"/>
              <a:t> API:</a:t>
            </a:r>
            <a:r>
              <a:rPr lang="vi-VN" b="0" dirty="0"/>
              <a:t> </a:t>
            </a:r>
            <a:r>
              <a:rPr lang="en-US" b="0" dirty="0" err="1"/>
              <a:t>Một</a:t>
            </a:r>
            <a:r>
              <a:rPr lang="en-US" b="0" dirty="0"/>
              <a:t> </a:t>
            </a:r>
            <a:r>
              <a:rPr lang="en-US" b="0" dirty="0" err="1"/>
              <a:t>phong</a:t>
            </a:r>
            <a:r>
              <a:rPr lang="en-US" b="0" dirty="0"/>
              <a:t> </a:t>
            </a:r>
            <a:r>
              <a:rPr lang="en-US" b="0" dirty="0" err="1"/>
              <a:t>cách</a:t>
            </a:r>
            <a:r>
              <a:rPr lang="en-US" b="0" dirty="0"/>
              <a:t> </a:t>
            </a:r>
            <a:r>
              <a:rPr lang="en-US" b="0" dirty="0" err="1"/>
              <a:t>kiến</a:t>
            </a:r>
            <a:r>
              <a:rPr lang="en-US" b="0" dirty="0"/>
              <a:t> </a:t>
            </a:r>
            <a:r>
              <a:rPr lang="en-US" b="0" dirty="0" err="1"/>
              <a:t>trúc</a:t>
            </a:r>
            <a:r>
              <a:rPr lang="en-US" b="0" dirty="0"/>
              <a:t> </a:t>
            </a:r>
            <a:r>
              <a:rPr lang="en-US" b="0" dirty="0" err="1"/>
              <a:t>phổ</a:t>
            </a:r>
            <a:r>
              <a:rPr lang="en-US" b="0" dirty="0"/>
              <a:t> </a:t>
            </a:r>
            <a:r>
              <a:rPr lang="en-US" b="0" dirty="0" err="1"/>
              <a:t>biến</a:t>
            </a:r>
            <a:r>
              <a:rPr lang="en-US" b="0" dirty="0"/>
              <a:t> </a:t>
            </a:r>
            <a:r>
              <a:rPr lang="en-US" b="0" dirty="0" err="1"/>
              <a:t>để</a:t>
            </a:r>
            <a:r>
              <a:rPr lang="en-US" b="0" dirty="0"/>
              <a:t> </a:t>
            </a:r>
            <a:r>
              <a:rPr lang="en-US" b="0" dirty="0" err="1"/>
              <a:t>xây</a:t>
            </a:r>
            <a:r>
              <a:rPr lang="en-US" b="0" dirty="0"/>
              <a:t> </a:t>
            </a:r>
            <a:r>
              <a:rPr lang="en-US" b="0" dirty="0" err="1"/>
              <a:t>dựng</a:t>
            </a:r>
            <a:r>
              <a:rPr lang="en-US" b="0" dirty="0"/>
              <a:t> </a:t>
            </a:r>
            <a:r>
              <a:rPr lang="en-US" b="0" dirty="0" err="1"/>
              <a:t>các</a:t>
            </a:r>
            <a:r>
              <a:rPr lang="en-US" b="0" dirty="0"/>
              <a:t> </a:t>
            </a:r>
            <a:r>
              <a:rPr lang="en-US" b="0" dirty="0" err="1"/>
              <a:t>dịch</a:t>
            </a:r>
            <a:r>
              <a:rPr lang="en-US" b="0" dirty="0"/>
              <a:t> </a:t>
            </a:r>
            <a:r>
              <a:rPr lang="en-US" b="0" dirty="0" err="1"/>
              <a:t>vụ</a:t>
            </a:r>
            <a:r>
              <a:rPr lang="en-US" b="0" dirty="0"/>
              <a:t> web, </a:t>
            </a:r>
            <a:r>
              <a:rPr lang="en-US" b="0" dirty="0" err="1"/>
              <a:t>dựa</a:t>
            </a:r>
            <a:r>
              <a:rPr lang="en-US" b="0" dirty="0"/>
              <a:t> </a:t>
            </a:r>
            <a:r>
              <a:rPr lang="en-US" b="0" dirty="0" err="1"/>
              <a:t>trên</a:t>
            </a:r>
            <a:r>
              <a:rPr lang="en-US" b="0" dirty="0"/>
              <a:t> </a:t>
            </a:r>
            <a:r>
              <a:rPr lang="en-US" b="0" dirty="0" err="1"/>
              <a:t>các</a:t>
            </a:r>
            <a:r>
              <a:rPr lang="en-US" b="0" dirty="0"/>
              <a:t> </a:t>
            </a:r>
            <a:r>
              <a:rPr lang="en-US" b="0" dirty="0" err="1"/>
              <a:t>nguyên</a:t>
            </a:r>
            <a:r>
              <a:rPr lang="en-US" b="0" dirty="0"/>
              <a:t> </a:t>
            </a:r>
            <a:r>
              <a:rPr lang="en-US" b="0" dirty="0" err="1"/>
              <a:t>tắc</a:t>
            </a:r>
            <a:r>
              <a:rPr lang="en-US" b="0" dirty="0"/>
              <a:t> </a:t>
            </a:r>
            <a:r>
              <a:rPr lang="en-US" b="0" dirty="0" err="1"/>
              <a:t>của</a:t>
            </a:r>
            <a:r>
              <a:rPr lang="en-US" b="0" dirty="0"/>
              <a:t> </a:t>
            </a:r>
            <a:r>
              <a:rPr lang="en-US" b="0" dirty="0" err="1"/>
              <a:t>giao</a:t>
            </a:r>
            <a:r>
              <a:rPr lang="en-US" b="0" dirty="0"/>
              <a:t> </a:t>
            </a:r>
            <a:r>
              <a:rPr lang="en-US" b="0" dirty="0" err="1"/>
              <a:t>thức</a:t>
            </a:r>
            <a:r>
              <a:rPr lang="en-US" b="0" dirty="0"/>
              <a:t> HTTP, </a:t>
            </a:r>
            <a:r>
              <a:rPr lang="en-US" b="0" dirty="0" err="1"/>
              <a:t>tập</a:t>
            </a:r>
            <a:r>
              <a:rPr lang="en-US" b="0" dirty="0"/>
              <a:t> </a:t>
            </a:r>
            <a:r>
              <a:rPr lang="en-US" b="0" dirty="0" err="1"/>
              <a:t>trung</a:t>
            </a:r>
            <a:r>
              <a:rPr lang="en-US" b="0" dirty="0"/>
              <a:t> </a:t>
            </a:r>
            <a:r>
              <a:rPr lang="en-US" b="0" dirty="0" err="1"/>
              <a:t>vào</a:t>
            </a:r>
            <a:r>
              <a:rPr lang="en-US" b="0" dirty="0"/>
              <a:t> </a:t>
            </a:r>
            <a:r>
              <a:rPr lang="en-US" b="0" dirty="0" err="1"/>
              <a:t>tài</a:t>
            </a:r>
            <a:r>
              <a:rPr lang="en-US" b="0" dirty="0"/>
              <a:t> </a:t>
            </a:r>
            <a:r>
              <a:rPr lang="en-US" b="0" dirty="0" err="1"/>
              <a:t>nguyên</a:t>
            </a:r>
            <a:r>
              <a:rPr lang="en-US" b="0" dirty="0"/>
              <a:t> (resources) </a:t>
            </a:r>
            <a:r>
              <a:rPr lang="en-US" b="0" dirty="0" err="1"/>
              <a:t>và</a:t>
            </a:r>
            <a:r>
              <a:rPr lang="en-US" b="0" dirty="0"/>
              <a:t> </a:t>
            </a:r>
            <a:r>
              <a:rPr lang="en-US" b="0" dirty="0" err="1"/>
              <a:t>thao</a:t>
            </a:r>
            <a:r>
              <a:rPr lang="en-US" b="0" dirty="0"/>
              <a:t> </a:t>
            </a:r>
            <a:r>
              <a:rPr lang="en-US" b="0" dirty="0" err="1"/>
              <a:t>tác</a:t>
            </a:r>
            <a:r>
              <a:rPr lang="en-US" b="0" dirty="0"/>
              <a:t> </a:t>
            </a:r>
            <a:r>
              <a:rPr lang="en-US" b="0" dirty="0" err="1"/>
              <a:t>chúng</a:t>
            </a:r>
            <a:r>
              <a:rPr lang="en-US" b="0" dirty="0"/>
              <a:t> </a:t>
            </a:r>
            <a:r>
              <a:rPr lang="en-US" b="0" dirty="0" err="1"/>
              <a:t>thông</a:t>
            </a:r>
            <a:r>
              <a:rPr lang="en-US" b="0" dirty="0"/>
              <a:t> qua </a:t>
            </a:r>
            <a:r>
              <a:rPr lang="en-US" b="0" dirty="0" err="1"/>
              <a:t>các</a:t>
            </a:r>
            <a:r>
              <a:rPr lang="en-US" b="0" dirty="0"/>
              <a:t> </a:t>
            </a:r>
            <a:r>
              <a:rPr lang="en-US" b="0" dirty="0" err="1"/>
              <a:t>phương</a:t>
            </a:r>
            <a:r>
              <a:rPr lang="en-US" b="0" dirty="0"/>
              <a:t> </a:t>
            </a:r>
            <a:r>
              <a:rPr lang="en-US" b="0" dirty="0" err="1"/>
              <a:t>thức</a:t>
            </a:r>
            <a:r>
              <a:rPr lang="en-US" b="0" dirty="0"/>
              <a:t> HTTP </a:t>
            </a:r>
            <a:r>
              <a:rPr lang="en-US" b="0" dirty="0" err="1"/>
              <a:t>chuẩn</a:t>
            </a:r>
            <a:r>
              <a:rPr lang="en-US" b="0" dirty="0"/>
              <a:t> (GET, POST, PUT, DELETE).</a:t>
            </a:r>
            <a:endParaRPr lang="vi-VN" b="0" dirty="0"/>
          </a:p>
          <a:p>
            <a:pPr>
              <a:lnSpc>
                <a:spcPct val="150000"/>
              </a:lnSpc>
            </a:pPr>
            <a:endParaRPr lang="en-US" dirty="0"/>
          </a:p>
        </p:txBody>
      </p:sp>
      <p:pic>
        <p:nvPicPr>
          <p:cNvPr id="4098" name="Picture 2" descr="Top 10 bí mật tâm lý học hành vi thú vị nhất bạn nên biế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0" y="1676400"/>
            <a:ext cx="3519131"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67" y="152400"/>
            <a:ext cx="9144000" cy="1066800"/>
          </a:xfrm>
        </p:spPr>
        <p:txBody>
          <a:bodyPr>
            <a:normAutofit fontScale="90000"/>
          </a:bodyPr>
          <a:lstStyle/>
          <a:p>
            <a:pPr algn="ctr"/>
            <a:r>
              <a:rPr lang="en-US" sz="3500" b="1" dirty="0" err="1">
                <a:solidFill>
                  <a:schemeClr val="tx1"/>
                </a:solidFill>
                <a:latin typeface="+mn-lt"/>
              </a:rPr>
              <a:t>Các</a:t>
            </a:r>
            <a:r>
              <a:rPr lang="en-US" sz="3500" b="1" dirty="0">
                <a:solidFill>
                  <a:schemeClr val="tx1"/>
                </a:solidFill>
                <a:latin typeface="+mn-lt"/>
              </a:rPr>
              <a:t> </a:t>
            </a:r>
            <a:r>
              <a:rPr lang="en-US" sz="3500" b="1" dirty="0" err="1">
                <a:solidFill>
                  <a:schemeClr val="tx1"/>
                </a:solidFill>
                <a:latin typeface="+mn-lt"/>
              </a:rPr>
              <a:t>công</a:t>
            </a:r>
            <a:r>
              <a:rPr lang="en-US" sz="3500" b="1" dirty="0">
                <a:solidFill>
                  <a:schemeClr val="tx1"/>
                </a:solidFill>
                <a:latin typeface="+mn-lt"/>
              </a:rPr>
              <a:t> </a:t>
            </a:r>
            <a:r>
              <a:rPr lang="en-US" sz="3500" b="1" dirty="0" err="1">
                <a:solidFill>
                  <a:schemeClr val="tx1"/>
                </a:solidFill>
                <a:latin typeface="+mn-lt"/>
              </a:rPr>
              <a:t>nghệ</a:t>
            </a:r>
            <a:r>
              <a:rPr lang="en-US" sz="3500" b="1" dirty="0">
                <a:solidFill>
                  <a:schemeClr val="tx1"/>
                </a:solidFill>
                <a:latin typeface="+mn-lt"/>
              </a:rPr>
              <a:t> </a:t>
            </a:r>
            <a:r>
              <a:rPr lang="en-US" sz="3500" b="1" dirty="0" err="1">
                <a:solidFill>
                  <a:schemeClr val="tx1"/>
                </a:solidFill>
                <a:latin typeface="+mn-lt"/>
              </a:rPr>
              <a:t>và</a:t>
            </a:r>
            <a:r>
              <a:rPr lang="en-US" sz="3500" b="1" dirty="0">
                <a:solidFill>
                  <a:schemeClr val="tx1"/>
                </a:solidFill>
                <a:latin typeface="+mn-lt"/>
              </a:rPr>
              <a:t> </a:t>
            </a:r>
            <a:r>
              <a:rPr lang="en-US" sz="3500" b="1" dirty="0" err="1">
                <a:solidFill>
                  <a:schemeClr val="tx1"/>
                </a:solidFill>
                <a:latin typeface="+mn-lt"/>
              </a:rPr>
              <a:t>nền</a:t>
            </a:r>
            <a:r>
              <a:rPr lang="en-US" sz="3500" b="1" dirty="0">
                <a:solidFill>
                  <a:schemeClr val="tx1"/>
                </a:solidFill>
                <a:latin typeface="+mn-lt"/>
              </a:rPr>
              <a:t> </a:t>
            </a:r>
            <a:r>
              <a:rPr lang="en-US" sz="3500" b="1" dirty="0" err="1">
                <a:solidFill>
                  <a:schemeClr val="tx1"/>
                </a:solidFill>
                <a:latin typeface="+mn-lt"/>
              </a:rPr>
              <a:t>tảng</a:t>
            </a:r>
            <a:r>
              <a:rPr lang="en-US" sz="3500" b="1" dirty="0">
                <a:solidFill>
                  <a:schemeClr val="tx1"/>
                </a:solidFill>
                <a:latin typeface="+mn-lt"/>
              </a:rPr>
              <a:t> </a:t>
            </a:r>
            <a:br>
              <a:rPr lang="vi-VN" sz="3500" b="1" dirty="0" smtClean="0">
                <a:solidFill>
                  <a:schemeClr val="tx1"/>
                </a:solidFill>
                <a:latin typeface="+mn-lt"/>
              </a:rPr>
            </a:br>
            <a:r>
              <a:rPr lang="en-US" sz="3500" b="1" dirty="0" err="1" smtClean="0">
                <a:solidFill>
                  <a:schemeClr val="tx1"/>
                </a:solidFill>
                <a:latin typeface="+mn-lt"/>
              </a:rPr>
              <a:t>phát</a:t>
            </a:r>
            <a:r>
              <a:rPr lang="en-US" sz="3500" b="1" dirty="0" smtClean="0">
                <a:solidFill>
                  <a:schemeClr val="tx1"/>
                </a:solidFill>
                <a:latin typeface="+mn-lt"/>
              </a:rPr>
              <a:t> </a:t>
            </a:r>
            <a:r>
              <a:rPr lang="en-US" sz="3500" b="1" dirty="0" err="1">
                <a:solidFill>
                  <a:schemeClr val="tx1"/>
                </a:solidFill>
                <a:latin typeface="+mn-lt"/>
              </a:rPr>
              <a:t>triển</a:t>
            </a:r>
            <a:r>
              <a:rPr lang="en-US" sz="3500" b="1" dirty="0">
                <a:solidFill>
                  <a:schemeClr val="tx1"/>
                </a:solidFill>
                <a:latin typeface="+mn-lt"/>
              </a:rPr>
              <a:t> Website</a:t>
            </a:r>
            <a:endParaRPr lang="en-US" sz="3500" b="1" dirty="0">
              <a:solidFill>
                <a:schemeClr val="tx1"/>
              </a:solidFill>
              <a:latin typeface="+mn-lt"/>
            </a:endParaRPr>
          </a:p>
        </p:txBody>
      </p:sp>
      <p:sp>
        <p:nvSpPr>
          <p:cNvPr id="3" name="Content Placeholder 2"/>
          <p:cNvSpPr>
            <a:spLocks noGrp="1"/>
          </p:cNvSpPr>
          <p:nvPr>
            <p:ph idx="1"/>
          </p:nvPr>
        </p:nvSpPr>
        <p:spPr>
          <a:xfrm>
            <a:off x="106045" y="1600200"/>
            <a:ext cx="4671060" cy="5094605"/>
          </a:xfrm>
        </p:spPr>
        <p:txBody>
          <a:bodyPr>
            <a:normAutofit fontScale="30000"/>
          </a:bodyPr>
          <a:lstStyle/>
          <a:p>
            <a:pPr algn="just">
              <a:lnSpc>
                <a:spcPct val="150000"/>
              </a:lnSpc>
            </a:pPr>
            <a:r>
              <a:rPr lang="vi-VN" altLang="en-US" sz="5665" b="0" dirty="0" err="1"/>
              <a:t>    </a:t>
            </a:r>
            <a:r>
              <a:rPr lang="en-US" sz="5665" b="0" dirty="0" err="1"/>
              <a:t>Việc</a:t>
            </a:r>
            <a:r>
              <a:rPr lang="en-US" sz="5665" b="0" dirty="0"/>
              <a:t> </a:t>
            </a:r>
            <a:r>
              <a:rPr lang="en-US" sz="5665" b="0" dirty="0" err="1"/>
              <a:t>lựa</a:t>
            </a:r>
            <a:r>
              <a:rPr lang="en-US" sz="5665" b="0" dirty="0"/>
              <a:t> </a:t>
            </a:r>
            <a:r>
              <a:rPr lang="en-US" sz="5665" b="0" dirty="0" err="1"/>
              <a:t>chọn</a:t>
            </a:r>
            <a:r>
              <a:rPr lang="en-US" sz="5665" b="0" dirty="0"/>
              <a:t> </a:t>
            </a:r>
            <a:r>
              <a:rPr lang="en-US" sz="5665" b="0" dirty="0" err="1"/>
              <a:t>công</a:t>
            </a:r>
            <a:r>
              <a:rPr lang="en-US" sz="5665" b="0" dirty="0"/>
              <a:t> </a:t>
            </a:r>
            <a:r>
              <a:rPr lang="en-US" sz="5665" b="0" dirty="0" err="1"/>
              <a:t>nghệ</a:t>
            </a:r>
            <a:r>
              <a:rPr lang="en-US" sz="5665" b="0" dirty="0"/>
              <a:t> </a:t>
            </a:r>
            <a:r>
              <a:rPr lang="en-US" sz="5665" b="0" dirty="0" err="1"/>
              <a:t>và</a:t>
            </a:r>
            <a:r>
              <a:rPr lang="en-US" sz="5665" b="0" dirty="0"/>
              <a:t> </a:t>
            </a:r>
            <a:r>
              <a:rPr lang="en-US" sz="5665" b="0" dirty="0" err="1"/>
              <a:t>nền</a:t>
            </a:r>
            <a:r>
              <a:rPr lang="en-US" sz="5665" b="0" dirty="0"/>
              <a:t> </a:t>
            </a:r>
            <a:r>
              <a:rPr lang="en-US" sz="5665" b="0" dirty="0" err="1"/>
              <a:t>tảng</a:t>
            </a:r>
            <a:r>
              <a:rPr lang="en-US" sz="5665" b="0" dirty="0"/>
              <a:t> </a:t>
            </a:r>
            <a:r>
              <a:rPr lang="en-US" sz="5665" b="0" dirty="0" err="1"/>
              <a:t>phù</a:t>
            </a:r>
            <a:r>
              <a:rPr lang="en-US" sz="5665" b="0" dirty="0"/>
              <a:t> </a:t>
            </a:r>
            <a:r>
              <a:rPr lang="en-US" sz="5665" b="0" dirty="0" err="1"/>
              <a:t>hợp</a:t>
            </a:r>
            <a:r>
              <a:rPr lang="en-US" sz="5665" b="0" dirty="0"/>
              <a:t> </a:t>
            </a:r>
            <a:r>
              <a:rPr lang="en-US" sz="5665" b="0" dirty="0" err="1"/>
              <a:t>là</a:t>
            </a:r>
            <a:r>
              <a:rPr lang="en-US" sz="5665" b="0" dirty="0"/>
              <a:t> </a:t>
            </a:r>
            <a:r>
              <a:rPr lang="en-US" sz="5665" b="0" dirty="0" err="1"/>
              <a:t>yếu</a:t>
            </a:r>
            <a:r>
              <a:rPr lang="en-US" sz="5665" b="0" dirty="0"/>
              <a:t> </a:t>
            </a:r>
            <a:r>
              <a:rPr lang="en-US" sz="5665" b="0" dirty="0" err="1"/>
              <a:t>tố</a:t>
            </a:r>
            <a:r>
              <a:rPr lang="en-US" sz="5665" b="0" dirty="0"/>
              <a:t> </a:t>
            </a:r>
            <a:r>
              <a:rPr lang="en-US" sz="5665" b="0" dirty="0" err="1"/>
              <a:t>quyết</a:t>
            </a:r>
            <a:r>
              <a:rPr lang="en-US" sz="5665" b="0" dirty="0"/>
              <a:t> </a:t>
            </a:r>
            <a:r>
              <a:rPr lang="en-US" sz="5665" b="0" dirty="0" err="1"/>
              <a:t>định</a:t>
            </a:r>
            <a:r>
              <a:rPr lang="en-US" sz="5665" b="0" dirty="0"/>
              <a:t> </a:t>
            </a:r>
            <a:r>
              <a:rPr lang="en-US" sz="5665" b="0" dirty="0" err="1"/>
              <a:t>đến</a:t>
            </a:r>
            <a:r>
              <a:rPr lang="en-US" sz="5665" b="0" dirty="0"/>
              <a:t> </a:t>
            </a:r>
            <a:r>
              <a:rPr lang="en-US" sz="5665" b="0" dirty="0" err="1"/>
              <a:t>khả</a:t>
            </a:r>
            <a:r>
              <a:rPr lang="en-US" sz="5665" b="0" dirty="0"/>
              <a:t> </a:t>
            </a:r>
            <a:r>
              <a:rPr lang="en-US" sz="5665" b="0" dirty="0" err="1"/>
              <a:t>năng</a:t>
            </a:r>
            <a:r>
              <a:rPr lang="en-US" sz="5665" b="0" dirty="0"/>
              <a:t> </a:t>
            </a:r>
            <a:r>
              <a:rPr lang="en-US" sz="5665" b="0" dirty="0" err="1"/>
              <a:t>mở</a:t>
            </a:r>
            <a:r>
              <a:rPr lang="en-US" sz="5665" b="0" dirty="0"/>
              <a:t> </a:t>
            </a:r>
            <a:r>
              <a:rPr lang="en-US" sz="5665" b="0" dirty="0" err="1"/>
              <a:t>rộng</a:t>
            </a:r>
            <a:r>
              <a:rPr lang="en-US" sz="5665" b="0" dirty="0"/>
              <a:t>, </a:t>
            </a:r>
            <a:r>
              <a:rPr lang="en-US" sz="5665" b="0" dirty="0" err="1"/>
              <a:t>hiệu</a:t>
            </a:r>
            <a:r>
              <a:rPr lang="en-US" sz="5665" b="0" dirty="0"/>
              <a:t> </a:t>
            </a:r>
            <a:r>
              <a:rPr lang="en-US" sz="5665" b="0" dirty="0" err="1"/>
              <a:t>suất</a:t>
            </a:r>
            <a:r>
              <a:rPr lang="en-US" sz="5665" b="0" dirty="0"/>
              <a:t> </a:t>
            </a:r>
            <a:r>
              <a:rPr lang="en-US" sz="5665" b="0" dirty="0" err="1"/>
              <a:t>và</a:t>
            </a:r>
            <a:r>
              <a:rPr lang="en-US" sz="5665" b="0" dirty="0"/>
              <a:t> chi </a:t>
            </a:r>
            <a:r>
              <a:rPr lang="en-US" sz="5665" b="0" dirty="0" err="1"/>
              <a:t>phí</a:t>
            </a:r>
            <a:r>
              <a:rPr lang="en-US" sz="5665" b="0" dirty="0"/>
              <a:t> </a:t>
            </a:r>
            <a:r>
              <a:rPr lang="en-US" sz="5665" b="0" dirty="0" err="1"/>
              <a:t>phát</a:t>
            </a:r>
            <a:r>
              <a:rPr lang="en-US" sz="5665" b="0" dirty="0"/>
              <a:t> </a:t>
            </a:r>
            <a:r>
              <a:rPr lang="en-US" sz="5665" b="0" dirty="0" err="1"/>
              <a:t>triển</a:t>
            </a:r>
            <a:r>
              <a:rPr lang="en-US" sz="5665" b="0" dirty="0"/>
              <a:t> website:</a:t>
            </a:r>
            <a:endParaRPr lang="en-US" sz="5665" b="0" dirty="0"/>
          </a:p>
          <a:p>
            <a:pPr algn="just">
              <a:lnSpc>
                <a:spcPct val="150000"/>
              </a:lnSpc>
            </a:pPr>
            <a:r>
              <a:rPr lang="en-US" sz="5665" b="0" dirty="0" err="1"/>
              <a:t>Ngôn</a:t>
            </a:r>
            <a:r>
              <a:rPr lang="en-US" sz="5665" b="0" dirty="0"/>
              <a:t> </a:t>
            </a:r>
            <a:r>
              <a:rPr lang="en-US" sz="5665" b="0" dirty="0" err="1"/>
              <a:t>ngữ</a:t>
            </a:r>
            <a:r>
              <a:rPr lang="en-US" sz="5665" b="0" dirty="0"/>
              <a:t> </a:t>
            </a:r>
            <a:r>
              <a:rPr lang="en-US" sz="5665" b="0" dirty="0" err="1"/>
              <a:t>lập</a:t>
            </a:r>
            <a:r>
              <a:rPr lang="en-US" sz="5665" b="0" dirty="0"/>
              <a:t> </a:t>
            </a:r>
            <a:r>
              <a:rPr lang="en-US" sz="5665" b="0" dirty="0" err="1"/>
              <a:t>trình</a:t>
            </a:r>
            <a:r>
              <a:rPr lang="en-US" sz="5665" b="0" dirty="0"/>
              <a:t> Front-end:</a:t>
            </a:r>
            <a:endParaRPr lang="en-US" sz="5665" b="0" dirty="0"/>
          </a:p>
          <a:p>
            <a:pPr indent="457200" algn="just">
              <a:lnSpc>
                <a:spcPct val="150000"/>
              </a:lnSpc>
            </a:pPr>
            <a:r>
              <a:rPr lang="en-US" sz="5665" b="0" dirty="0"/>
              <a:t>HTML5 (</a:t>
            </a:r>
            <a:r>
              <a:rPr lang="en-US" sz="5665" b="0" dirty="0" err="1"/>
              <a:t>HyperText</a:t>
            </a:r>
            <a:r>
              <a:rPr lang="en-US" sz="5665" b="0" dirty="0"/>
              <a:t> Markup Language 5): </a:t>
            </a:r>
            <a:r>
              <a:rPr lang="en-US" sz="5665" b="0" dirty="0" err="1"/>
              <a:t>Phiên</a:t>
            </a:r>
            <a:r>
              <a:rPr lang="en-US" sz="5665" b="0" dirty="0"/>
              <a:t> </a:t>
            </a:r>
            <a:r>
              <a:rPr lang="en-US" sz="5665" b="0" dirty="0" err="1"/>
              <a:t>bản</a:t>
            </a:r>
            <a:r>
              <a:rPr lang="en-US" sz="5665" b="0" dirty="0"/>
              <a:t> </a:t>
            </a:r>
            <a:r>
              <a:rPr lang="en-US" sz="5665" b="0" dirty="0" err="1"/>
              <a:t>mới</a:t>
            </a:r>
            <a:r>
              <a:rPr lang="en-US" sz="5665" b="0" dirty="0"/>
              <a:t> </a:t>
            </a:r>
            <a:r>
              <a:rPr lang="en-US" sz="5665" b="0" dirty="0" err="1"/>
              <a:t>nhất</a:t>
            </a:r>
            <a:r>
              <a:rPr lang="en-US" sz="5665" b="0" dirty="0"/>
              <a:t> </a:t>
            </a:r>
            <a:r>
              <a:rPr lang="en-US" sz="5665" b="0" dirty="0" err="1"/>
              <a:t>của</a:t>
            </a:r>
            <a:r>
              <a:rPr lang="en-US" sz="5665" b="0" dirty="0"/>
              <a:t> HTML, </a:t>
            </a:r>
            <a:r>
              <a:rPr lang="en-US" sz="5665" b="0" dirty="0" err="1"/>
              <a:t>cung</a:t>
            </a:r>
            <a:r>
              <a:rPr lang="en-US" sz="5665" b="0" dirty="0"/>
              <a:t> </a:t>
            </a:r>
            <a:r>
              <a:rPr lang="en-US" sz="5665" b="0" dirty="0" err="1"/>
              <a:t>cấp</a:t>
            </a:r>
            <a:r>
              <a:rPr lang="en-US" sz="5665" b="0" dirty="0"/>
              <a:t> </a:t>
            </a:r>
            <a:r>
              <a:rPr lang="en-US" sz="5665" b="0" dirty="0" err="1"/>
              <a:t>cấu</a:t>
            </a:r>
            <a:r>
              <a:rPr lang="en-US" sz="5665" b="0" dirty="0"/>
              <a:t> </a:t>
            </a:r>
            <a:r>
              <a:rPr lang="en-US" sz="5665" b="0" dirty="0" err="1"/>
              <a:t>trúc</a:t>
            </a:r>
            <a:r>
              <a:rPr lang="en-US" sz="5665" b="0" dirty="0"/>
              <a:t> </a:t>
            </a:r>
            <a:r>
              <a:rPr lang="en-US" sz="5665" b="0" dirty="0" err="1"/>
              <a:t>ngữ</a:t>
            </a:r>
            <a:r>
              <a:rPr lang="en-US" sz="5665" b="0" dirty="0"/>
              <a:t> </a:t>
            </a:r>
            <a:r>
              <a:rPr lang="en-US" sz="5665" b="0" dirty="0" err="1"/>
              <a:t>nghĩa</a:t>
            </a:r>
            <a:r>
              <a:rPr lang="en-US" sz="5665" b="0" dirty="0"/>
              <a:t> </a:t>
            </a:r>
            <a:r>
              <a:rPr lang="en-US" sz="5665" b="0" dirty="0" err="1"/>
              <a:t>cho</a:t>
            </a:r>
            <a:r>
              <a:rPr lang="en-US" sz="5665" b="0" dirty="0"/>
              <a:t> </a:t>
            </a:r>
            <a:r>
              <a:rPr lang="en-US" sz="5665" b="0" dirty="0" err="1"/>
              <a:t>nội</a:t>
            </a:r>
            <a:r>
              <a:rPr lang="en-US" sz="5665" b="0" dirty="0"/>
              <a:t> dung web.</a:t>
            </a:r>
            <a:endParaRPr lang="en-US" sz="5665" b="0" dirty="0"/>
          </a:p>
          <a:p>
            <a:pPr indent="457200" algn="just">
              <a:lnSpc>
                <a:spcPct val="150000"/>
              </a:lnSpc>
            </a:pPr>
            <a:r>
              <a:rPr lang="en-US" sz="5665" b="0" dirty="0"/>
              <a:t>CSS3 (Cascading Style Sheets 3): </a:t>
            </a:r>
            <a:r>
              <a:rPr lang="en-US" sz="5665" b="0" dirty="0" err="1"/>
              <a:t>Ngôn</a:t>
            </a:r>
            <a:r>
              <a:rPr lang="en-US" sz="5665" b="0" dirty="0"/>
              <a:t> </a:t>
            </a:r>
            <a:r>
              <a:rPr lang="en-US" sz="5665" b="0" dirty="0" err="1"/>
              <a:t>ngữ</a:t>
            </a:r>
            <a:r>
              <a:rPr lang="en-US" sz="5665" b="0" dirty="0"/>
              <a:t> </a:t>
            </a:r>
            <a:r>
              <a:rPr lang="en-US" sz="5665" b="0" dirty="0" err="1"/>
              <a:t>tạo</a:t>
            </a:r>
            <a:r>
              <a:rPr lang="en-US" sz="5665" b="0" dirty="0"/>
              <a:t> </a:t>
            </a:r>
            <a:r>
              <a:rPr lang="en-US" sz="5665" b="0" dirty="0" err="1"/>
              <a:t>kiểu</a:t>
            </a:r>
            <a:r>
              <a:rPr lang="en-US" sz="5665" b="0" dirty="0"/>
              <a:t>, </a:t>
            </a:r>
            <a:r>
              <a:rPr lang="en-US" sz="5665" b="0" dirty="0" err="1"/>
              <a:t>cho</a:t>
            </a:r>
            <a:r>
              <a:rPr lang="en-US" sz="5665" b="0" dirty="0"/>
              <a:t> </a:t>
            </a:r>
            <a:r>
              <a:rPr lang="en-US" sz="5665" b="0" dirty="0" err="1"/>
              <a:t>phép</a:t>
            </a:r>
            <a:r>
              <a:rPr lang="en-US" sz="5665" b="0" dirty="0"/>
              <a:t> </a:t>
            </a:r>
            <a:r>
              <a:rPr lang="en-US" sz="5665" b="0" dirty="0" err="1"/>
              <a:t>thiết</a:t>
            </a:r>
            <a:r>
              <a:rPr lang="en-US" sz="5665" b="0" dirty="0"/>
              <a:t> </a:t>
            </a:r>
            <a:r>
              <a:rPr lang="en-US" sz="5665" b="0" dirty="0" err="1"/>
              <a:t>kế</a:t>
            </a:r>
            <a:r>
              <a:rPr lang="en-US" sz="5665" b="0" dirty="0"/>
              <a:t> </a:t>
            </a:r>
            <a:r>
              <a:rPr lang="en-US" sz="5665" b="0" dirty="0" err="1"/>
              <a:t>giao</a:t>
            </a:r>
            <a:r>
              <a:rPr lang="en-US" sz="5665" b="0" dirty="0"/>
              <a:t> </a:t>
            </a:r>
            <a:r>
              <a:rPr lang="en-US" sz="5665" b="0" dirty="0" err="1"/>
              <a:t>diện</a:t>
            </a:r>
            <a:r>
              <a:rPr lang="en-US" sz="5665" b="0" dirty="0"/>
              <a:t> </a:t>
            </a:r>
            <a:r>
              <a:rPr lang="en-US" sz="5665" b="0" dirty="0" err="1"/>
              <a:t>đẹp</a:t>
            </a:r>
            <a:r>
              <a:rPr lang="en-US" sz="5665" b="0" dirty="0"/>
              <a:t> </a:t>
            </a:r>
            <a:r>
              <a:rPr lang="en-US" sz="5665" b="0" dirty="0" err="1"/>
              <a:t>mắt</a:t>
            </a:r>
            <a:r>
              <a:rPr lang="en-US" sz="5665" b="0" dirty="0"/>
              <a:t>, </a:t>
            </a:r>
            <a:r>
              <a:rPr lang="en-US" sz="5665" b="0" dirty="0" err="1"/>
              <a:t>hiệu</a:t>
            </a:r>
            <a:r>
              <a:rPr lang="en-US" sz="5665" b="0" dirty="0"/>
              <a:t> </a:t>
            </a:r>
            <a:r>
              <a:rPr lang="en-US" sz="5665" b="0" dirty="0" err="1"/>
              <a:t>ứng</a:t>
            </a:r>
            <a:r>
              <a:rPr lang="en-US" sz="5665" b="0" dirty="0"/>
              <a:t> </a:t>
            </a:r>
            <a:r>
              <a:rPr lang="en-US" sz="5665" b="0" dirty="0" err="1"/>
              <a:t>động</a:t>
            </a:r>
            <a:r>
              <a:rPr lang="en-US" sz="5665" b="0" dirty="0"/>
              <a:t>, </a:t>
            </a:r>
            <a:r>
              <a:rPr lang="en-US" sz="5665" b="0" dirty="0" err="1"/>
              <a:t>và</a:t>
            </a:r>
            <a:r>
              <a:rPr lang="en-US" sz="5665" b="0" dirty="0"/>
              <a:t> </a:t>
            </a:r>
            <a:r>
              <a:rPr lang="en-US" sz="5665" b="0" dirty="0" err="1"/>
              <a:t>tính</a:t>
            </a:r>
            <a:r>
              <a:rPr lang="en-US" sz="5665" b="0" dirty="0"/>
              <a:t> </a:t>
            </a:r>
            <a:r>
              <a:rPr lang="en-US" sz="5665" b="0" dirty="0" err="1"/>
              <a:t>năng</a:t>
            </a:r>
            <a:r>
              <a:rPr lang="en-US" sz="5665" b="0" dirty="0"/>
              <a:t> responsive.</a:t>
            </a:r>
            <a:endParaRPr lang="en-US" sz="5665" b="0" dirty="0"/>
          </a:p>
          <a:p>
            <a:pPr>
              <a:lnSpc>
                <a:spcPct val="150000"/>
              </a:lnSpc>
            </a:pPr>
            <a:endParaRPr lang="en-US" sz="5665" dirty="0"/>
          </a:p>
        </p:txBody>
      </p:sp>
      <p:pic>
        <p:nvPicPr>
          <p:cNvPr id="5122" name="Picture 2" descr="7+ Bước Phát Triển Website Bán Hàng Hiệu Quả"/>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7007" y="1600200"/>
            <a:ext cx="41148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
            <a:ext cx="6858000" cy="990918"/>
          </a:xfrm>
        </p:spPr>
        <p:txBody>
          <a:bodyPr>
            <a:normAutofit fontScale="90000"/>
          </a:bodyPr>
          <a:lstStyle/>
          <a:p>
            <a:pPr algn="ctr"/>
            <a:r>
              <a:rPr lang="en-US" b="1" dirty="0" err="1">
                <a:solidFill>
                  <a:schemeClr val="tx1"/>
                </a:solidFill>
                <a:latin typeface="+mn-lt"/>
              </a:rPr>
              <a:t>Các</a:t>
            </a:r>
            <a:r>
              <a:rPr lang="en-US" b="1" dirty="0">
                <a:solidFill>
                  <a:schemeClr val="tx1"/>
                </a:solidFill>
                <a:latin typeface="+mn-lt"/>
              </a:rPr>
              <a:t> </a:t>
            </a:r>
            <a:r>
              <a:rPr lang="en-US" b="1" dirty="0" err="1">
                <a:solidFill>
                  <a:schemeClr val="tx1"/>
                </a:solidFill>
                <a:latin typeface="+mn-lt"/>
              </a:rPr>
              <a:t>công</a:t>
            </a:r>
            <a:r>
              <a:rPr lang="en-US" b="1" dirty="0">
                <a:solidFill>
                  <a:schemeClr val="tx1"/>
                </a:solidFill>
                <a:latin typeface="+mn-lt"/>
              </a:rPr>
              <a:t> </a:t>
            </a:r>
            <a:r>
              <a:rPr lang="en-US" b="1" dirty="0" err="1">
                <a:solidFill>
                  <a:schemeClr val="tx1"/>
                </a:solidFill>
                <a:latin typeface="+mn-lt"/>
              </a:rPr>
              <a:t>nghệ</a:t>
            </a:r>
            <a:r>
              <a:rPr lang="en-US" b="1" dirty="0">
                <a:solidFill>
                  <a:schemeClr val="tx1"/>
                </a:solidFill>
                <a:latin typeface="+mn-lt"/>
              </a:rPr>
              <a:t> </a:t>
            </a:r>
            <a:r>
              <a:rPr lang="en-US" b="1" dirty="0" err="1">
                <a:solidFill>
                  <a:schemeClr val="tx1"/>
                </a:solidFill>
                <a:latin typeface="+mn-lt"/>
              </a:rPr>
              <a:t>và</a:t>
            </a:r>
            <a:r>
              <a:rPr lang="en-US" b="1" dirty="0">
                <a:solidFill>
                  <a:schemeClr val="tx1"/>
                </a:solidFill>
                <a:latin typeface="+mn-lt"/>
              </a:rPr>
              <a:t> </a:t>
            </a:r>
            <a:r>
              <a:rPr lang="en-US" b="1" dirty="0" err="1">
                <a:solidFill>
                  <a:schemeClr val="tx1"/>
                </a:solidFill>
                <a:latin typeface="+mn-lt"/>
              </a:rPr>
              <a:t>nền</a:t>
            </a:r>
            <a:r>
              <a:rPr lang="en-US" b="1" dirty="0">
                <a:solidFill>
                  <a:schemeClr val="tx1"/>
                </a:solidFill>
                <a:latin typeface="+mn-lt"/>
              </a:rPr>
              <a:t> </a:t>
            </a:r>
            <a:r>
              <a:rPr lang="en-US" b="1" dirty="0" err="1">
                <a:solidFill>
                  <a:schemeClr val="tx1"/>
                </a:solidFill>
                <a:latin typeface="+mn-lt"/>
              </a:rPr>
              <a:t>tảng</a:t>
            </a:r>
            <a:r>
              <a:rPr lang="en-US" b="1" dirty="0">
                <a:solidFill>
                  <a:schemeClr val="tx1"/>
                </a:solidFill>
                <a:latin typeface="+mn-lt"/>
              </a:rPr>
              <a:t> </a:t>
            </a:r>
            <a:r>
              <a:rPr lang="en-US" b="1" dirty="0" err="1">
                <a:solidFill>
                  <a:schemeClr val="tx1"/>
                </a:solidFill>
                <a:latin typeface="+mn-lt"/>
              </a:rPr>
              <a:t>phát</a:t>
            </a:r>
            <a:r>
              <a:rPr lang="en-US" b="1" dirty="0">
                <a:solidFill>
                  <a:schemeClr val="tx1"/>
                </a:solidFill>
                <a:latin typeface="+mn-lt"/>
              </a:rPr>
              <a:t> </a:t>
            </a:r>
            <a:r>
              <a:rPr lang="en-US" b="1" dirty="0" err="1">
                <a:solidFill>
                  <a:schemeClr val="tx1"/>
                </a:solidFill>
                <a:latin typeface="+mn-lt"/>
              </a:rPr>
              <a:t>triển</a:t>
            </a:r>
            <a:r>
              <a:rPr lang="en-US" b="1" dirty="0">
                <a:solidFill>
                  <a:schemeClr val="tx1"/>
                </a:solidFill>
                <a:latin typeface="+mn-lt"/>
              </a:rPr>
              <a:t> Website</a:t>
            </a:r>
            <a:endParaRPr lang="en-US" dirty="0">
              <a:latin typeface="+mn-lt"/>
            </a:endParaRPr>
          </a:p>
        </p:txBody>
      </p:sp>
      <p:sp>
        <p:nvSpPr>
          <p:cNvPr id="3" name="Content Placeholder 2"/>
          <p:cNvSpPr>
            <a:spLocks noGrp="1"/>
          </p:cNvSpPr>
          <p:nvPr>
            <p:ph idx="1"/>
          </p:nvPr>
        </p:nvSpPr>
        <p:spPr>
          <a:xfrm>
            <a:off x="160020" y="1600200"/>
            <a:ext cx="4582795" cy="4872355"/>
          </a:xfrm>
        </p:spPr>
        <p:txBody>
          <a:bodyPr>
            <a:noAutofit/>
          </a:bodyPr>
          <a:lstStyle/>
          <a:p>
            <a:pPr indent="457200" algn="just">
              <a:lnSpc>
                <a:spcPct val="150000"/>
              </a:lnSpc>
            </a:pPr>
            <a:r>
              <a:rPr lang="en-US" sz="1600" b="0" dirty="0"/>
              <a:t>JavaScript: </a:t>
            </a:r>
            <a:r>
              <a:rPr lang="en-US" sz="1600" b="0" dirty="0" err="1"/>
              <a:t>Ngôn</a:t>
            </a:r>
            <a:r>
              <a:rPr lang="en-US" sz="1600" b="0" dirty="0"/>
              <a:t> </a:t>
            </a:r>
            <a:r>
              <a:rPr lang="en-US" sz="1600" b="0" dirty="0" err="1"/>
              <a:t>ngữ</a:t>
            </a:r>
            <a:r>
              <a:rPr lang="en-US" sz="1600" b="0" dirty="0"/>
              <a:t> </a:t>
            </a:r>
            <a:r>
              <a:rPr lang="en-US" sz="1600" b="0" dirty="0" err="1"/>
              <a:t>lập</a:t>
            </a:r>
            <a:r>
              <a:rPr lang="en-US" sz="1600" b="0" dirty="0"/>
              <a:t> </a:t>
            </a:r>
            <a:r>
              <a:rPr lang="en-US" sz="1600" b="0" dirty="0" err="1"/>
              <a:t>trình</a:t>
            </a:r>
            <a:r>
              <a:rPr lang="en-US" sz="1600" b="0" dirty="0"/>
              <a:t> </a:t>
            </a:r>
            <a:r>
              <a:rPr lang="en-US" sz="1600" b="0" dirty="0" err="1"/>
              <a:t>kịch</a:t>
            </a:r>
            <a:r>
              <a:rPr lang="en-US" sz="1600" b="0" dirty="0"/>
              <a:t> </a:t>
            </a:r>
            <a:r>
              <a:rPr lang="en-US" sz="1600" b="0" dirty="0" err="1"/>
              <a:t>bản</a:t>
            </a:r>
            <a:r>
              <a:rPr lang="en-US" sz="1600" b="0" dirty="0"/>
              <a:t> </a:t>
            </a:r>
            <a:r>
              <a:rPr lang="en-US" sz="1600" b="0" dirty="0" err="1"/>
              <a:t>cho</a:t>
            </a:r>
            <a:r>
              <a:rPr lang="en-US" sz="1600" b="0" dirty="0"/>
              <a:t> </a:t>
            </a:r>
            <a:r>
              <a:rPr lang="en-US" sz="1600" b="0" dirty="0" err="1"/>
              <a:t>phép</a:t>
            </a:r>
            <a:r>
              <a:rPr lang="en-US" sz="1600" b="0" dirty="0"/>
              <a:t> </a:t>
            </a:r>
            <a:r>
              <a:rPr lang="en-US" sz="1600" b="0" dirty="0" err="1"/>
              <a:t>tạo</a:t>
            </a:r>
            <a:r>
              <a:rPr lang="en-US" sz="1600" b="0" dirty="0"/>
              <a:t> </a:t>
            </a:r>
            <a:r>
              <a:rPr lang="en-US" sz="1600" b="0" dirty="0" err="1"/>
              <a:t>ra</a:t>
            </a:r>
            <a:r>
              <a:rPr lang="en-US" sz="1600" b="0" dirty="0"/>
              <a:t> </a:t>
            </a:r>
            <a:r>
              <a:rPr lang="en-US" sz="1600" b="0" dirty="0" err="1"/>
              <a:t>các</a:t>
            </a:r>
            <a:r>
              <a:rPr lang="en-US" sz="1600" b="0" dirty="0"/>
              <a:t> </a:t>
            </a:r>
            <a:r>
              <a:rPr lang="en-US" sz="1600" b="0" dirty="0" err="1"/>
              <a:t>tương</a:t>
            </a:r>
            <a:r>
              <a:rPr lang="en-US" sz="1600" b="0" dirty="0"/>
              <a:t> </a:t>
            </a:r>
            <a:r>
              <a:rPr lang="en-US" sz="1600" b="0" dirty="0" err="1"/>
              <a:t>tác</a:t>
            </a:r>
            <a:r>
              <a:rPr lang="en-US" sz="1600" b="0" dirty="0"/>
              <a:t> </a:t>
            </a:r>
            <a:r>
              <a:rPr lang="en-US" sz="1600" b="0" dirty="0" err="1"/>
              <a:t>động</a:t>
            </a:r>
            <a:r>
              <a:rPr lang="en-US" sz="1600" b="0" dirty="0"/>
              <a:t> </a:t>
            </a:r>
            <a:r>
              <a:rPr lang="en-US" sz="1600" b="0" dirty="0" err="1"/>
              <a:t>trên</a:t>
            </a:r>
            <a:r>
              <a:rPr lang="en-US" sz="1600" b="0" dirty="0"/>
              <a:t> </a:t>
            </a:r>
            <a:r>
              <a:rPr lang="en-US" sz="1600" b="0" dirty="0" err="1"/>
              <a:t>trình</a:t>
            </a:r>
            <a:r>
              <a:rPr lang="en-US" sz="1600" b="0" dirty="0"/>
              <a:t> </a:t>
            </a:r>
            <a:r>
              <a:rPr lang="en-US" sz="1600" b="0" dirty="0" err="1"/>
              <a:t>duyệt</a:t>
            </a:r>
            <a:r>
              <a:rPr lang="en-US" sz="1600" b="0" dirty="0"/>
              <a:t>, </a:t>
            </a:r>
            <a:r>
              <a:rPr lang="en-US" sz="1600" b="0" dirty="0" err="1"/>
              <a:t>xử</a:t>
            </a:r>
            <a:r>
              <a:rPr lang="en-US" sz="1600" b="0" dirty="0"/>
              <a:t> </a:t>
            </a:r>
            <a:r>
              <a:rPr lang="en-US" sz="1600" b="0" dirty="0" err="1"/>
              <a:t>lý</a:t>
            </a:r>
            <a:r>
              <a:rPr lang="en-US" sz="1600" b="0" dirty="0"/>
              <a:t> </a:t>
            </a:r>
            <a:r>
              <a:rPr lang="en-US" sz="1600" b="0" dirty="0" err="1"/>
              <a:t>dữ</a:t>
            </a:r>
            <a:r>
              <a:rPr lang="en-US" sz="1600" b="0" dirty="0"/>
              <a:t> </a:t>
            </a:r>
            <a:r>
              <a:rPr lang="en-US" sz="1600" b="0" dirty="0" err="1"/>
              <a:t>liệu</a:t>
            </a:r>
            <a:r>
              <a:rPr lang="en-US" sz="1600" b="0" dirty="0"/>
              <a:t> </a:t>
            </a:r>
            <a:r>
              <a:rPr lang="en-US" sz="1600" b="0" dirty="0" err="1"/>
              <a:t>phía</a:t>
            </a:r>
            <a:r>
              <a:rPr lang="en-US" sz="1600" b="0" dirty="0"/>
              <a:t> client </a:t>
            </a:r>
            <a:r>
              <a:rPr lang="en-US" sz="1600" b="0" dirty="0" err="1"/>
              <a:t>và</a:t>
            </a:r>
            <a:r>
              <a:rPr lang="en-US" sz="1600" b="0" dirty="0"/>
              <a:t> </a:t>
            </a:r>
            <a:r>
              <a:rPr lang="en-US" sz="1600" b="0" dirty="0" err="1"/>
              <a:t>tương</a:t>
            </a:r>
            <a:r>
              <a:rPr lang="en-US" sz="1600" b="0" dirty="0"/>
              <a:t> </a:t>
            </a:r>
            <a:r>
              <a:rPr lang="en-US" sz="1600" b="0" dirty="0" err="1"/>
              <a:t>tác</a:t>
            </a:r>
            <a:r>
              <a:rPr lang="en-US" sz="1600" b="0" dirty="0"/>
              <a:t> </a:t>
            </a:r>
            <a:r>
              <a:rPr lang="en-US" sz="1600" b="0" dirty="0" err="1"/>
              <a:t>với</a:t>
            </a:r>
            <a:r>
              <a:rPr lang="en-US" sz="1600" b="0" dirty="0"/>
              <a:t> API backend.</a:t>
            </a:r>
            <a:endParaRPr lang="en-US" sz="1600" b="0" dirty="0"/>
          </a:p>
          <a:p>
            <a:pPr algn="just">
              <a:lnSpc>
                <a:spcPct val="150000"/>
              </a:lnSpc>
            </a:pPr>
            <a:r>
              <a:rPr lang="en-US" sz="1600" b="0" dirty="0" err="1"/>
              <a:t>Các</a:t>
            </a:r>
            <a:r>
              <a:rPr lang="en-US" sz="1600" b="0" dirty="0"/>
              <a:t> Framework/Library Front-end:</a:t>
            </a:r>
            <a:endParaRPr lang="en-US" sz="1600" b="0" dirty="0"/>
          </a:p>
          <a:p>
            <a:pPr indent="457200" algn="just">
              <a:lnSpc>
                <a:spcPct val="150000"/>
              </a:lnSpc>
            </a:pPr>
            <a:r>
              <a:rPr lang="en-US" sz="1600" b="0" dirty="0" err="1"/>
              <a:t>ReactJS</a:t>
            </a:r>
            <a:r>
              <a:rPr lang="en-US" sz="1600" b="0" dirty="0"/>
              <a:t>: </a:t>
            </a:r>
            <a:r>
              <a:rPr lang="en-US" sz="1600" b="0" dirty="0" err="1"/>
              <a:t>Thư</a:t>
            </a:r>
            <a:r>
              <a:rPr lang="en-US" sz="1600" b="0" dirty="0"/>
              <a:t> </a:t>
            </a:r>
            <a:r>
              <a:rPr lang="en-US" sz="1600" b="0" dirty="0" err="1"/>
              <a:t>viện</a:t>
            </a:r>
            <a:r>
              <a:rPr lang="en-US" sz="1600" b="0" dirty="0"/>
              <a:t> JavaScript </a:t>
            </a:r>
            <a:r>
              <a:rPr lang="en-US" sz="1600" b="0" dirty="0" err="1"/>
              <a:t>mạnh</a:t>
            </a:r>
            <a:r>
              <a:rPr lang="en-US" sz="1600" b="0" dirty="0"/>
              <a:t> </a:t>
            </a:r>
            <a:r>
              <a:rPr lang="en-US" sz="1600" b="0" dirty="0" err="1"/>
              <a:t>mẽ</a:t>
            </a:r>
            <a:r>
              <a:rPr lang="en-US" sz="1600" b="0" dirty="0"/>
              <a:t> </a:t>
            </a:r>
            <a:r>
              <a:rPr lang="en-US" sz="1600" b="0" dirty="0" err="1"/>
              <a:t>trong</a:t>
            </a:r>
            <a:r>
              <a:rPr lang="en-US" sz="1600" b="0" dirty="0"/>
              <a:t> </a:t>
            </a:r>
            <a:r>
              <a:rPr lang="en-US" sz="1600" b="0" dirty="0" err="1"/>
              <a:t>việc</a:t>
            </a:r>
            <a:r>
              <a:rPr lang="en-US" sz="1600" b="0" dirty="0"/>
              <a:t> </a:t>
            </a:r>
            <a:r>
              <a:rPr lang="en-US" sz="1600" b="0" dirty="0" err="1"/>
              <a:t>xây</a:t>
            </a:r>
            <a:r>
              <a:rPr lang="en-US" sz="1600" b="0" dirty="0"/>
              <a:t> </a:t>
            </a:r>
            <a:r>
              <a:rPr lang="en-US" sz="1600" b="0" dirty="0" err="1"/>
              <a:t>dựng</a:t>
            </a:r>
            <a:r>
              <a:rPr lang="en-US" sz="1600" b="0" dirty="0"/>
              <a:t> </a:t>
            </a:r>
            <a:r>
              <a:rPr lang="en-US" sz="1600" b="0" dirty="0" err="1"/>
              <a:t>giao</a:t>
            </a:r>
            <a:r>
              <a:rPr lang="en-US" sz="1600" b="0" dirty="0"/>
              <a:t> </a:t>
            </a:r>
            <a:r>
              <a:rPr lang="en-US" sz="1600" b="0" dirty="0" err="1"/>
              <a:t>diện</a:t>
            </a:r>
            <a:r>
              <a:rPr lang="en-US" sz="1600" b="0" dirty="0"/>
              <a:t> </a:t>
            </a:r>
            <a:r>
              <a:rPr lang="en-US" sz="1600" b="0" dirty="0" err="1"/>
              <a:t>người</a:t>
            </a:r>
            <a:r>
              <a:rPr lang="en-US" sz="1600" b="0" dirty="0"/>
              <a:t> </a:t>
            </a:r>
            <a:r>
              <a:rPr lang="en-US" sz="1600" b="0" dirty="0" err="1"/>
              <a:t>dùng</a:t>
            </a:r>
            <a:r>
              <a:rPr lang="en-US" sz="1600" b="0" dirty="0"/>
              <a:t> </a:t>
            </a:r>
            <a:r>
              <a:rPr lang="en-US" sz="1600" b="0" dirty="0" err="1"/>
              <a:t>phức</a:t>
            </a:r>
            <a:r>
              <a:rPr lang="en-US" sz="1600" b="0" dirty="0"/>
              <a:t> </a:t>
            </a:r>
            <a:r>
              <a:rPr lang="en-US" sz="1600" b="0" dirty="0" err="1"/>
              <a:t>tạp</a:t>
            </a:r>
            <a:r>
              <a:rPr lang="en-US" sz="1600" b="0" dirty="0"/>
              <a:t>, </a:t>
            </a:r>
            <a:r>
              <a:rPr lang="en-US" sz="1600" b="0" dirty="0" err="1"/>
              <a:t>hiệu</a:t>
            </a:r>
            <a:r>
              <a:rPr lang="en-US" sz="1600" b="0" dirty="0"/>
              <a:t> </a:t>
            </a:r>
            <a:r>
              <a:rPr lang="en-US" sz="1600" b="0" dirty="0" err="1"/>
              <a:t>quả</a:t>
            </a:r>
            <a:r>
              <a:rPr lang="en-US" sz="1600" b="0" dirty="0"/>
              <a:t> </a:t>
            </a:r>
            <a:r>
              <a:rPr lang="en-US" sz="1600" b="0" dirty="0" err="1"/>
              <a:t>và</a:t>
            </a:r>
            <a:r>
              <a:rPr lang="en-US" sz="1600" b="0" dirty="0"/>
              <a:t> </a:t>
            </a:r>
            <a:r>
              <a:rPr lang="en-US" sz="1600" b="0" dirty="0" err="1"/>
              <a:t>có</a:t>
            </a:r>
            <a:r>
              <a:rPr lang="en-US" sz="1600" b="0" dirty="0"/>
              <a:t> </a:t>
            </a:r>
            <a:r>
              <a:rPr lang="en-US" sz="1600" b="0" dirty="0" err="1"/>
              <a:t>khả</a:t>
            </a:r>
            <a:r>
              <a:rPr lang="en-US" sz="1600" b="0" dirty="0"/>
              <a:t> </a:t>
            </a:r>
            <a:r>
              <a:rPr lang="en-US" sz="1600" b="0" dirty="0" err="1"/>
              <a:t>năng</a:t>
            </a:r>
            <a:r>
              <a:rPr lang="en-US" sz="1600" b="0" dirty="0"/>
              <a:t> </a:t>
            </a:r>
            <a:r>
              <a:rPr lang="en-US" sz="1600" b="0" dirty="0" err="1"/>
              <a:t>tái</a:t>
            </a:r>
            <a:r>
              <a:rPr lang="en-US" sz="1600" b="0" dirty="0"/>
              <a:t> </a:t>
            </a:r>
            <a:r>
              <a:rPr lang="en-US" sz="1600" b="0" dirty="0" err="1"/>
              <a:t>sử</a:t>
            </a:r>
            <a:r>
              <a:rPr lang="en-US" sz="1600" b="0" dirty="0"/>
              <a:t> </a:t>
            </a:r>
            <a:r>
              <a:rPr lang="en-US" sz="1600" b="0" dirty="0" err="1"/>
              <a:t>dụng</a:t>
            </a:r>
            <a:r>
              <a:rPr lang="en-US" sz="1600" b="0" dirty="0"/>
              <a:t> component </a:t>
            </a:r>
            <a:r>
              <a:rPr lang="en-US" sz="1600" b="0" dirty="0" err="1"/>
              <a:t>cao</a:t>
            </a:r>
            <a:r>
              <a:rPr lang="en-US" sz="1600" b="0" dirty="0"/>
              <a:t>.</a:t>
            </a:r>
            <a:endParaRPr lang="en-US" sz="1600" b="0" dirty="0"/>
          </a:p>
          <a:p>
            <a:pPr indent="457200" algn="just">
              <a:lnSpc>
                <a:spcPct val="150000"/>
              </a:lnSpc>
            </a:pPr>
            <a:r>
              <a:rPr lang="en-US" sz="1600" b="0" dirty="0"/>
              <a:t>Angular: Framework </a:t>
            </a:r>
            <a:r>
              <a:rPr lang="en-US" sz="1600" b="0" dirty="0" err="1"/>
              <a:t>toàn</a:t>
            </a:r>
            <a:r>
              <a:rPr lang="en-US" sz="1600" b="0" dirty="0"/>
              <a:t> </a:t>
            </a:r>
            <a:r>
              <a:rPr lang="en-US" sz="1600" b="0" dirty="0" err="1"/>
              <a:t>diện</a:t>
            </a:r>
            <a:r>
              <a:rPr lang="en-US" sz="1600" b="0" dirty="0"/>
              <a:t> </a:t>
            </a:r>
            <a:r>
              <a:rPr lang="en-US" sz="1600" b="0" dirty="0" err="1"/>
              <a:t>của</a:t>
            </a:r>
            <a:r>
              <a:rPr lang="en-US" sz="1600" b="0" dirty="0"/>
              <a:t> Google, </a:t>
            </a:r>
            <a:r>
              <a:rPr lang="en-US" sz="1600" b="0" dirty="0" err="1"/>
              <a:t>phù</a:t>
            </a:r>
            <a:r>
              <a:rPr lang="en-US" sz="1600" b="0" dirty="0"/>
              <a:t> </a:t>
            </a:r>
            <a:r>
              <a:rPr lang="en-US" sz="1600" b="0" dirty="0" err="1"/>
              <a:t>hợp</a:t>
            </a:r>
            <a:r>
              <a:rPr lang="en-US" sz="1600" b="0" dirty="0"/>
              <a:t> </a:t>
            </a:r>
            <a:r>
              <a:rPr lang="en-US" sz="1600" b="0" dirty="0" err="1"/>
              <a:t>cho</a:t>
            </a:r>
            <a:r>
              <a:rPr lang="en-US" sz="1600" b="0" dirty="0"/>
              <a:t> </a:t>
            </a:r>
            <a:r>
              <a:rPr lang="en-US" sz="1600" b="0" dirty="0" err="1"/>
              <a:t>các</a:t>
            </a:r>
            <a:r>
              <a:rPr lang="en-US" sz="1600" b="0" dirty="0"/>
              <a:t> </a:t>
            </a:r>
            <a:r>
              <a:rPr lang="en-US" sz="1600" b="0" dirty="0" err="1"/>
              <a:t>ứng</a:t>
            </a:r>
            <a:r>
              <a:rPr lang="en-US" sz="1600" b="0" dirty="0"/>
              <a:t> </a:t>
            </a:r>
            <a:r>
              <a:rPr lang="en-US" sz="1600" b="0" dirty="0" err="1"/>
              <a:t>dụng</a:t>
            </a:r>
            <a:r>
              <a:rPr lang="en-US" sz="1600" b="0" dirty="0"/>
              <a:t> web </a:t>
            </a:r>
            <a:r>
              <a:rPr lang="en-US" sz="1600" b="0" dirty="0" err="1"/>
              <a:t>lớn</a:t>
            </a:r>
            <a:r>
              <a:rPr lang="en-US" sz="1600" b="0" dirty="0"/>
              <a:t>, </a:t>
            </a:r>
            <a:r>
              <a:rPr lang="en-US" sz="1600" b="0" dirty="0" err="1"/>
              <a:t>có</a:t>
            </a:r>
            <a:r>
              <a:rPr lang="en-US" sz="1600" b="0" dirty="0"/>
              <a:t> </a:t>
            </a:r>
            <a:r>
              <a:rPr lang="en-US" sz="1600" b="0" dirty="0" err="1"/>
              <a:t>cấu</a:t>
            </a:r>
            <a:r>
              <a:rPr lang="en-US" sz="1600" b="0" dirty="0"/>
              <a:t> </a:t>
            </a:r>
            <a:r>
              <a:rPr lang="en-US" sz="1600" b="0" dirty="0" err="1"/>
              <a:t>trúc</a:t>
            </a:r>
            <a:r>
              <a:rPr lang="en-US" sz="1600" b="0" dirty="0"/>
              <a:t> </a:t>
            </a:r>
            <a:r>
              <a:rPr lang="en-US" sz="1600" b="0" dirty="0" err="1"/>
              <a:t>chặt</a:t>
            </a:r>
            <a:r>
              <a:rPr lang="en-US" sz="1600" b="0" dirty="0"/>
              <a:t> </a:t>
            </a:r>
            <a:r>
              <a:rPr lang="en-US" sz="1600" b="0" dirty="0" err="1"/>
              <a:t>chẽ</a:t>
            </a:r>
            <a:r>
              <a:rPr lang="en-US" sz="1600" b="0" dirty="0"/>
              <a:t>.</a:t>
            </a:r>
            <a:endParaRPr lang="en-US" sz="1600" b="0" dirty="0"/>
          </a:p>
          <a:p>
            <a:pPr>
              <a:lnSpc>
                <a:spcPct val="150000"/>
              </a:lnSpc>
            </a:pPr>
            <a:endParaRPr lang="en-US" sz="1600" b="0" dirty="0"/>
          </a:p>
        </p:txBody>
      </p:sp>
      <p:pic>
        <p:nvPicPr>
          <p:cNvPr id="6146" name="Picture 2" descr="5 Kinh nghiệm phát triển Website một cách đột phá"/>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76800" y="1600200"/>
            <a:ext cx="4038600"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730" y="1905000"/>
            <a:ext cx="4803140" cy="4776470"/>
          </a:xfrm>
        </p:spPr>
        <p:txBody>
          <a:bodyPr>
            <a:normAutofit lnSpcReduction="20000"/>
          </a:bodyPr>
          <a:lstStyle/>
          <a:p>
            <a:pPr indent="457200" algn="just">
              <a:lnSpc>
                <a:spcPct val="150000"/>
              </a:lnSpc>
            </a:pPr>
            <a:r>
              <a:rPr lang="en-US" b="0" dirty="0" err="1"/>
              <a:t>VueJS</a:t>
            </a:r>
            <a:r>
              <a:rPr lang="en-US" b="0" dirty="0"/>
              <a:t>: Framework </a:t>
            </a:r>
            <a:r>
              <a:rPr lang="en-US" b="0" dirty="0" err="1"/>
              <a:t>nhẹ</a:t>
            </a:r>
            <a:r>
              <a:rPr lang="en-US" b="0" dirty="0"/>
              <a:t> </a:t>
            </a:r>
            <a:r>
              <a:rPr lang="en-US" b="0" dirty="0" err="1"/>
              <a:t>nhàng</a:t>
            </a:r>
            <a:r>
              <a:rPr lang="en-US" b="0" dirty="0"/>
              <a:t>, </a:t>
            </a:r>
            <a:r>
              <a:rPr lang="en-US" b="0" dirty="0" err="1"/>
              <a:t>dễ</a:t>
            </a:r>
            <a:r>
              <a:rPr lang="en-US" b="0" dirty="0"/>
              <a:t> </a:t>
            </a:r>
            <a:r>
              <a:rPr lang="en-US" b="0" dirty="0" err="1"/>
              <a:t>học</a:t>
            </a:r>
            <a:r>
              <a:rPr lang="en-US" b="0" dirty="0"/>
              <a:t>, </a:t>
            </a:r>
            <a:r>
              <a:rPr lang="en-US" b="0" dirty="0" err="1"/>
              <a:t>linh</a:t>
            </a:r>
            <a:r>
              <a:rPr lang="en-US" b="0" dirty="0"/>
              <a:t> </a:t>
            </a:r>
            <a:r>
              <a:rPr lang="en-US" b="0" dirty="0" err="1"/>
              <a:t>hoạt</a:t>
            </a:r>
            <a:r>
              <a:rPr lang="en-US" b="0" dirty="0"/>
              <a:t>, </a:t>
            </a:r>
            <a:r>
              <a:rPr lang="en-US" b="0" dirty="0" err="1"/>
              <a:t>phù</a:t>
            </a:r>
            <a:r>
              <a:rPr lang="en-US" b="0" dirty="0"/>
              <a:t> </a:t>
            </a:r>
            <a:r>
              <a:rPr lang="en-US" b="0" dirty="0" err="1"/>
              <a:t>hợp</a:t>
            </a:r>
            <a:r>
              <a:rPr lang="en-US" b="0" dirty="0"/>
              <a:t> </a:t>
            </a:r>
            <a:r>
              <a:rPr lang="en-US" b="0" dirty="0" err="1"/>
              <a:t>cho</a:t>
            </a:r>
            <a:r>
              <a:rPr lang="en-US" b="0" dirty="0"/>
              <a:t> </a:t>
            </a:r>
            <a:r>
              <a:rPr lang="en-US" b="0" dirty="0" err="1"/>
              <a:t>nhiều</a:t>
            </a:r>
            <a:r>
              <a:rPr lang="en-US" b="0" dirty="0"/>
              <a:t> </a:t>
            </a:r>
            <a:r>
              <a:rPr lang="en-US" b="0" dirty="0" err="1"/>
              <a:t>quy</a:t>
            </a:r>
            <a:r>
              <a:rPr lang="en-US" b="0" dirty="0"/>
              <a:t> </a:t>
            </a:r>
            <a:r>
              <a:rPr lang="en-US" b="0" dirty="0" err="1"/>
              <a:t>mô</a:t>
            </a:r>
            <a:r>
              <a:rPr lang="en-US" b="0" dirty="0"/>
              <a:t> </a:t>
            </a:r>
            <a:r>
              <a:rPr lang="en-US" b="0" dirty="0" err="1"/>
              <a:t>dự</a:t>
            </a:r>
            <a:r>
              <a:rPr lang="en-US" b="0" dirty="0"/>
              <a:t> </a:t>
            </a:r>
            <a:r>
              <a:rPr lang="en-US" b="0" dirty="0" err="1"/>
              <a:t>án</a:t>
            </a:r>
            <a:r>
              <a:rPr lang="en-US" b="0" dirty="0"/>
              <a:t>.</a:t>
            </a:r>
            <a:endParaRPr lang="en-US" b="0" dirty="0"/>
          </a:p>
          <a:p>
            <a:pPr algn="just">
              <a:lnSpc>
                <a:spcPct val="150000"/>
              </a:lnSpc>
            </a:pPr>
            <a:r>
              <a:rPr lang="en-US" b="0" dirty="0" err="1"/>
              <a:t>Ngôn</a:t>
            </a:r>
            <a:r>
              <a:rPr lang="en-US" b="0" dirty="0"/>
              <a:t> </a:t>
            </a:r>
            <a:r>
              <a:rPr lang="en-US" b="0" dirty="0" err="1"/>
              <a:t>ngữ</a:t>
            </a:r>
            <a:r>
              <a:rPr lang="en-US" b="0" dirty="0"/>
              <a:t> </a:t>
            </a:r>
            <a:r>
              <a:rPr lang="en-US" b="0" dirty="0" err="1"/>
              <a:t>lập</a:t>
            </a:r>
            <a:r>
              <a:rPr lang="en-US" b="0" dirty="0"/>
              <a:t> </a:t>
            </a:r>
            <a:r>
              <a:rPr lang="en-US" b="0" dirty="0" err="1"/>
              <a:t>trình</a:t>
            </a:r>
            <a:r>
              <a:rPr lang="en-US" b="0" dirty="0"/>
              <a:t> Back-end:</a:t>
            </a:r>
            <a:endParaRPr lang="en-US" b="0" dirty="0"/>
          </a:p>
          <a:p>
            <a:pPr indent="457200" algn="just">
              <a:lnSpc>
                <a:spcPct val="150000"/>
              </a:lnSpc>
            </a:pPr>
            <a:r>
              <a:rPr lang="en-US" b="0" dirty="0"/>
              <a:t>PHP: </a:t>
            </a:r>
            <a:r>
              <a:rPr lang="en-US" b="0" dirty="0" err="1"/>
              <a:t>Ngôn</a:t>
            </a:r>
            <a:r>
              <a:rPr lang="en-US" b="0" dirty="0"/>
              <a:t> </a:t>
            </a:r>
            <a:r>
              <a:rPr lang="en-US" b="0" dirty="0" err="1"/>
              <a:t>ngữ</a:t>
            </a:r>
            <a:r>
              <a:rPr lang="en-US" b="0" dirty="0"/>
              <a:t> </a:t>
            </a:r>
            <a:r>
              <a:rPr lang="en-US" b="0" dirty="0" err="1"/>
              <a:t>rất</a:t>
            </a:r>
            <a:r>
              <a:rPr lang="en-US" b="0" dirty="0"/>
              <a:t> </a:t>
            </a:r>
            <a:r>
              <a:rPr lang="en-US" b="0" dirty="0" err="1"/>
              <a:t>phổ</a:t>
            </a:r>
            <a:r>
              <a:rPr lang="en-US" b="0" dirty="0"/>
              <a:t> </a:t>
            </a:r>
            <a:r>
              <a:rPr lang="en-US" b="0" dirty="0" err="1"/>
              <a:t>biến</a:t>
            </a:r>
            <a:r>
              <a:rPr lang="en-US" b="0" dirty="0"/>
              <a:t> </a:t>
            </a:r>
            <a:r>
              <a:rPr lang="en-US" b="0" dirty="0" err="1"/>
              <a:t>cho</a:t>
            </a:r>
            <a:r>
              <a:rPr lang="en-US" b="0" dirty="0"/>
              <a:t> web, </a:t>
            </a:r>
            <a:r>
              <a:rPr lang="en-US" b="0" dirty="0" err="1"/>
              <a:t>với</a:t>
            </a:r>
            <a:r>
              <a:rPr lang="en-US" b="0" dirty="0"/>
              <a:t> </a:t>
            </a:r>
            <a:r>
              <a:rPr lang="en-US" b="0" dirty="0" err="1"/>
              <a:t>các</a:t>
            </a:r>
            <a:r>
              <a:rPr lang="en-US" b="0" dirty="0"/>
              <a:t> framework </a:t>
            </a:r>
            <a:r>
              <a:rPr lang="en-US" b="0" dirty="0" err="1"/>
              <a:t>như</a:t>
            </a:r>
            <a:r>
              <a:rPr lang="en-US" b="0" dirty="0"/>
              <a:t> </a:t>
            </a:r>
            <a:r>
              <a:rPr lang="en-US" b="0" dirty="0" err="1"/>
              <a:t>Laravel</a:t>
            </a:r>
            <a:r>
              <a:rPr lang="en-US" b="0" dirty="0"/>
              <a:t>, </a:t>
            </a:r>
            <a:r>
              <a:rPr lang="en-US" b="0" dirty="0" err="1"/>
              <a:t>Symfony</a:t>
            </a:r>
            <a:r>
              <a:rPr lang="en-US" b="0" dirty="0"/>
              <a:t>, </a:t>
            </a:r>
            <a:r>
              <a:rPr lang="en-US" b="0" dirty="0" err="1"/>
              <a:t>giúp</a:t>
            </a:r>
            <a:r>
              <a:rPr lang="en-US" b="0" dirty="0"/>
              <a:t> </a:t>
            </a:r>
            <a:r>
              <a:rPr lang="en-US" b="0" dirty="0" err="1"/>
              <a:t>phát</a:t>
            </a:r>
            <a:r>
              <a:rPr lang="en-US" b="0" dirty="0"/>
              <a:t> </a:t>
            </a:r>
            <a:r>
              <a:rPr lang="en-US" b="0" dirty="0" err="1"/>
              <a:t>triển</a:t>
            </a:r>
            <a:r>
              <a:rPr lang="en-US" b="0" dirty="0"/>
              <a:t> </a:t>
            </a:r>
            <a:r>
              <a:rPr lang="en-US" b="0" dirty="0" err="1"/>
              <a:t>nhanh</a:t>
            </a:r>
            <a:r>
              <a:rPr lang="en-US" b="0" dirty="0"/>
              <a:t> </a:t>
            </a:r>
            <a:r>
              <a:rPr lang="en-US" b="0" dirty="0" err="1"/>
              <a:t>chóng</a:t>
            </a:r>
            <a:r>
              <a:rPr lang="en-US" b="0" dirty="0"/>
              <a:t> </a:t>
            </a:r>
            <a:r>
              <a:rPr lang="en-US" b="0" dirty="0" err="1"/>
              <a:t>và</a:t>
            </a:r>
            <a:r>
              <a:rPr lang="en-US" b="0" dirty="0"/>
              <a:t> </a:t>
            </a:r>
            <a:r>
              <a:rPr lang="en-US" b="0" dirty="0" err="1"/>
              <a:t>có</a:t>
            </a:r>
            <a:r>
              <a:rPr lang="en-US" b="0" dirty="0"/>
              <a:t> </a:t>
            </a:r>
            <a:r>
              <a:rPr lang="en-US" b="0" dirty="0" err="1"/>
              <a:t>cộng</a:t>
            </a:r>
            <a:r>
              <a:rPr lang="en-US" b="0" dirty="0"/>
              <a:t> </a:t>
            </a:r>
            <a:r>
              <a:rPr lang="en-US" b="0" dirty="0" err="1"/>
              <a:t>đồng</a:t>
            </a:r>
            <a:r>
              <a:rPr lang="en-US" b="0" dirty="0"/>
              <a:t> </a:t>
            </a:r>
            <a:r>
              <a:rPr lang="en-US" b="0" dirty="0" err="1"/>
              <a:t>hỗ</a:t>
            </a:r>
            <a:r>
              <a:rPr lang="en-US" b="0" dirty="0"/>
              <a:t> </a:t>
            </a:r>
            <a:r>
              <a:rPr lang="en-US" b="0" dirty="0" err="1"/>
              <a:t>trợ</a:t>
            </a:r>
            <a:r>
              <a:rPr lang="en-US" b="0" dirty="0"/>
              <a:t> </a:t>
            </a:r>
            <a:r>
              <a:rPr lang="en-US" b="0" dirty="0" err="1"/>
              <a:t>lớn</a:t>
            </a:r>
            <a:r>
              <a:rPr lang="en-US" b="0" dirty="0"/>
              <a:t>. </a:t>
            </a:r>
            <a:r>
              <a:rPr lang="en-US" b="0" dirty="0" err="1"/>
              <a:t>Thường</a:t>
            </a:r>
            <a:r>
              <a:rPr lang="en-US" b="0" dirty="0"/>
              <a:t> </a:t>
            </a:r>
            <a:r>
              <a:rPr lang="en-US" b="0" dirty="0" err="1"/>
              <a:t>được</a:t>
            </a:r>
            <a:r>
              <a:rPr lang="en-US" b="0" dirty="0"/>
              <a:t> </a:t>
            </a:r>
            <a:r>
              <a:rPr lang="en-US" b="0" dirty="0" err="1"/>
              <a:t>sử</a:t>
            </a:r>
            <a:r>
              <a:rPr lang="en-US" b="0" dirty="0"/>
              <a:t> </a:t>
            </a:r>
            <a:r>
              <a:rPr lang="en-US" b="0" dirty="0" err="1"/>
              <a:t>dụng</a:t>
            </a:r>
            <a:r>
              <a:rPr lang="en-US" b="0" dirty="0"/>
              <a:t> </a:t>
            </a:r>
            <a:r>
              <a:rPr lang="en-US" b="0" dirty="0" err="1"/>
              <a:t>với</a:t>
            </a:r>
            <a:r>
              <a:rPr lang="en-US" b="0" dirty="0"/>
              <a:t> </a:t>
            </a:r>
            <a:r>
              <a:rPr lang="en-US" b="0" dirty="0" err="1"/>
              <a:t>các</a:t>
            </a:r>
            <a:r>
              <a:rPr lang="en-US" b="0" dirty="0"/>
              <a:t> CMS </a:t>
            </a:r>
            <a:r>
              <a:rPr lang="en-US" b="0" dirty="0" err="1"/>
              <a:t>như</a:t>
            </a:r>
            <a:r>
              <a:rPr lang="en-US" b="0" dirty="0"/>
              <a:t> </a:t>
            </a:r>
            <a:r>
              <a:rPr lang="en-US" b="0" dirty="0" err="1"/>
              <a:t>WordPress</a:t>
            </a:r>
            <a:r>
              <a:rPr lang="en-US" b="0" dirty="0"/>
              <a:t> (</a:t>
            </a:r>
            <a:r>
              <a:rPr lang="en-US" b="0" dirty="0" err="1"/>
              <a:t>sử</a:t>
            </a:r>
            <a:r>
              <a:rPr lang="en-US" b="0" dirty="0"/>
              <a:t> </a:t>
            </a:r>
            <a:r>
              <a:rPr lang="en-US" b="0" dirty="0" err="1"/>
              <a:t>dụng</a:t>
            </a:r>
            <a:r>
              <a:rPr lang="en-US" b="0" dirty="0"/>
              <a:t> </a:t>
            </a:r>
            <a:r>
              <a:rPr lang="en-US" b="0" dirty="0" err="1"/>
              <a:t>WooCommerce</a:t>
            </a:r>
            <a:r>
              <a:rPr lang="en-US" b="0" dirty="0"/>
              <a:t>).</a:t>
            </a:r>
            <a:endParaRPr lang="en-US" b="0" dirty="0"/>
          </a:p>
          <a:p>
            <a:pPr>
              <a:lnSpc>
                <a:spcPct val="150000"/>
              </a:lnSpc>
            </a:pPr>
            <a:endParaRPr lang="en-US" dirty="0"/>
          </a:p>
        </p:txBody>
      </p:sp>
      <p:sp>
        <p:nvSpPr>
          <p:cNvPr id="2" name="Rectangle 1"/>
          <p:cNvSpPr/>
          <p:nvPr/>
        </p:nvSpPr>
        <p:spPr>
          <a:xfrm>
            <a:off x="990600" y="76200"/>
            <a:ext cx="7162800" cy="1200329"/>
          </a:xfrm>
          <a:prstGeom prst="rect">
            <a:avLst/>
          </a:prstGeom>
        </p:spPr>
        <p:txBody>
          <a:bodyPr wrap="square">
            <a:spAutoFit/>
          </a:bodyPr>
          <a:lstStyle/>
          <a:p>
            <a:pPr algn="ctr"/>
            <a:r>
              <a:rPr lang="en-US" sz="3600" b="1" dirty="0" err="1"/>
              <a:t>Các</a:t>
            </a:r>
            <a:r>
              <a:rPr lang="en-US" sz="3600" b="1" dirty="0"/>
              <a:t> </a:t>
            </a:r>
            <a:r>
              <a:rPr lang="vi-VN" sz="3600" b="1" dirty="0" err="1" smtClean="0"/>
              <a:t>C</a:t>
            </a:r>
            <a:r>
              <a:rPr lang="en-US" sz="3600" b="1" dirty="0" err="1" smtClean="0"/>
              <a:t>ông</a:t>
            </a:r>
            <a:r>
              <a:rPr lang="en-US" sz="3600" b="1" dirty="0" smtClean="0"/>
              <a:t> </a:t>
            </a:r>
            <a:r>
              <a:rPr lang="vi-VN" sz="3600" b="1" dirty="0" err="1" smtClean="0"/>
              <a:t>N</a:t>
            </a:r>
            <a:r>
              <a:rPr lang="en-US" sz="3600" b="1" dirty="0" err="1" smtClean="0"/>
              <a:t>ghệ</a:t>
            </a:r>
            <a:r>
              <a:rPr lang="en-US" sz="3600" b="1" dirty="0" smtClean="0"/>
              <a:t> </a:t>
            </a:r>
            <a:r>
              <a:rPr lang="vi-VN" sz="3600" b="1" dirty="0" err="1" smtClean="0"/>
              <a:t>V</a:t>
            </a:r>
            <a:r>
              <a:rPr lang="en-US" sz="3600" b="1" dirty="0" smtClean="0"/>
              <a:t>à </a:t>
            </a:r>
            <a:r>
              <a:rPr lang="vi-VN" sz="3600" b="1" dirty="0" err="1" smtClean="0"/>
              <a:t>N</a:t>
            </a:r>
            <a:r>
              <a:rPr lang="en-US" sz="3600" b="1" dirty="0" err="1" smtClean="0"/>
              <a:t>ền</a:t>
            </a:r>
            <a:r>
              <a:rPr lang="en-US" sz="3600" b="1" dirty="0" smtClean="0"/>
              <a:t> </a:t>
            </a:r>
            <a:r>
              <a:rPr lang="vi-VN" sz="3600" b="1" dirty="0" err="1" smtClean="0"/>
              <a:t>T</a:t>
            </a:r>
            <a:r>
              <a:rPr lang="en-US" sz="3600" b="1" dirty="0" err="1" smtClean="0"/>
              <a:t>ảng</a:t>
            </a:r>
            <a:r>
              <a:rPr lang="en-US" sz="3600" b="1" dirty="0" smtClean="0"/>
              <a:t> </a:t>
            </a:r>
            <a:r>
              <a:rPr lang="vi-VN" sz="3600" b="1" dirty="0" err="1" smtClean="0"/>
              <a:t>P</a:t>
            </a:r>
            <a:r>
              <a:rPr lang="en-US" sz="3600" b="1" dirty="0" err="1" smtClean="0"/>
              <a:t>hát</a:t>
            </a:r>
            <a:r>
              <a:rPr lang="en-US" sz="3600" b="1" dirty="0" smtClean="0"/>
              <a:t> </a:t>
            </a:r>
            <a:r>
              <a:rPr lang="vi-VN" sz="3600" b="1" dirty="0" err="1" smtClean="0"/>
              <a:t>T</a:t>
            </a:r>
            <a:r>
              <a:rPr lang="en-US" sz="3600" b="1" dirty="0" err="1" smtClean="0"/>
              <a:t>riển</a:t>
            </a:r>
            <a:r>
              <a:rPr lang="en-US" sz="3600" b="1" dirty="0" smtClean="0"/>
              <a:t> </a:t>
            </a:r>
            <a:r>
              <a:rPr lang="en-US" sz="3600" b="1" dirty="0"/>
              <a:t>Website</a:t>
            </a:r>
            <a:endParaRPr lang="en-US" sz="3600" dirty="0"/>
          </a:p>
        </p:txBody>
      </p:sp>
      <p:pic>
        <p:nvPicPr>
          <p:cNvPr id="7172" name="Picture 4" descr="3 vấn đề cần biết nếu muốn học làm chuyên viên web | OPTECH"/>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29200" y="1905000"/>
            <a:ext cx="3751748"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idx="1"/>
          </p:nvPr>
        </p:nvSpPr>
        <p:spPr>
          <a:xfrm>
            <a:off x="228600" y="990600"/>
            <a:ext cx="4519295" cy="5411470"/>
          </a:xfrm>
        </p:spPr>
        <p:txBody>
          <a:bodyPr>
            <a:normAutofit/>
          </a:bodyPr>
          <a:lstStyle/>
          <a:p>
            <a:pPr algn="just">
              <a:lnSpc>
                <a:spcPct val="150000"/>
              </a:lnSpc>
            </a:pPr>
            <a:r>
              <a:rPr lang="en-US" dirty="0" err="1"/>
              <a:t>Hệ</a:t>
            </a:r>
            <a:r>
              <a:rPr lang="en-US" dirty="0"/>
              <a:t> </a:t>
            </a:r>
            <a:r>
              <a:rPr lang="en-US" dirty="0" err="1"/>
              <a:t>quản</a:t>
            </a:r>
            <a:r>
              <a:rPr lang="en-US" dirty="0"/>
              <a:t> </a:t>
            </a:r>
            <a:r>
              <a:rPr lang="en-US" dirty="0" err="1"/>
              <a:t>trị</a:t>
            </a:r>
            <a:r>
              <a:rPr lang="en-US" dirty="0"/>
              <a:t> </a:t>
            </a:r>
            <a:r>
              <a:rPr lang="en-US" dirty="0" err="1"/>
              <a:t>cơ</a:t>
            </a:r>
            <a:r>
              <a:rPr lang="en-US" dirty="0"/>
              <a:t> </a:t>
            </a:r>
            <a:r>
              <a:rPr lang="en-US" dirty="0" err="1"/>
              <a:t>sở</a:t>
            </a:r>
            <a:r>
              <a:rPr lang="en-US" dirty="0"/>
              <a:t> </a:t>
            </a:r>
            <a:r>
              <a:rPr lang="en-US" dirty="0" err="1"/>
              <a:t>dữ</a:t>
            </a:r>
            <a:r>
              <a:rPr lang="en-US" dirty="0"/>
              <a:t> </a:t>
            </a:r>
            <a:r>
              <a:rPr lang="en-US" dirty="0" err="1"/>
              <a:t>liệu</a:t>
            </a:r>
            <a:r>
              <a:rPr lang="en-US" dirty="0"/>
              <a:t> (DBMS):</a:t>
            </a:r>
            <a:endParaRPr lang="en-US" b="0" dirty="0"/>
          </a:p>
          <a:p>
            <a:pPr indent="457200" algn="just">
              <a:lnSpc>
                <a:spcPct val="150000"/>
              </a:lnSpc>
            </a:pPr>
            <a:r>
              <a:rPr lang="en-US" b="0" dirty="0" err="1"/>
              <a:t>MongoDB</a:t>
            </a:r>
            <a:r>
              <a:rPr lang="en-US" b="0" dirty="0"/>
              <a:t>: </a:t>
            </a:r>
            <a:r>
              <a:rPr lang="en-US" b="0" dirty="0" err="1"/>
              <a:t>Hệ</a:t>
            </a:r>
            <a:r>
              <a:rPr lang="en-US" b="0" dirty="0"/>
              <a:t> </a:t>
            </a:r>
            <a:r>
              <a:rPr lang="en-US" b="0" dirty="0" err="1"/>
              <a:t>quản</a:t>
            </a:r>
            <a:r>
              <a:rPr lang="en-US" b="0" dirty="0"/>
              <a:t> </a:t>
            </a:r>
            <a:r>
              <a:rPr lang="en-US" b="0" dirty="0" err="1"/>
              <a:t>trị</a:t>
            </a:r>
            <a:r>
              <a:rPr lang="en-US" b="0" dirty="0"/>
              <a:t> </a:t>
            </a:r>
            <a:r>
              <a:rPr lang="en-US" b="0" dirty="0" err="1"/>
              <a:t>cơ</a:t>
            </a:r>
            <a:r>
              <a:rPr lang="en-US" b="0" dirty="0"/>
              <a:t> </a:t>
            </a:r>
            <a:r>
              <a:rPr lang="en-US" b="0" dirty="0" err="1"/>
              <a:t>sở</a:t>
            </a:r>
            <a:r>
              <a:rPr lang="en-US" b="0" dirty="0"/>
              <a:t> </a:t>
            </a:r>
            <a:r>
              <a:rPr lang="en-US" b="0" dirty="0" err="1"/>
              <a:t>dữ</a:t>
            </a:r>
            <a:r>
              <a:rPr lang="en-US" b="0" dirty="0"/>
              <a:t> </a:t>
            </a:r>
            <a:r>
              <a:rPr lang="en-US" b="0" dirty="0" err="1"/>
              <a:t>liệu</a:t>
            </a:r>
            <a:r>
              <a:rPr lang="en-US" b="0" dirty="0"/>
              <a:t> </a:t>
            </a:r>
            <a:r>
              <a:rPr lang="en-US" b="0" dirty="0" err="1"/>
              <a:t>NoSQL</a:t>
            </a:r>
            <a:r>
              <a:rPr lang="en-US" b="0" dirty="0"/>
              <a:t>, </a:t>
            </a:r>
            <a:r>
              <a:rPr lang="en-US" b="0" dirty="0" err="1"/>
              <a:t>lưu</a:t>
            </a:r>
            <a:r>
              <a:rPr lang="en-US" b="0" dirty="0"/>
              <a:t> </a:t>
            </a:r>
            <a:r>
              <a:rPr lang="en-US" b="0" dirty="0" err="1"/>
              <a:t>trữ</a:t>
            </a:r>
            <a:r>
              <a:rPr lang="en-US" b="0" dirty="0"/>
              <a:t> </a:t>
            </a:r>
            <a:r>
              <a:rPr lang="en-US" b="0" dirty="0" err="1"/>
              <a:t>dữ</a:t>
            </a:r>
            <a:r>
              <a:rPr lang="en-US" b="0" dirty="0"/>
              <a:t> </a:t>
            </a:r>
            <a:r>
              <a:rPr lang="en-US" b="0" dirty="0" err="1"/>
              <a:t>liệu</a:t>
            </a:r>
            <a:r>
              <a:rPr lang="en-US" b="0" dirty="0"/>
              <a:t> </a:t>
            </a:r>
            <a:r>
              <a:rPr lang="en-US" b="0" dirty="0" err="1"/>
              <a:t>theo</a:t>
            </a:r>
            <a:r>
              <a:rPr lang="en-US" b="0" dirty="0"/>
              <a:t> </a:t>
            </a:r>
            <a:r>
              <a:rPr lang="en-US" b="0" dirty="0" err="1"/>
              <a:t>định</a:t>
            </a:r>
            <a:r>
              <a:rPr lang="en-US" b="0" dirty="0"/>
              <a:t> </a:t>
            </a:r>
            <a:r>
              <a:rPr lang="en-US" b="0" dirty="0" err="1"/>
              <a:t>dạng</a:t>
            </a:r>
            <a:r>
              <a:rPr lang="en-US" b="0" dirty="0"/>
              <a:t> JSON, </a:t>
            </a:r>
            <a:r>
              <a:rPr lang="en-US" b="0" dirty="0" err="1"/>
              <a:t>linh</a:t>
            </a:r>
            <a:r>
              <a:rPr lang="en-US" b="0" dirty="0"/>
              <a:t> </a:t>
            </a:r>
            <a:r>
              <a:rPr lang="en-US" b="0" dirty="0" err="1"/>
              <a:t>hoạt</a:t>
            </a:r>
            <a:r>
              <a:rPr lang="en-US" b="0" dirty="0"/>
              <a:t>, </a:t>
            </a:r>
            <a:r>
              <a:rPr lang="en-US" b="0" dirty="0" err="1"/>
              <a:t>phù</a:t>
            </a:r>
            <a:r>
              <a:rPr lang="en-US" b="0" dirty="0"/>
              <a:t> </a:t>
            </a:r>
            <a:r>
              <a:rPr lang="en-US" b="0" dirty="0" err="1"/>
              <a:t>hợp</a:t>
            </a:r>
            <a:r>
              <a:rPr lang="en-US" b="0" dirty="0"/>
              <a:t> </a:t>
            </a:r>
            <a:r>
              <a:rPr lang="en-US" b="0" dirty="0" err="1"/>
              <a:t>cho</a:t>
            </a:r>
            <a:r>
              <a:rPr lang="en-US" b="0" dirty="0"/>
              <a:t> </a:t>
            </a:r>
            <a:r>
              <a:rPr lang="en-US" b="0" dirty="0" err="1"/>
              <a:t>dữ</a:t>
            </a:r>
            <a:r>
              <a:rPr lang="en-US" b="0" dirty="0"/>
              <a:t> </a:t>
            </a:r>
            <a:r>
              <a:rPr lang="en-US" b="0" dirty="0" err="1"/>
              <a:t>liệu</a:t>
            </a:r>
            <a:r>
              <a:rPr lang="en-US" b="0" dirty="0"/>
              <a:t> phi </a:t>
            </a:r>
            <a:r>
              <a:rPr lang="en-US" b="0" dirty="0" err="1"/>
              <a:t>cấu</a:t>
            </a:r>
            <a:r>
              <a:rPr lang="en-US" b="0" dirty="0"/>
              <a:t> </a:t>
            </a:r>
            <a:r>
              <a:rPr lang="en-US" b="0" dirty="0" err="1"/>
              <a:t>trúc</a:t>
            </a:r>
            <a:r>
              <a:rPr lang="en-US" b="0" dirty="0"/>
              <a:t> </a:t>
            </a:r>
            <a:r>
              <a:rPr lang="en-US" b="0" dirty="0" err="1"/>
              <a:t>hoặc</a:t>
            </a:r>
            <a:r>
              <a:rPr lang="en-US" b="0" dirty="0"/>
              <a:t> </a:t>
            </a:r>
            <a:r>
              <a:rPr lang="en-US" b="0" dirty="0" err="1"/>
              <a:t>có</a:t>
            </a:r>
            <a:r>
              <a:rPr lang="en-US" b="0" dirty="0"/>
              <a:t> </a:t>
            </a:r>
            <a:r>
              <a:rPr lang="en-US" b="0" dirty="0" err="1"/>
              <a:t>cấu</a:t>
            </a:r>
            <a:r>
              <a:rPr lang="en-US" b="0" dirty="0"/>
              <a:t> </a:t>
            </a:r>
            <a:r>
              <a:rPr lang="en-US" b="0" dirty="0" err="1"/>
              <a:t>trúc</a:t>
            </a:r>
            <a:r>
              <a:rPr lang="en-US" b="0" dirty="0"/>
              <a:t> </a:t>
            </a:r>
            <a:r>
              <a:rPr lang="en-US" b="0" dirty="0" err="1"/>
              <a:t>thay</a:t>
            </a:r>
            <a:r>
              <a:rPr lang="en-US" b="0" dirty="0"/>
              <a:t> </a:t>
            </a:r>
            <a:r>
              <a:rPr lang="en-US" b="0" dirty="0" err="1"/>
              <a:t>đổi</a:t>
            </a:r>
            <a:r>
              <a:rPr lang="en-US" b="0" dirty="0"/>
              <a:t> </a:t>
            </a:r>
            <a:r>
              <a:rPr lang="en-US" b="0" dirty="0" err="1"/>
              <a:t>nhanh</a:t>
            </a:r>
            <a:r>
              <a:rPr lang="en-US" b="0" dirty="0"/>
              <a:t>.</a:t>
            </a:r>
            <a:endParaRPr lang="en-US" b="0" dirty="0"/>
          </a:p>
          <a:p>
            <a:pPr>
              <a:lnSpc>
                <a:spcPct val="150000"/>
              </a:lnSpc>
            </a:pPr>
            <a:endParaRPr lang="en-US" dirty="0"/>
          </a:p>
        </p:txBody>
      </p:sp>
      <p:pic>
        <p:nvPicPr>
          <p:cNvPr id="8194" name="Picture 2" descr="Tìm hiểu về học lập trình cơ sở dữ liệu và nơi đào tạo chất lượ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00600" y="1132114"/>
            <a:ext cx="3657600" cy="45148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Essential</Template>
  <TotalTime>0</TotalTime>
  <Words>4389</Words>
  <Application>WPS Presentation</Application>
  <PresentationFormat>On-screen Show (4:3)</PresentationFormat>
  <Paragraphs>80</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Microsoft YaHei</vt:lpstr>
      <vt:lpstr>Arial Unicode MS</vt:lpstr>
      <vt:lpstr>Arial Black</vt:lpstr>
      <vt:lpstr>Calibri</vt:lpstr>
      <vt:lpstr>Times New Roman</vt:lpstr>
      <vt:lpstr>Essential</vt:lpstr>
      <vt:lpstr>WEBSILE GIỚI THIỆU  XE Ô TÔ HONDA</vt:lpstr>
      <vt:lpstr>Tổng quan đề tài </vt:lpstr>
      <vt:lpstr>Lý thuyết </vt:lpstr>
      <vt:lpstr>LÝ THUYẾT</vt:lpstr>
      <vt:lpstr>LÝ THUYẾT </vt:lpstr>
      <vt:lpstr>Các công nghệ và nền tảng  phát triển Website</vt:lpstr>
      <vt:lpstr>Các công nghệ và nền tảng phát triển Website</vt:lpstr>
      <vt:lpstr>PowerPoint 演示文稿</vt:lpstr>
      <vt:lpstr>PowerPoint 演示文稿</vt:lpstr>
      <vt:lpstr>Kết quả đạt được </vt:lpstr>
      <vt:lpstr>PowerPoint 演示文稿</vt:lpstr>
      <vt:lpstr>PowerPoint 演示文稿</vt:lpstr>
      <vt:lpstr>Giao diện các trang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Kết luận và hướng phát triển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WEBSILE GIỚI THIỆU XE  Ô TÔ HONDA</dc:title>
  <dc:creator>THU</dc:creator>
  <cp:lastModifiedBy>Vinh Pham quang</cp:lastModifiedBy>
  <cp:revision>23</cp:revision>
  <dcterms:created xsi:type="dcterms:W3CDTF">2025-07-24T06:27:00Z</dcterms:created>
  <dcterms:modified xsi:type="dcterms:W3CDTF">2025-07-25T08:04:58Z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CD7F29B4B132440EB10451B6FFA004E0_12</vt:lpwstr>
  </property>
  <property fmtid="{D5CDD505-2E9C-101B-9397-08002B2CF9AE}" pid="3" name="KSOProductBuildVer">
    <vt:lpwstr>1033-12.2.0.21931</vt:lpwstr>
  </property>
</Properties>
</file>