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3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4F26A-AE72-184D-92F5-C5A1B51CF122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74C67-99E3-9C47-B0D5-8C1B6195F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6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/>
          </a:p>
        </p:txBody>
      </p:sp>
      <p:sp>
        <p:nvSpPr>
          <p:cNvPr id="614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98E7B7-82B3-7E4E-9795-8969DF2054C9}" type="slidenum">
              <a:rPr lang="fr-FR" altLang="x-none"/>
              <a:pPr eaLnBrk="1" hangingPunct="1"/>
              <a:t>1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15368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4FC-42E5-864D-ABBB-6A3E3249FD39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B47A-4D68-F141-9CD1-8FDC4053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1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4FC-42E5-864D-ABBB-6A3E3249FD39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B47A-4D68-F141-9CD1-8FDC4053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7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4FC-42E5-864D-ABBB-6A3E3249FD39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B47A-4D68-F141-9CD1-8FDC4053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4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4FC-42E5-864D-ABBB-6A3E3249FD39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B47A-4D68-F141-9CD1-8FDC4053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0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4FC-42E5-864D-ABBB-6A3E3249FD39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B47A-4D68-F141-9CD1-8FDC4053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4FC-42E5-864D-ABBB-6A3E3249FD39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B47A-4D68-F141-9CD1-8FDC4053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4FC-42E5-864D-ABBB-6A3E3249FD39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B47A-4D68-F141-9CD1-8FDC4053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2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4FC-42E5-864D-ABBB-6A3E3249FD39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B47A-4D68-F141-9CD1-8FDC4053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0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4FC-42E5-864D-ABBB-6A3E3249FD39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B47A-4D68-F141-9CD1-8FDC4053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4FC-42E5-864D-ABBB-6A3E3249FD39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B47A-4D68-F141-9CD1-8FDC4053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4FC-42E5-864D-ABBB-6A3E3249FD39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B47A-4D68-F141-9CD1-8FDC4053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5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8E4FC-42E5-864D-ABBB-6A3E3249FD39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9B47A-4D68-F141-9CD1-8FDC4053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1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4779963" y="496889"/>
            <a:ext cx="1401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x-none" b="1"/>
              <a:t>MCD EA CORUM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2279650" y="1052513"/>
            <a:ext cx="1062038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x-none"/>
              <a:t>Salle</a:t>
            </a:r>
          </a:p>
          <a:p>
            <a:pPr eaLnBrk="1" hangingPunct="1"/>
            <a:endParaRPr lang="fr-FR" altLang="x-none"/>
          </a:p>
          <a:p>
            <a:pPr eaLnBrk="1" hangingPunct="1"/>
            <a:r>
              <a:rPr lang="fr-FR" altLang="x-none" u="sng"/>
              <a:t>numéro salle</a:t>
            </a:r>
          </a:p>
          <a:p>
            <a:pPr eaLnBrk="1" hangingPunct="1"/>
            <a:r>
              <a:rPr lang="fr-FR" altLang="x-none"/>
              <a:t>nom artiste</a:t>
            </a:r>
          </a:p>
          <a:p>
            <a:pPr eaLnBrk="1" hangingPunct="1"/>
            <a:r>
              <a:rPr lang="fr-FR" altLang="x-none"/>
              <a:t>capacité</a:t>
            </a: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6311901" y="1052513"/>
            <a:ext cx="1458913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x-none"/>
              <a:t>Organisme</a:t>
            </a:r>
          </a:p>
          <a:p>
            <a:pPr eaLnBrk="1" hangingPunct="1"/>
            <a:endParaRPr lang="fr-FR" altLang="x-none"/>
          </a:p>
          <a:p>
            <a:pPr eaLnBrk="1" hangingPunct="1"/>
            <a:r>
              <a:rPr lang="fr-FR" altLang="x-none" u="sng"/>
              <a:t>numéro organisme</a:t>
            </a:r>
          </a:p>
          <a:p>
            <a:pPr eaLnBrk="1" hangingPunct="1"/>
            <a:r>
              <a:rPr lang="fr-FR" altLang="x-none"/>
              <a:t>nom organisme</a:t>
            </a:r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4511675" y="3933825"/>
            <a:ext cx="858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x-none"/>
              <a:t>appartient</a:t>
            </a: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2279651" y="3573463"/>
            <a:ext cx="1374775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x-none"/>
              <a:t>Place</a:t>
            </a:r>
          </a:p>
          <a:p>
            <a:pPr eaLnBrk="1" hangingPunct="1"/>
            <a:endParaRPr lang="fr-FR" altLang="x-none"/>
          </a:p>
          <a:p>
            <a:pPr eaLnBrk="1" hangingPunct="1"/>
            <a:r>
              <a:rPr lang="fr-FR" altLang="x-none" u="sng"/>
              <a:t>numéro place</a:t>
            </a:r>
          </a:p>
          <a:p>
            <a:pPr eaLnBrk="1" hangingPunct="1"/>
            <a:r>
              <a:rPr lang="fr-FR" altLang="x-none" u="sng"/>
              <a:t>numéro salle</a:t>
            </a:r>
          </a:p>
          <a:p>
            <a:pPr eaLnBrk="1" hangingPunct="1"/>
            <a:r>
              <a:rPr lang="fr-FR" altLang="x-none" u="sng"/>
              <a:t>numéro catégorie</a:t>
            </a:r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6096001" y="3644900"/>
            <a:ext cx="13747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x-none"/>
              <a:t>Catégorie</a:t>
            </a:r>
          </a:p>
          <a:p>
            <a:pPr eaLnBrk="1" hangingPunct="1"/>
            <a:endParaRPr lang="fr-FR" altLang="x-none"/>
          </a:p>
          <a:p>
            <a:pPr eaLnBrk="1" hangingPunct="1"/>
            <a:r>
              <a:rPr lang="fr-FR" altLang="x-none" u="sng"/>
              <a:t>numéro catégorie</a:t>
            </a:r>
          </a:p>
          <a:p>
            <a:pPr eaLnBrk="1" hangingPunct="1"/>
            <a:r>
              <a:rPr lang="fr-FR" altLang="x-none"/>
              <a:t>libellé catégorie</a:t>
            </a:r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32626" y="2205038"/>
            <a:ext cx="911225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x-none"/>
              <a:t>Période</a:t>
            </a:r>
          </a:p>
          <a:p>
            <a:pPr eaLnBrk="1" hangingPunct="1"/>
            <a:endParaRPr lang="fr-FR" altLang="x-none"/>
          </a:p>
          <a:p>
            <a:pPr eaLnBrk="1" hangingPunct="1"/>
            <a:r>
              <a:rPr lang="fr-FR" altLang="x-none" u="sng"/>
              <a:t>couleur</a:t>
            </a:r>
          </a:p>
          <a:p>
            <a:pPr eaLnBrk="1" hangingPunct="1"/>
            <a:r>
              <a:rPr lang="fr-FR" altLang="x-none"/>
              <a:t>date début</a:t>
            </a:r>
          </a:p>
          <a:p>
            <a:pPr eaLnBrk="1" hangingPunct="1"/>
            <a:r>
              <a:rPr lang="fr-FR" altLang="x-none"/>
              <a:t>date fin</a:t>
            </a:r>
          </a:p>
        </p:txBody>
      </p:sp>
      <p:sp>
        <p:nvSpPr>
          <p:cNvPr id="3081" name="Text Box 11"/>
          <p:cNvSpPr txBox="1">
            <a:spLocks noChangeArrowheads="1"/>
          </p:cNvSpPr>
          <p:nvPr/>
        </p:nvSpPr>
        <p:spPr bwMode="auto">
          <a:xfrm>
            <a:off x="4224338" y="2420939"/>
            <a:ext cx="16834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x-none"/>
              <a:t>tarification</a:t>
            </a:r>
          </a:p>
          <a:p>
            <a:pPr eaLnBrk="1" hangingPunct="1"/>
            <a:endParaRPr lang="fr-FR" altLang="x-none"/>
          </a:p>
          <a:p>
            <a:pPr eaLnBrk="1" hangingPunct="1"/>
            <a:r>
              <a:rPr lang="fr-FR" altLang="x-none"/>
              <a:t>tarif journalier location</a:t>
            </a:r>
          </a:p>
        </p:txBody>
      </p:sp>
      <p:sp>
        <p:nvSpPr>
          <p:cNvPr id="3082" name="Text Box 12"/>
          <p:cNvSpPr txBox="1">
            <a:spLocks noChangeArrowheads="1"/>
          </p:cNvSpPr>
          <p:nvPr/>
        </p:nvSpPr>
        <p:spPr bwMode="auto">
          <a:xfrm>
            <a:off x="4583114" y="981076"/>
            <a:ext cx="106150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x-none"/>
              <a:t>location</a:t>
            </a:r>
          </a:p>
          <a:p>
            <a:pPr eaLnBrk="1" hangingPunct="1"/>
            <a:endParaRPr lang="fr-FR" altLang="x-none"/>
          </a:p>
          <a:p>
            <a:pPr eaLnBrk="1" hangingPunct="1"/>
            <a:r>
              <a:rPr lang="fr-FR" altLang="x-none" u="sng"/>
              <a:t>date location</a:t>
            </a:r>
          </a:p>
          <a:p>
            <a:pPr eaLnBrk="1" hangingPunct="1"/>
            <a:r>
              <a:rPr lang="fr-FR" altLang="x-none" u="sng"/>
              <a:t>numéro salle</a:t>
            </a:r>
          </a:p>
          <a:p>
            <a:pPr eaLnBrk="1" hangingPunct="1"/>
            <a:r>
              <a:rPr lang="fr-FR" altLang="x-none"/>
              <a:t>code état</a:t>
            </a:r>
          </a:p>
        </p:txBody>
      </p:sp>
      <p:sp>
        <p:nvSpPr>
          <p:cNvPr id="3083" name="Text Box 13"/>
          <p:cNvSpPr txBox="1">
            <a:spLocks noChangeArrowheads="1"/>
          </p:cNvSpPr>
          <p:nvPr/>
        </p:nvSpPr>
        <p:spPr bwMode="auto">
          <a:xfrm>
            <a:off x="2351089" y="2708275"/>
            <a:ext cx="858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x-none"/>
              <a:t>comprend</a:t>
            </a:r>
          </a:p>
        </p:txBody>
      </p:sp>
      <p:sp>
        <p:nvSpPr>
          <p:cNvPr id="3084" name="Text Box 14"/>
          <p:cNvSpPr txBox="1">
            <a:spLocks noChangeArrowheads="1"/>
          </p:cNvSpPr>
          <p:nvPr/>
        </p:nvSpPr>
        <p:spPr bwMode="auto">
          <a:xfrm>
            <a:off x="4008439" y="5084764"/>
            <a:ext cx="10615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x-none"/>
              <a:t>occupation</a:t>
            </a:r>
          </a:p>
          <a:p>
            <a:pPr eaLnBrk="1" hangingPunct="1"/>
            <a:endParaRPr lang="fr-FR" altLang="x-none"/>
          </a:p>
          <a:p>
            <a:pPr eaLnBrk="1" hangingPunct="1"/>
            <a:r>
              <a:rPr lang="fr-FR" altLang="x-none"/>
              <a:t>numéro billet</a:t>
            </a:r>
          </a:p>
        </p:txBody>
      </p:sp>
      <p:sp>
        <p:nvSpPr>
          <p:cNvPr id="3085" name="Text Box 15"/>
          <p:cNvSpPr txBox="1">
            <a:spLocks noChangeArrowheads="1"/>
          </p:cNvSpPr>
          <p:nvPr/>
        </p:nvSpPr>
        <p:spPr bwMode="auto">
          <a:xfrm>
            <a:off x="6096000" y="5157789"/>
            <a:ext cx="514350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x-none"/>
              <a:t>Date</a:t>
            </a:r>
          </a:p>
          <a:p>
            <a:pPr eaLnBrk="1" hangingPunct="1"/>
            <a:endParaRPr lang="fr-FR" altLang="x-none"/>
          </a:p>
          <a:p>
            <a:pPr eaLnBrk="1" hangingPunct="1"/>
            <a:r>
              <a:rPr lang="fr-FR" altLang="x-none" u="sng"/>
              <a:t>date</a:t>
            </a:r>
          </a:p>
        </p:txBody>
      </p:sp>
      <p:sp>
        <p:nvSpPr>
          <p:cNvPr id="3086" name="Oval 16"/>
          <p:cNvSpPr>
            <a:spLocks noChangeArrowheads="1"/>
          </p:cNvSpPr>
          <p:nvPr/>
        </p:nvSpPr>
        <p:spPr bwMode="auto">
          <a:xfrm>
            <a:off x="4224338" y="981075"/>
            <a:ext cx="1511300" cy="1079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087" name="Oval 17"/>
          <p:cNvSpPr>
            <a:spLocks noChangeArrowheads="1"/>
          </p:cNvSpPr>
          <p:nvPr/>
        </p:nvSpPr>
        <p:spPr bwMode="auto">
          <a:xfrm>
            <a:off x="4008438" y="2349500"/>
            <a:ext cx="1871662" cy="935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088" name="Oval 18"/>
          <p:cNvSpPr>
            <a:spLocks noChangeArrowheads="1"/>
          </p:cNvSpPr>
          <p:nvPr/>
        </p:nvSpPr>
        <p:spPr bwMode="auto">
          <a:xfrm>
            <a:off x="4511676" y="3860800"/>
            <a:ext cx="9366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089" name="Oval 20"/>
          <p:cNvSpPr>
            <a:spLocks noChangeArrowheads="1"/>
          </p:cNvSpPr>
          <p:nvPr/>
        </p:nvSpPr>
        <p:spPr bwMode="auto">
          <a:xfrm>
            <a:off x="2279650" y="2565400"/>
            <a:ext cx="1079500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090" name="Oval 21"/>
          <p:cNvSpPr>
            <a:spLocks noChangeArrowheads="1"/>
          </p:cNvSpPr>
          <p:nvPr/>
        </p:nvSpPr>
        <p:spPr bwMode="auto">
          <a:xfrm>
            <a:off x="3792539" y="5013326"/>
            <a:ext cx="1366837" cy="7921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091" name="Line 22"/>
          <p:cNvSpPr>
            <a:spLocks noChangeShapeType="1"/>
          </p:cNvSpPr>
          <p:nvPr/>
        </p:nvSpPr>
        <p:spPr bwMode="auto">
          <a:xfrm>
            <a:off x="3359150" y="1557338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" name="Line 23"/>
          <p:cNvSpPr>
            <a:spLocks noChangeShapeType="1"/>
          </p:cNvSpPr>
          <p:nvPr/>
        </p:nvSpPr>
        <p:spPr bwMode="auto">
          <a:xfrm>
            <a:off x="5735638" y="15573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24"/>
          <p:cNvSpPr>
            <a:spLocks noChangeShapeType="1"/>
          </p:cNvSpPr>
          <p:nvPr/>
        </p:nvSpPr>
        <p:spPr bwMode="auto">
          <a:xfrm>
            <a:off x="2782888" y="2060576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Line 25"/>
          <p:cNvSpPr>
            <a:spLocks noChangeShapeType="1"/>
          </p:cNvSpPr>
          <p:nvPr/>
        </p:nvSpPr>
        <p:spPr bwMode="auto">
          <a:xfrm>
            <a:off x="2782888" y="3068639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5" name="Line 26"/>
          <p:cNvSpPr>
            <a:spLocks noChangeShapeType="1"/>
          </p:cNvSpPr>
          <p:nvPr/>
        </p:nvSpPr>
        <p:spPr bwMode="auto">
          <a:xfrm>
            <a:off x="3359150" y="1989139"/>
            <a:ext cx="86518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6" name="Line 27"/>
          <p:cNvSpPr>
            <a:spLocks noChangeShapeType="1"/>
          </p:cNvSpPr>
          <p:nvPr/>
        </p:nvSpPr>
        <p:spPr bwMode="auto">
          <a:xfrm flipV="1">
            <a:off x="5880101" y="2708276"/>
            <a:ext cx="115252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28"/>
          <p:cNvSpPr>
            <a:spLocks noChangeShapeType="1"/>
          </p:cNvSpPr>
          <p:nvPr/>
        </p:nvSpPr>
        <p:spPr bwMode="auto">
          <a:xfrm>
            <a:off x="3648075" y="41497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Line 29"/>
          <p:cNvSpPr>
            <a:spLocks noChangeShapeType="1"/>
          </p:cNvSpPr>
          <p:nvPr/>
        </p:nvSpPr>
        <p:spPr bwMode="auto">
          <a:xfrm>
            <a:off x="5448300" y="41497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9" name="Line 30"/>
          <p:cNvSpPr>
            <a:spLocks noChangeShapeType="1"/>
          </p:cNvSpPr>
          <p:nvPr/>
        </p:nvSpPr>
        <p:spPr bwMode="auto">
          <a:xfrm>
            <a:off x="2782889" y="4581526"/>
            <a:ext cx="108108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0" name="Line 31"/>
          <p:cNvSpPr>
            <a:spLocks noChangeShapeType="1"/>
          </p:cNvSpPr>
          <p:nvPr/>
        </p:nvSpPr>
        <p:spPr bwMode="auto">
          <a:xfrm>
            <a:off x="5159376" y="5373689"/>
            <a:ext cx="9366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32"/>
          <p:cNvSpPr>
            <a:spLocks noChangeShapeType="1"/>
          </p:cNvSpPr>
          <p:nvPr/>
        </p:nvSpPr>
        <p:spPr bwMode="auto">
          <a:xfrm>
            <a:off x="2279650" y="13414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Line 33"/>
          <p:cNvSpPr>
            <a:spLocks noChangeShapeType="1"/>
          </p:cNvSpPr>
          <p:nvPr/>
        </p:nvSpPr>
        <p:spPr bwMode="auto">
          <a:xfrm>
            <a:off x="6311901" y="1412875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3" name="Line 34"/>
          <p:cNvSpPr>
            <a:spLocks noChangeShapeType="1"/>
          </p:cNvSpPr>
          <p:nvPr/>
        </p:nvSpPr>
        <p:spPr bwMode="auto">
          <a:xfrm>
            <a:off x="7032625" y="249237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4" name="Line 35"/>
          <p:cNvSpPr>
            <a:spLocks noChangeShapeType="1"/>
          </p:cNvSpPr>
          <p:nvPr/>
        </p:nvSpPr>
        <p:spPr bwMode="auto">
          <a:xfrm>
            <a:off x="6096001" y="393382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36"/>
          <p:cNvSpPr>
            <a:spLocks noChangeShapeType="1"/>
          </p:cNvSpPr>
          <p:nvPr/>
        </p:nvSpPr>
        <p:spPr bwMode="auto">
          <a:xfrm>
            <a:off x="6096001" y="54451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37"/>
          <p:cNvSpPr>
            <a:spLocks noChangeShapeType="1"/>
          </p:cNvSpPr>
          <p:nvPr/>
        </p:nvSpPr>
        <p:spPr bwMode="auto">
          <a:xfrm>
            <a:off x="2279651" y="3860800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38"/>
          <p:cNvSpPr>
            <a:spLocks noChangeShapeType="1"/>
          </p:cNvSpPr>
          <p:nvPr/>
        </p:nvSpPr>
        <p:spPr bwMode="auto">
          <a:xfrm>
            <a:off x="4008438" y="2708275"/>
            <a:ext cx="1871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39"/>
          <p:cNvSpPr>
            <a:spLocks noChangeShapeType="1"/>
          </p:cNvSpPr>
          <p:nvPr/>
        </p:nvSpPr>
        <p:spPr bwMode="auto">
          <a:xfrm>
            <a:off x="4295776" y="126841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Line 40"/>
          <p:cNvSpPr>
            <a:spLocks noChangeShapeType="1"/>
          </p:cNvSpPr>
          <p:nvPr/>
        </p:nvSpPr>
        <p:spPr bwMode="auto">
          <a:xfrm>
            <a:off x="3792539" y="5373688"/>
            <a:ext cx="1366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Text Box 41"/>
          <p:cNvSpPr txBox="1">
            <a:spLocks noChangeArrowheads="1"/>
          </p:cNvSpPr>
          <p:nvPr/>
        </p:nvSpPr>
        <p:spPr bwMode="auto">
          <a:xfrm>
            <a:off x="3792539" y="3789364"/>
            <a:ext cx="496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x-none"/>
              <a:t>(1,1)</a:t>
            </a:r>
          </a:p>
        </p:txBody>
      </p:sp>
      <p:sp>
        <p:nvSpPr>
          <p:cNvPr id="3111" name="Text Box 42"/>
          <p:cNvSpPr txBox="1">
            <a:spLocks noChangeArrowheads="1"/>
          </p:cNvSpPr>
          <p:nvPr/>
        </p:nvSpPr>
        <p:spPr bwMode="auto">
          <a:xfrm>
            <a:off x="3575050" y="1196975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x-none"/>
              <a:t>0,n</a:t>
            </a:r>
          </a:p>
        </p:txBody>
      </p:sp>
      <p:sp>
        <p:nvSpPr>
          <p:cNvPr id="3112" name="Text Box 43"/>
          <p:cNvSpPr txBox="1">
            <a:spLocks noChangeArrowheads="1"/>
          </p:cNvSpPr>
          <p:nvPr/>
        </p:nvSpPr>
        <p:spPr bwMode="auto">
          <a:xfrm>
            <a:off x="5897564" y="1196975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x-none"/>
              <a:t>1,n</a:t>
            </a:r>
          </a:p>
        </p:txBody>
      </p:sp>
      <p:sp>
        <p:nvSpPr>
          <p:cNvPr id="3113" name="Text Box 44"/>
          <p:cNvSpPr txBox="1">
            <a:spLocks noChangeArrowheads="1"/>
          </p:cNvSpPr>
          <p:nvPr/>
        </p:nvSpPr>
        <p:spPr bwMode="auto">
          <a:xfrm>
            <a:off x="3503614" y="2276475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x-none"/>
              <a:t>1,n</a:t>
            </a:r>
          </a:p>
        </p:txBody>
      </p:sp>
      <p:sp>
        <p:nvSpPr>
          <p:cNvPr id="3114" name="Text Box 45"/>
          <p:cNvSpPr txBox="1">
            <a:spLocks noChangeArrowheads="1"/>
          </p:cNvSpPr>
          <p:nvPr/>
        </p:nvSpPr>
        <p:spPr bwMode="auto">
          <a:xfrm>
            <a:off x="2855914" y="3213100"/>
            <a:ext cx="496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x-none"/>
              <a:t>(1,1)</a:t>
            </a:r>
          </a:p>
        </p:txBody>
      </p:sp>
      <p:sp>
        <p:nvSpPr>
          <p:cNvPr id="3115" name="Text Box 46"/>
          <p:cNvSpPr txBox="1">
            <a:spLocks noChangeArrowheads="1"/>
          </p:cNvSpPr>
          <p:nvPr/>
        </p:nvSpPr>
        <p:spPr bwMode="auto">
          <a:xfrm>
            <a:off x="6383339" y="2781300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x-none"/>
              <a:t>1,n</a:t>
            </a:r>
          </a:p>
        </p:txBody>
      </p:sp>
      <p:sp>
        <p:nvSpPr>
          <p:cNvPr id="3116" name="Text Box 47"/>
          <p:cNvSpPr txBox="1">
            <a:spLocks noChangeArrowheads="1"/>
          </p:cNvSpPr>
          <p:nvPr/>
        </p:nvSpPr>
        <p:spPr bwMode="auto">
          <a:xfrm>
            <a:off x="2855914" y="2205039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x-none"/>
              <a:t>1,n</a:t>
            </a:r>
          </a:p>
        </p:txBody>
      </p:sp>
      <p:sp>
        <p:nvSpPr>
          <p:cNvPr id="3117" name="Text Box 48"/>
          <p:cNvSpPr txBox="1">
            <a:spLocks noChangeArrowheads="1"/>
          </p:cNvSpPr>
          <p:nvPr/>
        </p:nvSpPr>
        <p:spPr bwMode="auto">
          <a:xfrm>
            <a:off x="5519739" y="3789364"/>
            <a:ext cx="4476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x-none"/>
              <a:t>0,n</a:t>
            </a:r>
          </a:p>
        </p:txBody>
      </p:sp>
      <p:sp>
        <p:nvSpPr>
          <p:cNvPr id="3118" name="Text Box 49"/>
          <p:cNvSpPr txBox="1">
            <a:spLocks noChangeArrowheads="1"/>
          </p:cNvSpPr>
          <p:nvPr/>
        </p:nvSpPr>
        <p:spPr bwMode="auto">
          <a:xfrm>
            <a:off x="2927351" y="4941889"/>
            <a:ext cx="4476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x-none"/>
              <a:t>0,n</a:t>
            </a:r>
          </a:p>
        </p:txBody>
      </p:sp>
      <p:sp>
        <p:nvSpPr>
          <p:cNvPr id="3119" name="Text Box 50"/>
          <p:cNvSpPr txBox="1">
            <a:spLocks noChangeArrowheads="1"/>
          </p:cNvSpPr>
          <p:nvPr/>
        </p:nvSpPr>
        <p:spPr bwMode="auto">
          <a:xfrm>
            <a:off x="5375276" y="5516564"/>
            <a:ext cx="4476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x-none"/>
              <a:t>1,n</a:t>
            </a:r>
          </a:p>
        </p:txBody>
      </p:sp>
    </p:spTree>
    <p:extLst>
      <p:ext uri="{BB962C8B-B14F-4D97-AF65-F5344CB8AC3E}">
        <p14:creationId xmlns:p14="http://schemas.microsoft.com/office/powerpoint/2010/main" val="5819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Macintosh PowerPoint</Application>
  <PresentationFormat>Widescreen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Catarina Ferreira da Silva</dc:creator>
  <cp:lastModifiedBy>Catarina Ferreira da Silva</cp:lastModifiedBy>
  <cp:revision>1</cp:revision>
  <dcterms:created xsi:type="dcterms:W3CDTF">2017-11-23T18:19:52Z</dcterms:created>
  <dcterms:modified xsi:type="dcterms:W3CDTF">2017-11-23T18:20:41Z</dcterms:modified>
</cp:coreProperties>
</file>