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99"/>
    <p:restoredTop sz="94595"/>
  </p:normalViewPr>
  <p:slideViewPr>
    <p:cSldViewPr snapToGrid="0" snapToObjects="1">
      <p:cViewPr varScale="1">
        <p:scale>
          <a:sx n="79" d="100"/>
          <a:sy n="79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2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3BE3-00E5-1C48-B549-E83BDB2532D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26C37-E6CE-4845-AF04-A11DEAEB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6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26C37-E6CE-4845-AF04-A11DEAEB01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6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DFF1-0321-1543-8579-0416A5722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E7309-BC54-C347-9E32-DF0CC7341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008C-11AC-624A-93DA-26E0D76C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2E64-0A2B-294C-9D9A-ECE372A9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9C73-458E-F141-8AA8-A7AD971D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CB58-8A48-6F46-A8D1-BF442770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4833E-C823-8C43-B8FE-3200B210B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FF0A-4BA8-A746-92EC-3D412D0F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2233-FCBE-5A47-BFD7-6F3750E6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922C-2358-1B4A-9F84-C5C63CB7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63AB6-C6DA-784D-B313-C4882F17A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EFE79-FCBD-7E49-ABC0-4D11F0650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183DA-08C7-E549-882C-14D9CF1D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CB02-08C1-5D48-9BA8-6422FDAE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144D-5BE7-3D48-B947-424519B1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FE80-C47E-064E-BD50-78906CD1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3435-EC3E-C444-A02A-64F6211D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6344-5BE1-DD4C-8D74-953F7A2C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B4766-05C1-5245-9E8B-5B0E365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947E-AF19-0343-8EEC-43B27017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FDCF-707D-8942-A18E-6AE7D495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F676-BB81-6046-9DD3-0D3D63C0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5C84-35E7-5E4E-A7C5-517C57C2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BBC7-E8E1-A744-BC8A-F00D4D1D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E588-9AC7-D943-B3FF-D9AEAAC0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8051-09B4-0C4C-8608-C0A98497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A2DE-6F2D-1348-BF01-E1CD86EED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FBE23-F859-F745-BB90-9DD38677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55037-41DC-4E45-8FAC-98D0532A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4B04-1637-F14F-AF84-C027C760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E39AE-EFEA-D44C-96FE-95C7F90D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7464-9E17-E447-B654-57FEAE7A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A8FE-1082-4A48-9AFD-078BCEEF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DBB77-C40F-194E-9506-E41F55B06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FFE37-A1F2-8E42-9318-91C566B65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71774-6856-9448-B9E6-C8768A4B0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19643-AFCB-474F-9019-9E2A81EC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00887-B5B8-B94D-A886-38DE42B4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3F75C-F924-FA43-B723-F8D443B1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2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2F7-BBDC-7C42-B4DA-D1B886A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BF2A7-1971-FE4F-A74F-11533EDE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03971-5DAF-F84E-AA9C-8D9278CD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40152-DA7B-0E4F-AFDE-D9C5843B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2A6AF-09A5-7F40-9B99-ED650738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761C5-54BD-6B4C-AC7F-102CF9C4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F454B-299C-9C45-9CBB-1AFC3E60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0B05-8D13-ED4A-B491-92ECFEE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564E-3311-1B4A-B471-956F7FDF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7C544-69B2-804D-B09F-AFA6FBB83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AA879-657C-B440-95AD-073148FC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0897-A961-654F-9DA3-C9278069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6A1D7-21D9-894D-9167-2F48BCFD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574F-5B73-A446-9DA5-A6FF428A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CA064-853D-3C41-BD57-707F26427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7A2B3-36AE-274E-882D-D33B8C2F7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731BC-BCF6-A94D-9B28-FC6C4597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DB62F-3CFA-104A-9ACF-28A6B71B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8C519-5D3B-9C44-87D1-9257967C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3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6BCFF-89D2-214E-B3EB-A3DA896D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2CCD5-9C2A-1441-A8FD-2D904D8B7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FDC8C-DF78-5D44-B3D6-B26FC8BAF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A8FC-162D-8C4A-9D4B-A10E0D04FF86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F3E8-758A-C947-94CC-27519C9BF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A76F-C725-B644-BEE5-74F72201D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8D299-32AA-324F-8B09-0269F58F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Catarina.ferreira@univ-lyon1.f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6774-6CDB-504C-A8F4-98B20EBFB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MDD – </a:t>
            </a:r>
            <a:r>
              <a:rPr lang="en-US" dirty="0" err="1"/>
              <a:t>entité</a:t>
            </a:r>
            <a:r>
              <a:rPr lang="en-US" dirty="0"/>
              <a:t> </a:t>
            </a:r>
            <a:r>
              <a:rPr lang="en-US" dirty="0" err="1"/>
              <a:t>faible</a:t>
            </a:r>
            <a:r>
              <a:rPr lang="en-US" dirty="0"/>
              <a:t> – </a:t>
            </a:r>
            <a:r>
              <a:rPr lang="en-US" dirty="0" err="1"/>
              <a:t>identifiant</a:t>
            </a:r>
            <a:r>
              <a:rPr lang="en-US" dirty="0"/>
              <a:t> </a:t>
            </a:r>
            <a:r>
              <a:rPr lang="en-US" dirty="0" err="1"/>
              <a:t>relatif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5B926-F727-034E-9ED6-A41820512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Catarina FERREIRA DA SILVA</a:t>
            </a:r>
          </a:p>
          <a:p>
            <a:r>
              <a:rPr lang="fr-FR" dirty="0"/>
              <a:t>Maître de Conférences IUT Info. Lyon 1, Laboratoire </a:t>
            </a:r>
            <a:r>
              <a:rPr lang="fr-FR" dirty="0" err="1"/>
              <a:t>d'InfoRmatique</a:t>
            </a:r>
            <a:r>
              <a:rPr lang="fr-FR" dirty="0"/>
              <a:t> en Image et Systèmes d'information (LIRIS)</a:t>
            </a:r>
          </a:p>
          <a:p>
            <a:r>
              <a:rPr lang="fr-FR" dirty="0">
                <a:hlinkClick r:id="rId2"/>
              </a:rPr>
              <a:t>Catarina.ferreira@univ-lyon1.fr</a:t>
            </a:r>
            <a:endParaRPr lang="fr-FR" dirty="0"/>
          </a:p>
          <a:p>
            <a:r>
              <a:rPr lang="fr-FR" dirty="0"/>
              <a:t>Ce document est sous licence </a:t>
            </a:r>
            <a:r>
              <a:rPr lang="fr-FR" dirty="0" err="1"/>
              <a:t>Creative</a:t>
            </a:r>
            <a:r>
              <a:rPr lang="fr-FR" dirty="0"/>
              <a:t> Commons CC BY-NC</a:t>
            </a:r>
          </a:p>
          <a:p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adapté</a:t>
            </a:r>
            <a:r>
              <a:rPr lang="en-US" dirty="0"/>
              <a:t> du </a:t>
            </a:r>
            <a:r>
              <a:rPr lang="en-US" dirty="0" err="1"/>
              <a:t>cours</a:t>
            </a:r>
            <a:r>
              <a:rPr lang="en-US" dirty="0"/>
              <a:t> de Fabien </a:t>
            </a:r>
            <a:r>
              <a:rPr lang="en-US" dirty="0" err="1"/>
              <a:t>Duchateau</a:t>
            </a:r>
            <a:r>
              <a:rPr lang="en-US" dirty="0"/>
              <a:t> – UCBL Lyon 1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Image 3" descr="logo.pdf">
            <a:extLst>
              <a:ext uri="{FF2B5EF4-FFF2-40B4-BE49-F238E27FC236}">
                <a16:creationId xmlns:a16="http://schemas.microsoft.com/office/drawing/2014/main" id="{3E2DBE25-8E74-0340-82FD-4F697519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97" y="332696"/>
            <a:ext cx="2730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300D-3FF3-8A4B-86B2-EEDD0EF7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8D39E-F8F8-ED4A-A47D-7C86CC83C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501" y="368487"/>
            <a:ext cx="8825320" cy="6010199"/>
          </a:xfrm>
        </p:spPr>
      </p:pic>
    </p:spTree>
    <p:extLst>
      <p:ext uri="{BB962C8B-B14F-4D97-AF65-F5344CB8AC3E}">
        <p14:creationId xmlns:p14="http://schemas.microsoft.com/office/powerpoint/2010/main" val="428434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F585-6002-2245-AA6A-DFAE46EC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CA05-B2A5-B34A-88F2-C66E36AA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8317B-CE64-8244-B5A8-832C628A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85" y="365125"/>
            <a:ext cx="8613373" cy="589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3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A884-B6DF-6341-954A-EF3BF4E7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7B57-0680-4B45-ADD5-CCB9DCA0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0918E-6B6F-EE45-BA54-FE0502FE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7724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ACAB7F-C0E9-884D-B84E-C6C01101BE98}"/>
              </a:ext>
            </a:extLst>
          </p:cNvPr>
          <p:cNvSpPr txBox="1"/>
          <p:nvPr/>
        </p:nvSpPr>
        <p:spPr>
          <a:xfrm>
            <a:off x="1266045" y="4001294"/>
            <a:ext cx="1997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Identifiant</a:t>
            </a:r>
            <a:r>
              <a:rPr lang="en-US" sz="2000" b="1" dirty="0"/>
              <a:t> </a:t>
            </a:r>
            <a:r>
              <a:rPr lang="en-US" sz="2000" b="1" dirty="0" err="1"/>
              <a:t>relatif</a:t>
            </a:r>
            <a:endParaRPr lang="en-US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76CE9-B61B-B442-BAE3-02B4C0619CC6}"/>
              </a:ext>
            </a:extLst>
          </p:cNvPr>
          <p:cNvCxnSpPr/>
          <p:nvPr/>
        </p:nvCxnSpPr>
        <p:spPr>
          <a:xfrm>
            <a:off x="3232632" y="4185960"/>
            <a:ext cx="850853" cy="64908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7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47A4-AF03-6842-BF1E-D61EF965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relationnel</a:t>
            </a:r>
            <a:r>
              <a:rPr lang="en-US" dirty="0"/>
              <a:t> de </a:t>
            </a:r>
            <a:r>
              <a:rPr lang="en-US" dirty="0" err="1"/>
              <a:t>l’entité</a:t>
            </a:r>
            <a:r>
              <a:rPr lang="en-US" dirty="0"/>
              <a:t> </a:t>
            </a:r>
            <a:r>
              <a:rPr lang="en-US" dirty="0" err="1"/>
              <a:t>faible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F5BA-E6D6-E445-BF75-5FA86F26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Passage de </a:t>
            </a:r>
            <a:r>
              <a:rPr lang="en-US" dirty="0" err="1"/>
              <a:t>l’identifiant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au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relationnel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Bâtiment</a:t>
            </a:r>
            <a:r>
              <a:rPr lang="en-US" dirty="0"/>
              <a:t>(</a:t>
            </a:r>
            <a:r>
              <a:rPr lang="en-US" u="sng" dirty="0" err="1"/>
              <a:t>nomBat</a:t>
            </a:r>
            <a:r>
              <a:rPr lang="en-US" dirty="0"/>
              <a:t>, </a:t>
            </a:r>
            <a:r>
              <a:rPr lang="en-US" dirty="0" err="1"/>
              <a:t>adresseBat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Salle(</a:t>
            </a:r>
            <a:r>
              <a:rPr lang="en-US" u="sng" dirty="0" err="1"/>
              <a:t>numSalle</a:t>
            </a:r>
            <a:r>
              <a:rPr lang="en-US" dirty="0"/>
              <a:t>, </a:t>
            </a:r>
            <a:r>
              <a:rPr lang="en-US" dirty="0" err="1"/>
              <a:t>capacité</a:t>
            </a:r>
            <a:r>
              <a:rPr lang="en-US" dirty="0"/>
              <a:t>, </a:t>
            </a:r>
            <a:r>
              <a:rPr lang="en-US" u="sng" dirty="0">
                <a:solidFill>
                  <a:srgbClr val="C00000"/>
                </a:solidFill>
              </a:rPr>
              <a:t>#</a:t>
            </a:r>
            <a:r>
              <a:rPr lang="en-US" u="sng" dirty="0" err="1">
                <a:solidFill>
                  <a:srgbClr val="C00000"/>
                </a:solidFill>
              </a:rPr>
              <a:t>nomBat</a:t>
            </a:r>
            <a:r>
              <a:rPr lang="en-US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F58619-9F49-7744-8F5B-B3DC4E50FDB2}"/>
              </a:ext>
            </a:extLst>
          </p:cNvPr>
          <p:cNvCxnSpPr>
            <a:cxnSpLocks/>
          </p:cNvCxnSpPr>
          <p:nvPr/>
        </p:nvCxnSpPr>
        <p:spPr>
          <a:xfrm flipV="1">
            <a:off x="5812971" y="3869871"/>
            <a:ext cx="375558" cy="9144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B5B67F-CA93-454E-9C07-F196147E6B1A}"/>
              </a:ext>
            </a:extLst>
          </p:cNvPr>
          <p:cNvSpPr txBox="1"/>
          <p:nvPr/>
        </p:nvSpPr>
        <p:spPr>
          <a:xfrm>
            <a:off x="1975751" y="4980214"/>
            <a:ext cx="8770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L’entité faible reçoit la clé primaire de l’autre entité </a:t>
            </a:r>
          </a:p>
          <a:p>
            <a:r>
              <a:rPr lang="fr-FR" sz="2400" dirty="0"/>
              <a:t>L’entité Salle a besoin de cette clé pour être complètement identifiée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D13238-40AF-8349-8CF2-87E637C8E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41547"/>
              </p:ext>
            </p:extLst>
          </p:nvPr>
        </p:nvGraphicFramePr>
        <p:xfrm>
          <a:off x="7985010" y="3398883"/>
          <a:ext cx="33687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68">
                  <a:extLst>
                    <a:ext uri="{9D8B030D-6E8A-4147-A177-3AD203B41FA5}">
                      <a16:colId xmlns:a16="http://schemas.microsoft.com/office/drawing/2014/main" val="2921569145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1209106663"/>
                    </a:ext>
                  </a:extLst>
                </a:gridCol>
                <a:gridCol w="1238682">
                  <a:extLst>
                    <a:ext uri="{9D8B030D-6E8A-4147-A177-3AD203B41FA5}">
                      <a16:colId xmlns:a16="http://schemas.microsoft.com/office/drawing/2014/main" val="2357808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numSalle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capacité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rgbClr val="C00000"/>
                          </a:solidFill>
                        </a:rPr>
                        <a:t>nomBat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0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8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9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1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6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104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MDD – entité faible – identifiant relatif</vt:lpstr>
      <vt:lpstr>PowerPoint Presentation</vt:lpstr>
      <vt:lpstr>PowerPoint Presentation</vt:lpstr>
      <vt:lpstr>PowerPoint Presentation</vt:lpstr>
      <vt:lpstr>Modèle relationnel de l’entité faible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 – entité faible – identifiant relatif</dc:title>
  <dc:creator>Catarina Ferreira Da Silva</dc:creator>
  <cp:lastModifiedBy>Catarina Ferreira Da Silva</cp:lastModifiedBy>
  <cp:revision>11</cp:revision>
  <dcterms:created xsi:type="dcterms:W3CDTF">2018-10-16T19:46:30Z</dcterms:created>
  <dcterms:modified xsi:type="dcterms:W3CDTF">2019-07-21T18:50:37Z</dcterms:modified>
</cp:coreProperties>
</file>