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780-E465-4434-BA0B-535D0DCD7DD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A384052-545B-4755-9D8A-0E9267CABD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5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780-E465-4434-BA0B-535D0DCD7DD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4052-545B-4755-9D8A-0E9267CABDD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4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780-E465-4434-BA0B-535D0DCD7DD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4052-545B-4755-9D8A-0E9267CABD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9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780-E465-4434-BA0B-535D0DCD7DD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4052-545B-4755-9D8A-0E9267CABDD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16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780-E465-4434-BA0B-535D0DCD7DD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4052-545B-4755-9D8A-0E9267CABD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28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780-E465-4434-BA0B-535D0DCD7DD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4052-545B-4755-9D8A-0E9267CABDD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8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780-E465-4434-BA0B-535D0DCD7DD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4052-545B-4755-9D8A-0E9267CABDD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09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780-E465-4434-BA0B-535D0DCD7DD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4052-545B-4755-9D8A-0E9267CABDD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14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780-E465-4434-BA0B-535D0DCD7DD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4052-545B-4755-9D8A-0E9267CAB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2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0780-E465-4434-BA0B-535D0DCD7DD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4052-545B-4755-9D8A-0E9267CABDD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9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AC0780-E465-4434-BA0B-535D0DCD7DD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4052-545B-4755-9D8A-0E9267CABDD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81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C0780-E465-4434-BA0B-535D0DCD7DD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A384052-545B-4755-9D8A-0E9267CABD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0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29945"/>
            <a:ext cx="12192000" cy="3739980"/>
          </a:xfrm>
        </p:spPr>
        <p:txBody>
          <a:bodyPr>
            <a:noAutofit/>
          </a:bodyPr>
          <a:lstStyle/>
          <a:p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Mutant Isle</a:t>
            </a:r>
            <a:b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Vinh</a:t>
            </a:r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Survival-Escape</a:t>
            </a:r>
            <a:b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CF-CIT 2D002</a:t>
            </a:r>
            <a:b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Phùng</a:t>
            </a:r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4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00216"/>
            <a:ext cx="12192000" cy="1029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0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097" y="1252151"/>
            <a:ext cx="9506466" cy="573474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Cốt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Truyện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098" y="1825625"/>
            <a:ext cx="9506466" cy="2177963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Cốt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(player),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trôi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hòn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138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54" y="1201267"/>
            <a:ext cx="4837670" cy="596040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43" y="1963269"/>
            <a:ext cx="5208373" cy="419039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tree/Animator/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Retarget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animation/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Cutscene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Person Camera/Terrain/Mini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VFX/SFX,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Light / Audio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Scriptable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(SO)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Details (LODs)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3/5 Design Pattern (Singleton,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 - Bone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11097" y="1922081"/>
            <a:ext cx="2259227" cy="3127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Cloth System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Ragdoll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Save/Load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75936" y="1922080"/>
            <a:ext cx="1982230" cy="36878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81582" y="1201267"/>
            <a:ext cx="5780903" cy="596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2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79" y="1218166"/>
            <a:ext cx="9603275" cy="546486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8510"/>
            <a:ext cx="10515600" cy="1655565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class/function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53754"/>
            <a:ext cx="10515600" cy="2471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1202"/>
            <a:ext cx="12192000" cy="59046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1975623"/>
            <a:ext cx="12192000" cy="878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6" descr="https://img.tripi.vn/cdn-cgi/image/width=700,height=700/https:/gcs.tripi.vn/public-tripi/tripi-feed/img/482516WKJ/anh-mo-t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187</TotalTime>
  <Words>245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Times New Roman</vt:lpstr>
      <vt:lpstr>Gallery</vt:lpstr>
      <vt:lpstr>  Tên Trò Chơi: Mutant Isle  Họ Tên: Lê Quang Vinh  Thể Loại: Survival-Escape  Lớp: CF-CIT 2D002  Giảng Viên: Phùng Khắc Phương </vt:lpstr>
      <vt:lpstr>Cốt Truyện</vt:lpstr>
      <vt:lpstr>Những gì làm được</vt:lpstr>
      <vt:lpstr>Bài học rút ra</vt:lpstr>
      <vt:lpstr>Kết thúc thuyết trình bảo vệ đồ 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Giảng Viên:Phùng Khắc Phương Lớp : CF-CIT 2D002 Họ tên: Lê Quang Vinh Tên trò chơi: Mutant Isle Thể loại : Survival-Escape </dc:title>
  <dc:creator>Admin</dc:creator>
  <cp:lastModifiedBy>Admin</cp:lastModifiedBy>
  <cp:revision>50</cp:revision>
  <dcterms:created xsi:type="dcterms:W3CDTF">2025-09-29T07:56:59Z</dcterms:created>
  <dcterms:modified xsi:type="dcterms:W3CDTF">2025-09-29T14:07:07Z</dcterms:modified>
</cp:coreProperties>
</file>