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1.xml" Type="http://schemas.openxmlformats.org/officeDocument/2006/relationships/slide"/><Relationship Id="rId11" Target="slides/slide2.xml" Type="http://schemas.openxmlformats.org/officeDocument/2006/relationships/slide"/><Relationship Id="rId12" Target="slides/slide3.xml" Type="http://schemas.openxmlformats.org/officeDocument/2006/relationships/slide"/><Relationship Id="rId13" Target="slides/slide4.xml" Type="http://schemas.openxmlformats.org/officeDocument/2006/relationships/slide"/><Relationship Id="rId14" Target="slides/slide5.xml" Type="http://schemas.openxmlformats.org/officeDocument/2006/relationships/slide"/><Relationship Id="rId15" Target="slides/slide6.xml" Type="http://schemas.openxmlformats.org/officeDocument/2006/relationships/slide"/><Relationship Id="rId16" Target="slides/slide7.xml" Type="http://schemas.openxmlformats.org/officeDocument/2006/relationships/slide"/><Relationship Id="rId17" Target="slides/slide8.xml" Type="http://schemas.openxmlformats.org/officeDocument/2006/relationships/slide"/><Relationship Id="rId18" Target="slides/slide9.xml" Type="http://schemas.openxmlformats.org/officeDocument/2006/relationships/slide"/><Relationship Id="rId19" Target="slides/slide10.xml" Type="http://schemas.openxmlformats.org/officeDocument/2006/relationships/slide"/><Relationship Id="rId2" Target="presProps.xml" Type="http://schemas.openxmlformats.org/officeDocument/2006/relationships/presProps"/><Relationship Id="rId20" Target="slides/slide11.xml" Type="http://schemas.openxmlformats.org/officeDocument/2006/relationships/slide"/><Relationship Id="rId21" Target="slides/slide12.xml" Type="http://schemas.openxmlformats.org/officeDocument/2006/relationships/slide"/><Relationship Id="rId22" Target="slides/slide13.xml" Type="http://schemas.openxmlformats.org/officeDocument/2006/relationships/slide"/><Relationship Id="rId23" Target="slides/slide14.xml" Type="http://schemas.openxmlformats.org/officeDocument/2006/relationships/slide"/><Relationship Id="rId24" Target="slides/slide15.xml" Type="http://schemas.openxmlformats.org/officeDocument/2006/relationships/slide"/><Relationship Id="rId25" Target="slides/slide16.xml" Type="http://schemas.openxmlformats.org/officeDocument/2006/relationships/slide"/><Relationship Id="rId26" Target="slides/slide17.xml" Type="http://schemas.openxmlformats.org/officeDocument/2006/relationships/slide"/><Relationship Id="rId27" Target="slides/slide18.xml" Type="http://schemas.openxmlformats.org/officeDocument/2006/relationships/slide"/><Relationship Id="rId28" Target="slides/slide19.xml" Type="http://schemas.openxmlformats.org/officeDocument/2006/relationships/slide"/><Relationship Id="rId29" Target="slides/slide20.xml" Type="http://schemas.openxmlformats.org/officeDocument/2006/relationships/slide"/><Relationship Id="rId3" Target="viewProps.xml" Type="http://schemas.openxmlformats.org/officeDocument/2006/relationships/viewProps"/><Relationship Id="rId30" Target="slides/slide21.xml" Type="http://schemas.openxmlformats.org/officeDocument/2006/relationships/slide"/><Relationship Id="rId31" Target="slides/slide22.xml" Type="http://schemas.openxmlformats.org/officeDocument/2006/relationships/slide"/><Relationship Id="rId32" Target="slides/slide23.xml" Type="http://schemas.openxmlformats.org/officeDocument/2006/relationships/slide"/><Relationship Id="rId33" Target="slides/slide24.xml" Type="http://schemas.openxmlformats.org/officeDocument/2006/relationships/slide"/><Relationship Id="rId34" Target="slides/slide25.xml" Type="http://schemas.openxmlformats.org/officeDocument/2006/relationships/slide"/><Relationship Id="rId35" Target="slides/slide26.xml" Type="http://schemas.openxmlformats.org/officeDocument/2006/relationships/slide"/><Relationship Id="rId36" Target="slides/slide27.xml" Type="http://schemas.openxmlformats.org/officeDocument/2006/relationships/slide"/><Relationship Id="rId37" Target="slides/slide28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/Relationships>
</file>

<file path=ppt/slides/_rels/slide2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/Relationships>
</file>

<file path=ppt/slides/_rels/slide2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/Relationships>
</file>

<file path=ppt/slides/_rels/slide2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/Relationships>
</file>

<file path=ppt/slides/_rels/slide2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/Relationships>
</file>

<file path=ppt/slides/_rels/slide2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/Relationships>
</file>

<file path=ppt/slides/_rels/slide2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/Relationships>
</file>

<file path=ppt/slides/_rels/slide2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364" r="0" b="364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42348" y="0"/>
            <a:ext cx="15861755" cy="10287000"/>
          </a:xfrm>
          <a:custGeom>
            <a:avLst/>
            <a:gdLst/>
            <a:ahLst/>
            <a:cxnLst/>
            <a:rect r="r" b="b" t="t" l="l"/>
            <a:pathLst>
              <a:path h="10287000" w="15861755">
                <a:moveTo>
                  <a:pt x="0" y="0"/>
                </a:moveTo>
                <a:lnTo>
                  <a:pt x="15861755" y="0"/>
                </a:lnTo>
                <a:lnTo>
                  <a:pt x="1586175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65371" y="94755"/>
            <a:ext cx="14230682" cy="10192245"/>
          </a:xfrm>
          <a:custGeom>
            <a:avLst/>
            <a:gdLst/>
            <a:ahLst/>
            <a:cxnLst/>
            <a:rect r="r" b="b" t="t" l="l"/>
            <a:pathLst>
              <a:path h="10192245" w="14230682">
                <a:moveTo>
                  <a:pt x="0" y="0"/>
                </a:moveTo>
                <a:lnTo>
                  <a:pt x="14230682" y="0"/>
                </a:lnTo>
                <a:lnTo>
                  <a:pt x="14230682" y="10192245"/>
                </a:lnTo>
                <a:lnTo>
                  <a:pt x="0" y="101922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79508" y="318565"/>
            <a:ext cx="16379792" cy="9562769"/>
          </a:xfrm>
          <a:custGeom>
            <a:avLst/>
            <a:gdLst/>
            <a:ahLst/>
            <a:cxnLst/>
            <a:rect r="r" b="b" t="t" l="l"/>
            <a:pathLst>
              <a:path h="9562769" w="16379792">
                <a:moveTo>
                  <a:pt x="0" y="0"/>
                </a:moveTo>
                <a:lnTo>
                  <a:pt x="16379792" y="0"/>
                </a:lnTo>
                <a:lnTo>
                  <a:pt x="16379792" y="9562769"/>
                </a:lnTo>
                <a:lnTo>
                  <a:pt x="0" y="95627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25067" y="583487"/>
            <a:ext cx="17287780" cy="9253799"/>
          </a:xfrm>
          <a:custGeom>
            <a:avLst/>
            <a:gdLst/>
            <a:ahLst/>
            <a:cxnLst/>
            <a:rect r="r" b="b" t="t" l="l"/>
            <a:pathLst>
              <a:path h="9253799" w="17287780">
                <a:moveTo>
                  <a:pt x="0" y="0"/>
                </a:moveTo>
                <a:lnTo>
                  <a:pt x="17287780" y="0"/>
                </a:lnTo>
                <a:lnTo>
                  <a:pt x="17287780" y="9253800"/>
                </a:lnTo>
                <a:lnTo>
                  <a:pt x="0" y="92538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73809" y="373325"/>
            <a:ext cx="17044180" cy="9598806"/>
          </a:xfrm>
          <a:custGeom>
            <a:avLst/>
            <a:gdLst/>
            <a:ahLst/>
            <a:cxnLst/>
            <a:rect r="r" b="b" t="t" l="l"/>
            <a:pathLst>
              <a:path h="9598806" w="17044180">
                <a:moveTo>
                  <a:pt x="0" y="0"/>
                </a:moveTo>
                <a:lnTo>
                  <a:pt x="17044180" y="0"/>
                </a:lnTo>
                <a:lnTo>
                  <a:pt x="17044180" y="9598806"/>
                </a:lnTo>
                <a:lnTo>
                  <a:pt x="0" y="95988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367332"/>
            <a:ext cx="15629333" cy="10200657"/>
          </a:xfrm>
          <a:custGeom>
            <a:avLst/>
            <a:gdLst/>
            <a:ahLst/>
            <a:cxnLst/>
            <a:rect r="r" b="b" t="t" l="l"/>
            <a:pathLst>
              <a:path h="10200657" w="15629333">
                <a:moveTo>
                  <a:pt x="0" y="0"/>
                </a:moveTo>
                <a:lnTo>
                  <a:pt x="15629333" y="0"/>
                </a:lnTo>
                <a:lnTo>
                  <a:pt x="15629333" y="10200657"/>
                </a:lnTo>
                <a:lnTo>
                  <a:pt x="0" y="102006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93417" y="98907"/>
            <a:ext cx="15575481" cy="10008424"/>
          </a:xfrm>
          <a:custGeom>
            <a:avLst/>
            <a:gdLst/>
            <a:ahLst/>
            <a:cxnLst/>
            <a:rect r="r" b="b" t="t" l="l"/>
            <a:pathLst>
              <a:path h="10008424" w="15575481">
                <a:moveTo>
                  <a:pt x="0" y="0"/>
                </a:moveTo>
                <a:lnTo>
                  <a:pt x="15575481" y="0"/>
                </a:lnTo>
                <a:lnTo>
                  <a:pt x="15575481" y="10008424"/>
                </a:lnTo>
                <a:lnTo>
                  <a:pt x="0" y="100084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406637" y="0"/>
            <a:ext cx="7474727" cy="10287000"/>
          </a:xfrm>
          <a:custGeom>
            <a:avLst/>
            <a:gdLst/>
            <a:ahLst/>
            <a:cxnLst/>
            <a:rect r="r" b="b" t="t" l="l"/>
            <a:pathLst>
              <a:path h="10287000" w="7474727">
                <a:moveTo>
                  <a:pt x="0" y="0"/>
                </a:moveTo>
                <a:lnTo>
                  <a:pt x="7474726" y="0"/>
                </a:lnTo>
                <a:lnTo>
                  <a:pt x="747472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82355"/>
            <a:ext cx="16230600" cy="9722290"/>
          </a:xfrm>
          <a:custGeom>
            <a:avLst/>
            <a:gdLst/>
            <a:ahLst/>
            <a:cxnLst/>
            <a:rect r="r" b="b" t="t" l="l"/>
            <a:pathLst>
              <a:path h="9722290" w="16230600">
                <a:moveTo>
                  <a:pt x="0" y="0"/>
                </a:moveTo>
                <a:lnTo>
                  <a:pt x="16230600" y="0"/>
                </a:lnTo>
                <a:lnTo>
                  <a:pt x="16230600" y="9722290"/>
                </a:lnTo>
                <a:lnTo>
                  <a:pt x="0" y="97222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902277" y="256542"/>
            <a:ext cx="6653620" cy="10030458"/>
          </a:xfrm>
          <a:custGeom>
            <a:avLst/>
            <a:gdLst/>
            <a:ahLst/>
            <a:cxnLst/>
            <a:rect r="r" b="b" t="t" l="l"/>
            <a:pathLst>
              <a:path h="10030458" w="6653620">
                <a:moveTo>
                  <a:pt x="0" y="0"/>
                </a:moveTo>
                <a:lnTo>
                  <a:pt x="6653621" y="0"/>
                </a:lnTo>
                <a:lnTo>
                  <a:pt x="6653621" y="10030458"/>
                </a:lnTo>
                <a:lnTo>
                  <a:pt x="0" y="100304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615" r="0" b="615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86925" y="361560"/>
            <a:ext cx="16744236" cy="9697131"/>
          </a:xfrm>
          <a:custGeom>
            <a:avLst/>
            <a:gdLst/>
            <a:ahLst/>
            <a:cxnLst/>
            <a:rect r="r" b="b" t="t" l="l"/>
            <a:pathLst>
              <a:path h="9697131" w="16744236">
                <a:moveTo>
                  <a:pt x="0" y="0"/>
                </a:moveTo>
                <a:lnTo>
                  <a:pt x="16744236" y="0"/>
                </a:lnTo>
                <a:lnTo>
                  <a:pt x="16744236" y="9697131"/>
                </a:lnTo>
                <a:lnTo>
                  <a:pt x="0" y="96971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73743" y="2328227"/>
            <a:ext cx="8740514" cy="5630546"/>
          </a:xfrm>
          <a:custGeom>
            <a:avLst/>
            <a:gdLst/>
            <a:ahLst/>
            <a:cxnLst/>
            <a:rect r="r" b="b" t="t" l="l"/>
            <a:pathLst>
              <a:path h="5630546" w="8740514">
                <a:moveTo>
                  <a:pt x="0" y="0"/>
                </a:moveTo>
                <a:lnTo>
                  <a:pt x="8740514" y="0"/>
                </a:lnTo>
                <a:lnTo>
                  <a:pt x="8740514" y="5630546"/>
                </a:lnTo>
                <a:lnTo>
                  <a:pt x="0" y="56305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70560" y="318996"/>
            <a:ext cx="15473717" cy="9968004"/>
          </a:xfrm>
          <a:custGeom>
            <a:avLst/>
            <a:gdLst/>
            <a:ahLst/>
            <a:cxnLst/>
            <a:rect r="r" b="b" t="t" l="l"/>
            <a:pathLst>
              <a:path h="9968004" w="15473717">
                <a:moveTo>
                  <a:pt x="0" y="0"/>
                </a:moveTo>
                <a:lnTo>
                  <a:pt x="15473717" y="0"/>
                </a:lnTo>
                <a:lnTo>
                  <a:pt x="15473717" y="9968004"/>
                </a:lnTo>
                <a:lnTo>
                  <a:pt x="0" y="99680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75859" y="513904"/>
            <a:ext cx="16993528" cy="9401512"/>
          </a:xfrm>
          <a:custGeom>
            <a:avLst/>
            <a:gdLst/>
            <a:ahLst/>
            <a:cxnLst/>
            <a:rect r="r" b="b" t="t" l="l"/>
            <a:pathLst>
              <a:path h="9401512" w="16993528">
                <a:moveTo>
                  <a:pt x="0" y="0"/>
                </a:moveTo>
                <a:lnTo>
                  <a:pt x="16993528" y="0"/>
                </a:lnTo>
                <a:lnTo>
                  <a:pt x="16993528" y="9401512"/>
                </a:lnTo>
                <a:lnTo>
                  <a:pt x="0" y="94015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76362" y="354869"/>
            <a:ext cx="15951227" cy="9586848"/>
          </a:xfrm>
          <a:custGeom>
            <a:avLst/>
            <a:gdLst/>
            <a:ahLst/>
            <a:cxnLst/>
            <a:rect r="r" b="b" t="t" l="l"/>
            <a:pathLst>
              <a:path h="9586848" w="15951227">
                <a:moveTo>
                  <a:pt x="0" y="0"/>
                </a:moveTo>
                <a:lnTo>
                  <a:pt x="15951227" y="0"/>
                </a:lnTo>
                <a:lnTo>
                  <a:pt x="15951227" y="9586848"/>
                </a:lnTo>
                <a:lnTo>
                  <a:pt x="0" y="95868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00911" y="205753"/>
            <a:ext cx="17033831" cy="10081247"/>
          </a:xfrm>
          <a:custGeom>
            <a:avLst/>
            <a:gdLst/>
            <a:ahLst/>
            <a:cxnLst/>
            <a:rect r="r" b="b" t="t" l="l"/>
            <a:pathLst>
              <a:path h="10081247" w="17033831">
                <a:moveTo>
                  <a:pt x="0" y="0"/>
                </a:moveTo>
                <a:lnTo>
                  <a:pt x="17033830" y="0"/>
                </a:lnTo>
                <a:lnTo>
                  <a:pt x="17033830" y="10081247"/>
                </a:lnTo>
                <a:lnTo>
                  <a:pt x="0" y="100812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6992" y="701963"/>
            <a:ext cx="17604332" cy="8908537"/>
          </a:xfrm>
          <a:custGeom>
            <a:avLst/>
            <a:gdLst/>
            <a:ahLst/>
            <a:cxnLst/>
            <a:rect r="r" b="b" t="t" l="l"/>
            <a:pathLst>
              <a:path h="8908537" w="17604332">
                <a:moveTo>
                  <a:pt x="0" y="0"/>
                </a:moveTo>
                <a:lnTo>
                  <a:pt x="17604332" y="0"/>
                </a:lnTo>
                <a:lnTo>
                  <a:pt x="17604332" y="8908536"/>
                </a:lnTo>
                <a:lnTo>
                  <a:pt x="0" y="89085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8950"/>
            <a:ext cx="18288000" cy="10269101"/>
          </a:xfrm>
          <a:custGeom>
            <a:avLst/>
            <a:gdLst/>
            <a:ahLst/>
            <a:cxnLst/>
            <a:rect r="r" b="b" t="t" l="l"/>
            <a:pathLst>
              <a:path h="10269101" w="18288000">
                <a:moveTo>
                  <a:pt x="0" y="0"/>
                </a:moveTo>
                <a:lnTo>
                  <a:pt x="18288000" y="0"/>
                </a:lnTo>
                <a:lnTo>
                  <a:pt x="18288000" y="10269100"/>
                </a:lnTo>
                <a:lnTo>
                  <a:pt x="0" y="102691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12" r="0" b="12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303" y="0"/>
            <a:ext cx="18193394" cy="10287000"/>
          </a:xfrm>
          <a:custGeom>
            <a:avLst/>
            <a:gdLst/>
            <a:ahLst/>
            <a:cxnLst/>
            <a:rect r="r" b="b" t="t" l="l"/>
            <a:pathLst>
              <a:path h="10287000" w="18193394">
                <a:moveTo>
                  <a:pt x="0" y="0"/>
                </a:moveTo>
                <a:lnTo>
                  <a:pt x="18193394" y="0"/>
                </a:lnTo>
                <a:lnTo>
                  <a:pt x="1819339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800" y="0"/>
            <a:ext cx="18258400" cy="10287000"/>
          </a:xfrm>
          <a:custGeom>
            <a:avLst/>
            <a:gdLst/>
            <a:ahLst/>
            <a:cxnLst/>
            <a:rect r="r" b="b" t="t" l="l"/>
            <a:pathLst>
              <a:path h="10287000" w="18258400">
                <a:moveTo>
                  <a:pt x="0" y="0"/>
                </a:moveTo>
                <a:lnTo>
                  <a:pt x="18258400" y="0"/>
                </a:lnTo>
                <a:lnTo>
                  <a:pt x="182584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278" y="0"/>
            <a:ext cx="18270722" cy="10296737"/>
          </a:xfrm>
          <a:custGeom>
            <a:avLst/>
            <a:gdLst/>
            <a:ahLst/>
            <a:cxnLst/>
            <a:rect r="r" b="b" t="t" l="l"/>
            <a:pathLst>
              <a:path h="10296737" w="18270722">
                <a:moveTo>
                  <a:pt x="0" y="0"/>
                </a:moveTo>
                <a:lnTo>
                  <a:pt x="18270722" y="0"/>
                </a:lnTo>
                <a:lnTo>
                  <a:pt x="18270722" y="10296737"/>
                </a:lnTo>
                <a:lnTo>
                  <a:pt x="0" y="102967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29152" cy="10320316"/>
          </a:xfrm>
          <a:custGeom>
            <a:avLst/>
            <a:gdLst/>
            <a:ahLst/>
            <a:cxnLst/>
            <a:rect r="r" b="b" t="t" l="l"/>
            <a:pathLst>
              <a:path h="10320316" w="18229152">
                <a:moveTo>
                  <a:pt x="0" y="0"/>
                </a:moveTo>
                <a:lnTo>
                  <a:pt x="18229152" y="0"/>
                </a:lnTo>
                <a:lnTo>
                  <a:pt x="18229152" y="10320316"/>
                </a:lnTo>
                <a:lnTo>
                  <a:pt x="0" y="103203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72" y="0"/>
            <a:ext cx="18425174" cy="10366736"/>
          </a:xfrm>
          <a:custGeom>
            <a:avLst/>
            <a:gdLst/>
            <a:ahLst/>
            <a:cxnLst/>
            <a:rect r="r" b="b" t="t" l="l"/>
            <a:pathLst>
              <a:path h="10366736" w="18425174">
                <a:moveTo>
                  <a:pt x="0" y="0"/>
                </a:moveTo>
                <a:lnTo>
                  <a:pt x="18425174" y="0"/>
                </a:lnTo>
                <a:lnTo>
                  <a:pt x="18425174" y="10366736"/>
                </a:lnTo>
                <a:lnTo>
                  <a:pt x="0" y="103667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70459"/>
            <a:ext cx="18288000" cy="10146082"/>
          </a:xfrm>
          <a:custGeom>
            <a:avLst/>
            <a:gdLst/>
            <a:ahLst/>
            <a:cxnLst/>
            <a:rect r="r" b="b" t="t" l="l"/>
            <a:pathLst>
              <a:path h="10146082" w="18288000">
                <a:moveTo>
                  <a:pt x="0" y="0"/>
                </a:moveTo>
                <a:lnTo>
                  <a:pt x="18288000" y="0"/>
                </a:lnTo>
                <a:lnTo>
                  <a:pt x="18288000" y="10146082"/>
                </a:lnTo>
                <a:lnTo>
                  <a:pt x="0" y="101460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215" y="0"/>
            <a:ext cx="18271571" cy="10287000"/>
          </a:xfrm>
          <a:custGeom>
            <a:avLst/>
            <a:gdLst/>
            <a:ahLst/>
            <a:cxnLst/>
            <a:rect r="r" b="b" t="t" l="l"/>
            <a:pathLst>
              <a:path h="10287000" w="18271571">
                <a:moveTo>
                  <a:pt x="0" y="0"/>
                </a:moveTo>
                <a:lnTo>
                  <a:pt x="18271570" y="0"/>
                </a:lnTo>
                <a:lnTo>
                  <a:pt x="1827157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325887" y="2284400"/>
            <a:ext cx="9636227" cy="5718200"/>
          </a:xfrm>
          <a:custGeom>
            <a:avLst/>
            <a:gdLst/>
            <a:ahLst/>
            <a:cxnLst/>
            <a:rect r="r" b="b" t="t" l="l"/>
            <a:pathLst>
              <a:path h="5718200" w="9636227">
                <a:moveTo>
                  <a:pt x="0" y="0"/>
                </a:moveTo>
                <a:lnTo>
                  <a:pt x="9636226" y="0"/>
                </a:lnTo>
                <a:lnTo>
                  <a:pt x="9636226" y="5718200"/>
                </a:lnTo>
                <a:lnTo>
                  <a:pt x="0" y="5718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71828" y="0"/>
            <a:ext cx="17064415" cy="10126136"/>
          </a:xfrm>
          <a:custGeom>
            <a:avLst/>
            <a:gdLst/>
            <a:ahLst/>
            <a:cxnLst/>
            <a:rect r="r" b="b" t="t" l="l"/>
            <a:pathLst>
              <a:path h="10126136" w="17064415">
                <a:moveTo>
                  <a:pt x="0" y="0"/>
                </a:moveTo>
                <a:lnTo>
                  <a:pt x="17064414" y="0"/>
                </a:lnTo>
                <a:lnTo>
                  <a:pt x="17064414" y="10126136"/>
                </a:lnTo>
                <a:lnTo>
                  <a:pt x="0" y="101261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DAFkxTHUzRw</dc:identifier>
  <dcterms:modified xsi:type="dcterms:W3CDTF">2011-08-01T06:04:30Z</dcterms:modified>
  <cp:revision>1</cp:revision>
</cp:coreProperties>
</file>