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50B"/>
    <a:srgbClr val="4D8BE5"/>
    <a:srgbClr val="FB9393"/>
    <a:srgbClr val="DEC5B0"/>
    <a:srgbClr val="7A5332"/>
    <a:srgbClr val="BDA081"/>
    <a:srgbClr val="ED6F37"/>
    <a:srgbClr val="1E66D0"/>
    <a:srgbClr val="84AC04"/>
    <a:srgbClr val="FC8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35368" y="-2028199"/>
            <a:ext cx="10356937" cy="4510700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490883" y="2545513"/>
            <a:ext cx="469707" cy="471817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964900" y="2104569"/>
            <a:ext cx="736401" cy="7364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86387" y="4446606"/>
            <a:ext cx="3251716" cy="2476687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7021664" y="5640659"/>
            <a:ext cx="4210344" cy="395443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345600" y="2321396"/>
            <a:ext cx="9500800" cy="15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133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345600" y="3850995"/>
            <a:ext cx="9500800" cy="6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77053" y="1727661"/>
            <a:ext cx="736401" cy="7364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5040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7021664" y="6091825"/>
            <a:ext cx="4210344" cy="395443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486567" y="-2294599"/>
            <a:ext cx="12858667" cy="4510700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3" name="Google Shape;873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>
            <a:spLocks noGrp="1"/>
          </p:cNvSpPr>
          <p:nvPr>
            <p:ph type="subTitle" idx="1"/>
          </p:nvPr>
        </p:nvSpPr>
        <p:spPr>
          <a:xfrm>
            <a:off x="3399200" y="3858600"/>
            <a:ext cx="5393600" cy="16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328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02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523567" y="2161344"/>
            <a:ext cx="4012933" cy="2085589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4484700" y="2163362"/>
            <a:ext cx="4056800" cy="2083573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8491033" y="2159729"/>
            <a:ext cx="4004400" cy="2087207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950747" y="-3311315"/>
            <a:ext cx="10512292" cy="457836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959984" y="4971456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960000" y="3824067"/>
            <a:ext cx="195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1171133" y="2355900"/>
            <a:ext cx="779600" cy="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4888951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4888967" y="3824067"/>
            <a:ext cx="18960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5104467" y="2355933"/>
            <a:ext cx="779600" cy="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8896384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8896400" y="3824067"/>
            <a:ext cx="1824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9110000" y="2355933"/>
            <a:ext cx="779600" cy="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667212" y="-94787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669267" y="100970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667212" y="296729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669267" y="492488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667212" y="688245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669267" y="884004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1619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7833" y="2707533"/>
            <a:ext cx="63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523567" y="2161344"/>
            <a:ext cx="4012933" cy="2085589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4484700" y="2163362"/>
            <a:ext cx="4056800" cy="2083573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8491033" y="2159729"/>
            <a:ext cx="1732520" cy="2087207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365786" y="-3311315"/>
            <a:ext cx="10512292" cy="457836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70" name="Google Shape;1270;p14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71" name="Google Shape;1271;p14"/>
          <p:cNvSpPr txBox="1">
            <a:spLocks noGrp="1"/>
          </p:cNvSpPr>
          <p:nvPr>
            <p:ph type="subTitle" idx="1"/>
          </p:nvPr>
        </p:nvSpPr>
        <p:spPr>
          <a:xfrm>
            <a:off x="959984" y="4971456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2" name="Google Shape;1272;p14"/>
          <p:cNvSpPr txBox="1">
            <a:spLocks noGrp="1"/>
          </p:cNvSpPr>
          <p:nvPr>
            <p:ph type="title" idx="2"/>
          </p:nvPr>
        </p:nvSpPr>
        <p:spPr>
          <a:xfrm>
            <a:off x="960000" y="3824067"/>
            <a:ext cx="12152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73" name="Google Shape;1273;p14"/>
          <p:cNvSpPr txBox="1">
            <a:spLocks noGrp="1"/>
          </p:cNvSpPr>
          <p:nvPr>
            <p:ph type="title" idx="3" hasCustomPrompt="1"/>
          </p:nvPr>
        </p:nvSpPr>
        <p:spPr>
          <a:xfrm>
            <a:off x="1171133" y="2358233"/>
            <a:ext cx="779600" cy="7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>
            <a:spLocks noGrp="1"/>
          </p:cNvSpPr>
          <p:nvPr>
            <p:ph type="subTitle" idx="4"/>
          </p:nvPr>
        </p:nvSpPr>
        <p:spPr>
          <a:xfrm>
            <a:off x="4888951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5" name="Google Shape;1275;p14"/>
          <p:cNvSpPr txBox="1">
            <a:spLocks noGrp="1"/>
          </p:cNvSpPr>
          <p:nvPr>
            <p:ph type="title" idx="5"/>
          </p:nvPr>
        </p:nvSpPr>
        <p:spPr>
          <a:xfrm>
            <a:off x="4888967" y="3824067"/>
            <a:ext cx="12152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76" name="Google Shape;1276;p14"/>
          <p:cNvSpPr txBox="1">
            <a:spLocks noGrp="1"/>
          </p:cNvSpPr>
          <p:nvPr>
            <p:ph type="title" idx="6" hasCustomPrompt="1"/>
          </p:nvPr>
        </p:nvSpPr>
        <p:spPr>
          <a:xfrm>
            <a:off x="5104467" y="2358233"/>
            <a:ext cx="779600" cy="7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>
            <a:spLocks noGrp="1"/>
          </p:cNvSpPr>
          <p:nvPr>
            <p:ph type="subTitle" idx="7"/>
          </p:nvPr>
        </p:nvSpPr>
        <p:spPr>
          <a:xfrm>
            <a:off x="8896384" y="497143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8" name="Google Shape;1278;p14"/>
          <p:cNvSpPr txBox="1">
            <a:spLocks noGrp="1"/>
          </p:cNvSpPr>
          <p:nvPr>
            <p:ph type="title" idx="8"/>
          </p:nvPr>
        </p:nvSpPr>
        <p:spPr>
          <a:xfrm>
            <a:off x="8896400" y="3824067"/>
            <a:ext cx="12152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79" name="Google Shape;1279;p14"/>
          <p:cNvSpPr txBox="1">
            <a:spLocks noGrp="1"/>
          </p:cNvSpPr>
          <p:nvPr>
            <p:ph type="title" idx="9" hasCustomPrompt="1"/>
          </p:nvPr>
        </p:nvSpPr>
        <p:spPr>
          <a:xfrm>
            <a:off x="9110000" y="2358233"/>
            <a:ext cx="779600" cy="7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11326812" y="-94787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11328867" y="100970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11326812" y="296729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11328867" y="492488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11326812" y="688245"/>
            <a:ext cx="197977" cy="387569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11328867" y="884004"/>
            <a:ext cx="193867" cy="387569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96652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692147" y="-3311315"/>
            <a:ext cx="10512292" cy="457836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899500" y="4428267"/>
            <a:ext cx="1306400" cy="4633533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959992" y="27844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960000" y="21430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959992" y="48349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960000" y="41935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8896392" y="27844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8896400" y="21430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8896392" y="4834923"/>
            <a:ext cx="23356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8896400" y="4193533"/>
            <a:ext cx="23356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2721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3200800" y="2756551"/>
            <a:ext cx="5790400" cy="151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3200600" y="4443651"/>
            <a:ext cx="5790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974022" y="6091837"/>
            <a:ext cx="1376949" cy="210105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365957" y="-1334686"/>
            <a:ext cx="13506664" cy="3412633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7140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">
  <p:cSld name="Title and One Columns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754995" y="-715720"/>
            <a:ext cx="11170635" cy="2152957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823233" y="4428267"/>
            <a:ext cx="1306400" cy="4633533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960167" y="2186600"/>
            <a:ext cx="4334000" cy="6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1181600" y="3647833"/>
            <a:ext cx="4112400" cy="18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8714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 1">
  <p:cSld name="Title and One Columns 1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819533" y="-715720"/>
            <a:ext cx="11170635" cy="2152957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rot="-5400000" flipH="1">
            <a:off x="10105540" y="4428267"/>
            <a:ext cx="1306400" cy="4633533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91" name="Google Shape;1591;p18"/>
          <p:cNvSpPr txBox="1">
            <a:spLocks noGrp="1"/>
          </p:cNvSpPr>
          <p:nvPr>
            <p:ph type="title"/>
          </p:nvPr>
        </p:nvSpPr>
        <p:spPr>
          <a:xfrm>
            <a:off x="6898000" y="2186600"/>
            <a:ext cx="4334000" cy="6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92" name="Google Shape;1592;p18"/>
          <p:cNvSpPr txBox="1">
            <a:spLocks noGrp="1"/>
          </p:cNvSpPr>
          <p:nvPr>
            <p:ph type="subTitle" idx="1"/>
          </p:nvPr>
        </p:nvSpPr>
        <p:spPr>
          <a:xfrm>
            <a:off x="6897833" y="3429000"/>
            <a:ext cx="4334000" cy="200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4835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493553" y="-3311315"/>
            <a:ext cx="10512292" cy="457836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9629577" y="6091830"/>
            <a:ext cx="1174713" cy="387569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96" name="Google Shape;1696;p19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97" name="Google Shape;1697;p19"/>
          <p:cNvSpPr txBox="1">
            <a:spLocks noGrp="1"/>
          </p:cNvSpPr>
          <p:nvPr>
            <p:ph type="subTitle" idx="1"/>
          </p:nvPr>
        </p:nvSpPr>
        <p:spPr>
          <a:xfrm>
            <a:off x="960001" y="2856557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698" name="Google Shape;1698;p19"/>
          <p:cNvSpPr txBox="1">
            <a:spLocks noGrp="1"/>
          </p:cNvSpPr>
          <p:nvPr>
            <p:ph type="title" idx="2"/>
          </p:nvPr>
        </p:nvSpPr>
        <p:spPr>
          <a:xfrm>
            <a:off x="960012" y="2331033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99" name="Google Shape;1699;p19"/>
          <p:cNvSpPr txBox="1">
            <a:spLocks noGrp="1"/>
          </p:cNvSpPr>
          <p:nvPr>
            <p:ph type="subTitle" idx="3"/>
          </p:nvPr>
        </p:nvSpPr>
        <p:spPr>
          <a:xfrm>
            <a:off x="960001" y="4907064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00" name="Google Shape;1700;p19"/>
          <p:cNvSpPr txBox="1">
            <a:spLocks noGrp="1"/>
          </p:cNvSpPr>
          <p:nvPr>
            <p:ph type="title" idx="4"/>
          </p:nvPr>
        </p:nvSpPr>
        <p:spPr>
          <a:xfrm>
            <a:off x="960012" y="4381540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1" name="Google Shape;1701;p19"/>
          <p:cNvSpPr txBox="1">
            <a:spLocks noGrp="1"/>
          </p:cNvSpPr>
          <p:nvPr>
            <p:ph type="subTitle" idx="5"/>
          </p:nvPr>
        </p:nvSpPr>
        <p:spPr>
          <a:xfrm>
            <a:off x="4651801" y="2856557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02" name="Google Shape;1702;p19"/>
          <p:cNvSpPr txBox="1">
            <a:spLocks noGrp="1"/>
          </p:cNvSpPr>
          <p:nvPr>
            <p:ph type="title" idx="6"/>
          </p:nvPr>
        </p:nvSpPr>
        <p:spPr>
          <a:xfrm>
            <a:off x="4651812" y="2331033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3" name="Google Shape;1703;p19"/>
          <p:cNvSpPr txBox="1">
            <a:spLocks noGrp="1"/>
          </p:cNvSpPr>
          <p:nvPr>
            <p:ph type="subTitle" idx="7"/>
          </p:nvPr>
        </p:nvSpPr>
        <p:spPr>
          <a:xfrm>
            <a:off x="4651801" y="4907064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04" name="Google Shape;1704;p19"/>
          <p:cNvSpPr txBox="1">
            <a:spLocks noGrp="1"/>
          </p:cNvSpPr>
          <p:nvPr>
            <p:ph type="title" idx="8"/>
          </p:nvPr>
        </p:nvSpPr>
        <p:spPr>
          <a:xfrm>
            <a:off x="4651812" y="4381540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5" name="Google Shape;1705;p19"/>
          <p:cNvSpPr txBox="1">
            <a:spLocks noGrp="1"/>
          </p:cNvSpPr>
          <p:nvPr>
            <p:ph type="subTitle" idx="9"/>
          </p:nvPr>
        </p:nvSpPr>
        <p:spPr>
          <a:xfrm>
            <a:off x="8343601" y="2856557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06" name="Google Shape;1706;p19"/>
          <p:cNvSpPr txBox="1">
            <a:spLocks noGrp="1"/>
          </p:cNvSpPr>
          <p:nvPr>
            <p:ph type="title" idx="13"/>
          </p:nvPr>
        </p:nvSpPr>
        <p:spPr>
          <a:xfrm>
            <a:off x="8343612" y="2331033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7" name="Google Shape;1707;p19"/>
          <p:cNvSpPr txBox="1">
            <a:spLocks noGrp="1"/>
          </p:cNvSpPr>
          <p:nvPr>
            <p:ph type="subTitle" idx="14"/>
          </p:nvPr>
        </p:nvSpPr>
        <p:spPr>
          <a:xfrm>
            <a:off x="8343601" y="4907064"/>
            <a:ext cx="2888400" cy="86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08" name="Google Shape;1708;p19"/>
          <p:cNvSpPr txBox="1">
            <a:spLocks noGrp="1"/>
          </p:cNvSpPr>
          <p:nvPr>
            <p:ph type="title" idx="15"/>
          </p:nvPr>
        </p:nvSpPr>
        <p:spPr>
          <a:xfrm>
            <a:off x="8343612" y="4381540"/>
            <a:ext cx="2888400" cy="4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2040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973969" y="6092016"/>
            <a:ext cx="2136199" cy="325957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11317867" y="3638634"/>
            <a:ext cx="2069533" cy="4633533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486567" y="-3137999"/>
            <a:ext cx="12858667" cy="4510700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960000" y="418900"/>
            <a:ext cx="10272000" cy="11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4651800" y="2637767"/>
            <a:ext cx="2888400" cy="211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3324000" y="5049600"/>
            <a:ext cx="5544000" cy="7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6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1158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4122123" y="-2690216"/>
            <a:ext cx="10544692" cy="4127363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395224" y="6097037"/>
            <a:ext cx="3558163" cy="334192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960000" y="2108367"/>
            <a:ext cx="4679600" cy="8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960000" y="3488751"/>
            <a:ext cx="4679600" cy="185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5880267" y="760951"/>
            <a:ext cx="6213203" cy="5336092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33893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337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57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754995" y="-1108420"/>
            <a:ext cx="11170635" cy="2152957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7901957" y="6277587"/>
            <a:ext cx="3558163" cy="334192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960000" y="1656567"/>
            <a:ext cx="10272000" cy="44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/>
            </a:lvl1pPr>
            <a:lvl2pPr marL="1219170" lvl="1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760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988719" y="-3311315"/>
            <a:ext cx="10512292" cy="457836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11677000" y="3638634"/>
            <a:ext cx="2069533" cy="4633533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ubTitle" idx="1"/>
          </p:nvPr>
        </p:nvSpPr>
        <p:spPr>
          <a:xfrm>
            <a:off x="1621833" y="4690233"/>
            <a:ext cx="3591600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subTitle" idx="2"/>
          </p:nvPr>
        </p:nvSpPr>
        <p:spPr>
          <a:xfrm>
            <a:off x="6978800" y="4690233"/>
            <a:ext cx="3591600" cy="14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title" idx="3"/>
          </p:nvPr>
        </p:nvSpPr>
        <p:spPr>
          <a:xfrm>
            <a:off x="1621800" y="3979700"/>
            <a:ext cx="3591600" cy="4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6" name="Google Shape;396;p5"/>
          <p:cNvSpPr txBox="1">
            <a:spLocks noGrp="1"/>
          </p:cNvSpPr>
          <p:nvPr>
            <p:ph type="title" idx="4"/>
          </p:nvPr>
        </p:nvSpPr>
        <p:spPr>
          <a:xfrm>
            <a:off x="6978800" y="3979700"/>
            <a:ext cx="3591600" cy="4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367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4185714" y="-1710845"/>
            <a:ext cx="10592729" cy="3477492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408900" y="4741267"/>
            <a:ext cx="2069533" cy="4633533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446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5945001" y="436734"/>
            <a:ext cx="54033" cy="1471500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6552400" y="2133600"/>
            <a:ext cx="4679600" cy="78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6552233" y="3429000"/>
            <a:ext cx="4679600" cy="19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376867" y="2314002"/>
            <a:ext cx="3277628" cy="2851433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810833" y="3714967"/>
            <a:ext cx="3503833" cy="358700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1218176" y="-1011211"/>
            <a:ext cx="14372897" cy="3803905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5186933" y="8465859"/>
            <a:ext cx="98895" cy="98861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6" name="Google Shape;536;p7"/>
          <p:cNvGrpSpPr/>
          <p:nvPr/>
        </p:nvGrpSpPr>
        <p:grpSpPr>
          <a:xfrm>
            <a:off x="4921277" y="6091830"/>
            <a:ext cx="1174713" cy="387569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9440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1207400" y="1760800"/>
            <a:ext cx="9777200" cy="3336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2351000" y="2466400"/>
            <a:ext cx="7490000" cy="19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01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362299" y="-2607399"/>
            <a:ext cx="10356937" cy="4510700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86387" y="4446606"/>
            <a:ext cx="3251716" cy="2476687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7021664" y="6091825"/>
            <a:ext cx="4210344" cy="395443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10297619" y="1672327"/>
            <a:ext cx="1424248" cy="1289669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3399200" y="2962000"/>
            <a:ext cx="5393600" cy="10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2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3399200" y="4306900"/>
            <a:ext cx="5393600" cy="93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4863100" y="1617100"/>
            <a:ext cx="2568800" cy="10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0094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2013705" y="-1108420"/>
            <a:ext cx="11170635" cy="2152957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51499" y="4280834"/>
            <a:ext cx="715233" cy="4633533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9106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5833"/>
            <a:ext cx="1027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2156767"/>
            <a:ext cx="10272000" cy="3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11200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2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9" name="Google Shape;1849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73845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vinhthinh08/vinhthinh08/blob/master/src/main/java/com/mycompany/practice/Practicee/Practice3.java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-214489" y="-453118"/>
            <a:ext cx="12997544" cy="731111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490901" y="381558"/>
            <a:ext cx="7326086" cy="1368238"/>
          </a:xfrm>
          <a:prstGeom prst="ellipse">
            <a:avLst/>
          </a:prstGeom>
          <a:solidFill>
            <a:srgbClr val="FB9393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solidFill>
                  <a:schemeClr val="bg1">
                    <a:lumMod val="75000"/>
                  </a:schemeClr>
                </a:solidFill>
              </a:rPr>
              <a:t>BÀI THUYẾT TRÌNH NHÓM 1</a:t>
            </a:r>
            <a:endParaRPr lang="vi-VN" sz="2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816927" y="2137515"/>
            <a:ext cx="3475895" cy="615745"/>
          </a:xfrm>
          <a:custGeom>
            <a:avLst/>
            <a:gdLst>
              <a:gd name="connsiteX0" fmla="*/ 306000 w 3475895"/>
              <a:gd name="connsiteY0" fmla="*/ 0 h 615745"/>
              <a:gd name="connsiteX1" fmla="*/ 334847 w 3475895"/>
              <a:gd name="connsiteY1" fmla="*/ 2908 h 615745"/>
              <a:gd name="connsiteX2" fmla="*/ 3115820 w 3475895"/>
              <a:gd name="connsiteY2" fmla="*/ 2908 h 615745"/>
              <a:gd name="connsiteX3" fmla="*/ 3115820 w 3475895"/>
              <a:gd name="connsiteY3" fmla="*/ 9196 h 615745"/>
              <a:gd name="connsiteX4" fmla="*/ 3169895 w 3475895"/>
              <a:gd name="connsiteY4" fmla="*/ 3745 h 615745"/>
              <a:gd name="connsiteX5" fmla="*/ 3475895 w 3475895"/>
              <a:gd name="connsiteY5" fmla="*/ 309745 h 615745"/>
              <a:gd name="connsiteX6" fmla="*/ 3169895 w 3475895"/>
              <a:gd name="connsiteY6" fmla="*/ 615745 h 615745"/>
              <a:gd name="connsiteX7" fmla="*/ 3115820 w 3475895"/>
              <a:gd name="connsiteY7" fmla="*/ 610294 h 615745"/>
              <a:gd name="connsiteX8" fmla="*/ 3115820 w 3475895"/>
              <a:gd name="connsiteY8" fmla="*/ 615331 h 615745"/>
              <a:gd name="connsiteX9" fmla="*/ 265742 w 3475895"/>
              <a:gd name="connsiteY9" fmla="*/ 615331 h 615745"/>
              <a:gd name="connsiteX10" fmla="*/ 265742 w 3475895"/>
              <a:gd name="connsiteY10" fmla="*/ 607942 h 615745"/>
              <a:gd name="connsiteX11" fmla="*/ 244331 w 3475895"/>
              <a:gd name="connsiteY11" fmla="*/ 605783 h 615745"/>
              <a:gd name="connsiteX12" fmla="*/ 0 w 3475895"/>
              <a:gd name="connsiteY12" fmla="*/ 306000 h 615745"/>
              <a:gd name="connsiteX13" fmla="*/ 244331 w 3475895"/>
              <a:gd name="connsiteY13" fmla="*/ 6217 h 615745"/>
              <a:gd name="connsiteX14" fmla="*/ 265742 w 3475895"/>
              <a:gd name="connsiteY14" fmla="*/ 4058 h 615745"/>
              <a:gd name="connsiteX15" fmla="*/ 265742 w 3475895"/>
              <a:gd name="connsiteY15" fmla="*/ 2908 h 615745"/>
              <a:gd name="connsiteX16" fmla="*/ 277154 w 3475895"/>
              <a:gd name="connsiteY16" fmla="*/ 2908 h 61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75895" h="615745">
                <a:moveTo>
                  <a:pt x="306000" y="0"/>
                </a:moveTo>
                <a:lnTo>
                  <a:pt x="334847" y="2908"/>
                </a:lnTo>
                <a:lnTo>
                  <a:pt x="3115820" y="2908"/>
                </a:lnTo>
                <a:lnTo>
                  <a:pt x="3115820" y="9196"/>
                </a:lnTo>
                <a:lnTo>
                  <a:pt x="3169895" y="3745"/>
                </a:lnTo>
                <a:cubicBezTo>
                  <a:pt x="3338894" y="3745"/>
                  <a:pt x="3475895" y="140746"/>
                  <a:pt x="3475895" y="309745"/>
                </a:cubicBezTo>
                <a:cubicBezTo>
                  <a:pt x="3475895" y="478744"/>
                  <a:pt x="3338894" y="615745"/>
                  <a:pt x="3169895" y="615745"/>
                </a:cubicBezTo>
                <a:lnTo>
                  <a:pt x="3115820" y="610294"/>
                </a:lnTo>
                <a:lnTo>
                  <a:pt x="3115820" y="615331"/>
                </a:lnTo>
                <a:lnTo>
                  <a:pt x="265742" y="615331"/>
                </a:lnTo>
                <a:lnTo>
                  <a:pt x="265742" y="607942"/>
                </a:lnTo>
                <a:lnTo>
                  <a:pt x="244331" y="605783"/>
                </a:lnTo>
                <a:cubicBezTo>
                  <a:pt x="104892" y="577250"/>
                  <a:pt x="0" y="453874"/>
                  <a:pt x="0" y="306000"/>
                </a:cubicBezTo>
                <a:cubicBezTo>
                  <a:pt x="0" y="158126"/>
                  <a:pt x="104892" y="34750"/>
                  <a:pt x="244331" y="6217"/>
                </a:cubicBezTo>
                <a:lnTo>
                  <a:pt x="265742" y="4058"/>
                </a:lnTo>
                <a:lnTo>
                  <a:pt x="265742" y="2908"/>
                </a:lnTo>
                <a:lnTo>
                  <a:pt x="277154" y="2908"/>
                </a:lnTo>
                <a:close/>
              </a:path>
            </a:pathLst>
          </a:custGeom>
          <a:solidFill>
            <a:srgbClr val="FC84D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NGUYỄN THẾ KIÊN</a:t>
            </a:r>
            <a:endParaRPr lang="vi-V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882535" y="3140981"/>
            <a:ext cx="3475895" cy="615745"/>
          </a:xfrm>
          <a:custGeom>
            <a:avLst/>
            <a:gdLst>
              <a:gd name="connsiteX0" fmla="*/ 306000 w 3475895"/>
              <a:gd name="connsiteY0" fmla="*/ 0 h 615745"/>
              <a:gd name="connsiteX1" fmla="*/ 334847 w 3475895"/>
              <a:gd name="connsiteY1" fmla="*/ 2908 h 615745"/>
              <a:gd name="connsiteX2" fmla="*/ 3115820 w 3475895"/>
              <a:gd name="connsiteY2" fmla="*/ 2908 h 615745"/>
              <a:gd name="connsiteX3" fmla="*/ 3115820 w 3475895"/>
              <a:gd name="connsiteY3" fmla="*/ 9196 h 615745"/>
              <a:gd name="connsiteX4" fmla="*/ 3169895 w 3475895"/>
              <a:gd name="connsiteY4" fmla="*/ 3745 h 615745"/>
              <a:gd name="connsiteX5" fmla="*/ 3475895 w 3475895"/>
              <a:gd name="connsiteY5" fmla="*/ 309745 h 615745"/>
              <a:gd name="connsiteX6" fmla="*/ 3169895 w 3475895"/>
              <a:gd name="connsiteY6" fmla="*/ 615745 h 615745"/>
              <a:gd name="connsiteX7" fmla="*/ 3115820 w 3475895"/>
              <a:gd name="connsiteY7" fmla="*/ 610294 h 615745"/>
              <a:gd name="connsiteX8" fmla="*/ 3115820 w 3475895"/>
              <a:gd name="connsiteY8" fmla="*/ 615331 h 615745"/>
              <a:gd name="connsiteX9" fmla="*/ 265742 w 3475895"/>
              <a:gd name="connsiteY9" fmla="*/ 615331 h 615745"/>
              <a:gd name="connsiteX10" fmla="*/ 265742 w 3475895"/>
              <a:gd name="connsiteY10" fmla="*/ 607942 h 615745"/>
              <a:gd name="connsiteX11" fmla="*/ 244331 w 3475895"/>
              <a:gd name="connsiteY11" fmla="*/ 605783 h 615745"/>
              <a:gd name="connsiteX12" fmla="*/ 0 w 3475895"/>
              <a:gd name="connsiteY12" fmla="*/ 306000 h 615745"/>
              <a:gd name="connsiteX13" fmla="*/ 244331 w 3475895"/>
              <a:gd name="connsiteY13" fmla="*/ 6217 h 615745"/>
              <a:gd name="connsiteX14" fmla="*/ 265742 w 3475895"/>
              <a:gd name="connsiteY14" fmla="*/ 4058 h 615745"/>
              <a:gd name="connsiteX15" fmla="*/ 265742 w 3475895"/>
              <a:gd name="connsiteY15" fmla="*/ 2908 h 615745"/>
              <a:gd name="connsiteX16" fmla="*/ 277154 w 3475895"/>
              <a:gd name="connsiteY16" fmla="*/ 2908 h 61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75895" h="615745">
                <a:moveTo>
                  <a:pt x="306000" y="0"/>
                </a:moveTo>
                <a:lnTo>
                  <a:pt x="334847" y="2908"/>
                </a:lnTo>
                <a:lnTo>
                  <a:pt x="3115820" y="2908"/>
                </a:lnTo>
                <a:lnTo>
                  <a:pt x="3115820" y="9196"/>
                </a:lnTo>
                <a:lnTo>
                  <a:pt x="3169895" y="3745"/>
                </a:lnTo>
                <a:cubicBezTo>
                  <a:pt x="3338894" y="3745"/>
                  <a:pt x="3475895" y="140746"/>
                  <a:pt x="3475895" y="309745"/>
                </a:cubicBezTo>
                <a:cubicBezTo>
                  <a:pt x="3475895" y="478744"/>
                  <a:pt x="3338894" y="615745"/>
                  <a:pt x="3169895" y="615745"/>
                </a:cubicBezTo>
                <a:lnTo>
                  <a:pt x="3115820" y="610294"/>
                </a:lnTo>
                <a:lnTo>
                  <a:pt x="3115820" y="615331"/>
                </a:lnTo>
                <a:lnTo>
                  <a:pt x="265742" y="615331"/>
                </a:lnTo>
                <a:lnTo>
                  <a:pt x="265742" y="607942"/>
                </a:lnTo>
                <a:lnTo>
                  <a:pt x="244331" y="605783"/>
                </a:lnTo>
                <a:cubicBezTo>
                  <a:pt x="104892" y="577250"/>
                  <a:pt x="0" y="453874"/>
                  <a:pt x="0" y="306000"/>
                </a:cubicBezTo>
                <a:cubicBezTo>
                  <a:pt x="0" y="158126"/>
                  <a:pt x="104892" y="34750"/>
                  <a:pt x="244331" y="6217"/>
                </a:cubicBezTo>
                <a:lnTo>
                  <a:pt x="265742" y="4058"/>
                </a:lnTo>
                <a:lnTo>
                  <a:pt x="265742" y="2908"/>
                </a:lnTo>
                <a:lnTo>
                  <a:pt x="277154" y="2908"/>
                </a:lnTo>
                <a:close/>
              </a:path>
            </a:pathLst>
          </a:custGeom>
          <a:solidFill>
            <a:srgbClr val="4D8BE5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TRƯƠNG VĂN THUẬN</a:t>
            </a:r>
            <a:endParaRPr lang="vi-V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681442" y="2137516"/>
            <a:ext cx="3475895" cy="615745"/>
          </a:xfrm>
          <a:custGeom>
            <a:avLst/>
            <a:gdLst>
              <a:gd name="connsiteX0" fmla="*/ 306000 w 3475895"/>
              <a:gd name="connsiteY0" fmla="*/ 0 h 615745"/>
              <a:gd name="connsiteX1" fmla="*/ 334847 w 3475895"/>
              <a:gd name="connsiteY1" fmla="*/ 2908 h 615745"/>
              <a:gd name="connsiteX2" fmla="*/ 3115820 w 3475895"/>
              <a:gd name="connsiteY2" fmla="*/ 2908 h 615745"/>
              <a:gd name="connsiteX3" fmla="*/ 3115820 w 3475895"/>
              <a:gd name="connsiteY3" fmla="*/ 9196 h 615745"/>
              <a:gd name="connsiteX4" fmla="*/ 3169895 w 3475895"/>
              <a:gd name="connsiteY4" fmla="*/ 3745 h 615745"/>
              <a:gd name="connsiteX5" fmla="*/ 3475895 w 3475895"/>
              <a:gd name="connsiteY5" fmla="*/ 309745 h 615745"/>
              <a:gd name="connsiteX6" fmla="*/ 3169895 w 3475895"/>
              <a:gd name="connsiteY6" fmla="*/ 615745 h 615745"/>
              <a:gd name="connsiteX7" fmla="*/ 3115820 w 3475895"/>
              <a:gd name="connsiteY7" fmla="*/ 610294 h 615745"/>
              <a:gd name="connsiteX8" fmla="*/ 3115820 w 3475895"/>
              <a:gd name="connsiteY8" fmla="*/ 615331 h 615745"/>
              <a:gd name="connsiteX9" fmla="*/ 265742 w 3475895"/>
              <a:gd name="connsiteY9" fmla="*/ 615331 h 615745"/>
              <a:gd name="connsiteX10" fmla="*/ 265742 w 3475895"/>
              <a:gd name="connsiteY10" fmla="*/ 607942 h 615745"/>
              <a:gd name="connsiteX11" fmla="*/ 244331 w 3475895"/>
              <a:gd name="connsiteY11" fmla="*/ 605783 h 615745"/>
              <a:gd name="connsiteX12" fmla="*/ 0 w 3475895"/>
              <a:gd name="connsiteY12" fmla="*/ 306000 h 615745"/>
              <a:gd name="connsiteX13" fmla="*/ 244331 w 3475895"/>
              <a:gd name="connsiteY13" fmla="*/ 6217 h 615745"/>
              <a:gd name="connsiteX14" fmla="*/ 265742 w 3475895"/>
              <a:gd name="connsiteY14" fmla="*/ 4058 h 615745"/>
              <a:gd name="connsiteX15" fmla="*/ 265742 w 3475895"/>
              <a:gd name="connsiteY15" fmla="*/ 2908 h 615745"/>
              <a:gd name="connsiteX16" fmla="*/ 277154 w 3475895"/>
              <a:gd name="connsiteY16" fmla="*/ 2908 h 61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75895" h="615745">
                <a:moveTo>
                  <a:pt x="306000" y="0"/>
                </a:moveTo>
                <a:lnTo>
                  <a:pt x="334847" y="2908"/>
                </a:lnTo>
                <a:lnTo>
                  <a:pt x="3115820" y="2908"/>
                </a:lnTo>
                <a:lnTo>
                  <a:pt x="3115820" y="9196"/>
                </a:lnTo>
                <a:lnTo>
                  <a:pt x="3169895" y="3745"/>
                </a:lnTo>
                <a:cubicBezTo>
                  <a:pt x="3338894" y="3745"/>
                  <a:pt x="3475895" y="140746"/>
                  <a:pt x="3475895" y="309745"/>
                </a:cubicBezTo>
                <a:cubicBezTo>
                  <a:pt x="3475895" y="478744"/>
                  <a:pt x="3338894" y="615745"/>
                  <a:pt x="3169895" y="615745"/>
                </a:cubicBezTo>
                <a:lnTo>
                  <a:pt x="3115820" y="610294"/>
                </a:lnTo>
                <a:lnTo>
                  <a:pt x="3115820" y="615331"/>
                </a:lnTo>
                <a:lnTo>
                  <a:pt x="265742" y="615331"/>
                </a:lnTo>
                <a:lnTo>
                  <a:pt x="265742" y="607942"/>
                </a:lnTo>
                <a:lnTo>
                  <a:pt x="244331" y="605783"/>
                </a:lnTo>
                <a:cubicBezTo>
                  <a:pt x="104892" y="577250"/>
                  <a:pt x="0" y="453874"/>
                  <a:pt x="0" y="306000"/>
                </a:cubicBezTo>
                <a:cubicBezTo>
                  <a:pt x="0" y="158126"/>
                  <a:pt x="104892" y="34750"/>
                  <a:pt x="244331" y="6217"/>
                </a:cubicBezTo>
                <a:lnTo>
                  <a:pt x="265742" y="4058"/>
                </a:lnTo>
                <a:lnTo>
                  <a:pt x="265742" y="2908"/>
                </a:lnTo>
                <a:lnTo>
                  <a:pt x="277154" y="2908"/>
                </a:lnTo>
                <a:close/>
              </a:path>
            </a:pathLst>
          </a:custGeom>
          <a:solidFill>
            <a:srgbClr val="84AC04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NGUYỄN VĨNH THỊNH</a:t>
            </a:r>
            <a:endParaRPr lang="vi-V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877887" y="4142142"/>
            <a:ext cx="3475895" cy="615745"/>
          </a:xfrm>
          <a:custGeom>
            <a:avLst/>
            <a:gdLst>
              <a:gd name="connsiteX0" fmla="*/ 306000 w 3475895"/>
              <a:gd name="connsiteY0" fmla="*/ 0 h 615745"/>
              <a:gd name="connsiteX1" fmla="*/ 334847 w 3475895"/>
              <a:gd name="connsiteY1" fmla="*/ 2908 h 615745"/>
              <a:gd name="connsiteX2" fmla="*/ 3115820 w 3475895"/>
              <a:gd name="connsiteY2" fmla="*/ 2908 h 615745"/>
              <a:gd name="connsiteX3" fmla="*/ 3115820 w 3475895"/>
              <a:gd name="connsiteY3" fmla="*/ 9196 h 615745"/>
              <a:gd name="connsiteX4" fmla="*/ 3169895 w 3475895"/>
              <a:gd name="connsiteY4" fmla="*/ 3745 h 615745"/>
              <a:gd name="connsiteX5" fmla="*/ 3475895 w 3475895"/>
              <a:gd name="connsiteY5" fmla="*/ 309745 h 615745"/>
              <a:gd name="connsiteX6" fmla="*/ 3169895 w 3475895"/>
              <a:gd name="connsiteY6" fmla="*/ 615745 h 615745"/>
              <a:gd name="connsiteX7" fmla="*/ 3115820 w 3475895"/>
              <a:gd name="connsiteY7" fmla="*/ 610294 h 615745"/>
              <a:gd name="connsiteX8" fmla="*/ 3115820 w 3475895"/>
              <a:gd name="connsiteY8" fmla="*/ 615331 h 615745"/>
              <a:gd name="connsiteX9" fmla="*/ 265742 w 3475895"/>
              <a:gd name="connsiteY9" fmla="*/ 615331 h 615745"/>
              <a:gd name="connsiteX10" fmla="*/ 265742 w 3475895"/>
              <a:gd name="connsiteY10" fmla="*/ 607942 h 615745"/>
              <a:gd name="connsiteX11" fmla="*/ 244331 w 3475895"/>
              <a:gd name="connsiteY11" fmla="*/ 605783 h 615745"/>
              <a:gd name="connsiteX12" fmla="*/ 0 w 3475895"/>
              <a:gd name="connsiteY12" fmla="*/ 306000 h 615745"/>
              <a:gd name="connsiteX13" fmla="*/ 244331 w 3475895"/>
              <a:gd name="connsiteY13" fmla="*/ 6217 h 615745"/>
              <a:gd name="connsiteX14" fmla="*/ 265742 w 3475895"/>
              <a:gd name="connsiteY14" fmla="*/ 4058 h 615745"/>
              <a:gd name="connsiteX15" fmla="*/ 265742 w 3475895"/>
              <a:gd name="connsiteY15" fmla="*/ 2908 h 615745"/>
              <a:gd name="connsiteX16" fmla="*/ 277154 w 3475895"/>
              <a:gd name="connsiteY16" fmla="*/ 2908 h 61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75895" h="615745">
                <a:moveTo>
                  <a:pt x="306000" y="0"/>
                </a:moveTo>
                <a:lnTo>
                  <a:pt x="334847" y="2908"/>
                </a:lnTo>
                <a:lnTo>
                  <a:pt x="3115820" y="2908"/>
                </a:lnTo>
                <a:lnTo>
                  <a:pt x="3115820" y="9196"/>
                </a:lnTo>
                <a:lnTo>
                  <a:pt x="3169895" y="3745"/>
                </a:lnTo>
                <a:cubicBezTo>
                  <a:pt x="3338894" y="3745"/>
                  <a:pt x="3475895" y="140746"/>
                  <a:pt x="3475895" y="309745"/>
                </a:cubicBezTo>
                <a:cubicBezTo>
                  <a:pt x="3475895" y="478744"/>
                  <a:pt x="3338894" y="615745"/>
                  <a:pt x="3169895" y="615745"/>
                </a:cubicBezTo>
                <a:lnTo>
                  <a:pt x="3115820" y="610294"/>
                </a:lnTo>
                <a:lnTo>
                  <a:pt x="3115820" y="615331"/>
                </a:lnTo>
                <a:lnTo>
                  <a:pt x="265742" y="615331"/>
                </a:lnTo>
                <a:lnTo>
                  <a:pt x="265742" y="607942"/>
                </a:lnTo>
                <a:lnTo>
                  <a:pt x="244331" y="605783"/>
                </a:lnTo>
                <a:cubicBezTo>
                  <a:pt x="104892" y="577250"/>
                  <a:pt x="0" y="453874"/>
                  <a:pt x="0" y="306000"/>
                </a:cubicBezTo>
                <a:cubicBezTo>
                  <a:pt x="0" y="158126"/>
                  <a:pt x="104892" y="34750"/>
                  <a:pt x="244331" y="6217"/>
                </a:cubicBezTo>
                <a:lnTo>
                  <a:pt x="265742" y="4058"/>
                </a:lnTo>
                <a:lnTo>
                  <a:pt x="265742" y="2908"/>
                </a:lnTo>
                <a:lnTo>
                  <a:pt x="277154" y="2908"/>
                </a:lnTo>
                <a:close/>
              </a:path>
            </a:pathLst>
          </a:custGeom>
          <a:solidFill>
            <a:srgbClr val="BDA081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NGUYỄN MINH HIẾU</a:t>
            </a:r>
            <a:endParaRPr lang="vi-V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681441" y="4142141"/>
            <a:ext cx="3475895" cy="615745"/>
          </a:xfrm>
          <a:custGeom>
            <a:avLst/>
            <a:gdLst>
              <a:gd name="connsiteX0" fmla="*/ 306000 w 3475895"/>
              <a:gd name="connsiteY0" fmla="*/ 0 h 615745"/>
              <a:gd name="connsiteX1" fmla="*/ 334847 w 3475895"/>
              <a:gd name="connsiteY1" fmla="*/ 2908 h 615745"/>
              <a:gd name="connsiteX2" fmla="*/ 3115820 w 3475895"/>
              <a:gd name="connsiteY2" fmla="*/ 2908 h 615745"/>
              <a:gd name="connsiteX3" fmla="*/ 3115820 w 3475895"/>
              <a:gd name="connsiteY3" fmla="*/ 9196 h 615745"/>
              <a:gd name="connsiteX4" fmla="*/ 3169895 w 3475895"/>
              <a:gd name="connsiteY4" fmla="*/ 3745 h 615745"/>
              <a:gd name="connsiteX5" fmla="*/ 3475895 w 3475895"/>
              <a:gd name="connsiteY5" fmla="*/ 309745 h 615745"/>
              <a:gd name="connsiteX6" fmla="*/ 3169895 w 3475895"/>
              <a:gd name="connsiteY6" fmla="*/ 615745 h 615745"/>
              <a:gd name="connsiteX7" fmla="*/ 3115820 w 3475895"/>
              <a:gd name="connsiteY7" fmla="*/ 610294 h 615745"/>
              <a:gd name="connsiteX8" fmla="*/ 3115820 w 3475895"/>
              <a:gd name="connsiteY8" fmla="*/ 615331 h 615745"/>
              <a:gd name="connsiteX9" fmla="*/ 265742 w 3475895"/>
              <a:gd name="connsiteY9" fmla="*/ 615331 h 615745"/>
              <a:gd name="connsiteX10" fmla="*/ 265742 w 3475895"/>
              <a:gd name="connsiteY10" fmla="*/ 607942 h 615745"/>
              <a:gd name="connsiteX11" fmla="*/ 244331 w 3475895"/>
              <a:gd name="connsiteY11" fmla="*/ 605783 h 615745"/>
              <a:gd name="connsiteX12" fmla="*/ 0 w 3475895"/>
              <a:gd name="connsiteY12" fmla="*/ 306000 h 615745"/>
              <a:gd name="connsiteX13" fmla="*/ 244331 w 3475895"/>
              <a:gd name="connsiteY13" fmla="*/ 6217 h 615745"/>
              <a:gd name="connsiteX14" fmla="*/ 265742 w 3475895"/>
              <a:gd name="connsiteY14" fmla="*/ 4058 h 615745"/>
              <a:gd name="connsiteX15" fmla="*/ 265742 w 3475895"/>
              <a:gd name="connsiteY15" fmla="*/ 2908 h 615745"/>
              <a:gd name="connsiteX16" fmla="*/ 277154 w 3475895"/>
              <a:gd name="connsiteY16" fmla="*/ 2908 h 61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75895" h="615745">
                <a:moveTo>
                  <a:pt x="306000" y="0"/>
                </a:moveTo>
                <a:lnTo>
                  <a:pt x="334847" y="2908"/>
                </a:lnTo>
                <a:lnTo>
                  <a:pt x="3115820" y="2908"/>
                </a:lnTo>
                <a:lnTo>
                  <a:pt x="3115820" y="9196"/>
                </a:lnTo>
                <a:lnTo>
                  <a:pt x="3169895" y="3745"/>
                </a:lnTo>
                <a:cubicBezTo>
                  <a:pt x="3338894" y="3745"/>
                  <a:pt x="3475895" y="140746"/>
                  <a:pt x="3475895" y="309745"/>
                </a:cubicBezTo>
                <a:cubicBezTo>
                  <a:pt x="3475895" y="478744"/>
                  <a:pt x="3338894" y="615745"/>
                  <a:pt x="3169895" y="615745"/>
                </a:cubicBezTo>
                <a:lnTo>
                  <a:pt x="3115820" y="610294"/>
                </a:lnTo>
                <a:lnTo>
                  <a:pt x="3115820" y="615331"/>
                </a:lnTo>
                <a:lnTo>
                  <a:pt x="265742" y="615331"/>
                </a:lnTo>
                <a:lnTo>
                  <a:pt x="265742" y="607942"/>
                </a:lnTo>
                <a:lnTo>
                  <a:pt x="244331" y="605783"/>
                </a:lnTo>
                <a:cubicBezTo>
                  <a:pt x="104892" y="577250"/>
                  <a:pt x="0" y="453874"/>
                  <a:pt x="0" y="306000"/>
                </a:cubicBezTo>
                <a:cubicBezTo>
                  <a:pt x="0" y="158126"/>
                  <a:pt x="104892" y="34750"/>
                  <a:pt x="244331" y="6217"/>
                </a:cubicBezTo>
                <a:lnTo>
                  <a:pt x="265742" y="4058"/>
                </a:lnTo>
                <a:lnTo>
                  <a:pt x="265742" y="2908"/>
                </a:lnTo>
                <a:lnTo>
                  <a:pt x="277154" y="2908"/>
                </a:lnTo>
                <a:close/>
              </a:path>
            </a:pathLst>
          </a:custGeom>
          <a:solidFill>
            <a:srgbClr val="ED6F37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NGUYỄN HỮU GIA HUY</a:t>
            </a:r>
            <a:endParaRPr lang="vi-VN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1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14&amp;15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Đếm các kỹ tự trong chuôi</a:t>
            </a:r>
          </a:p>
          <a:p>
            <a:r>
              <a:rPr lang="en-US" smtClean="0"/>
              <a:t>Đầu tiên sẽ subtring chuỗi ra thành các mảng chuỗi </a:t>
            </a:r>
          </a:p>
          <a:p>
            <a:r>
              <a:rPr lang="en-US" smtClean="0"/>
              <a:t>Sau đó dựa vào số lượng phần tử trong chuỗi cũng là số chữ trong chuỗi</a:t>
            </a:r>
          </a:p>
          <a:p>
            <a:r>
              <a:rPr lang="en-US" smtClean="0"/>
              <a:t>Code: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38" y="2864893"/>
            <a:ext cx="660174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14</a:t>
            </a:r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4152629" y="5297213"/>
            <a:ext cx="511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Kết quả khi chạy chương trình</a:t>
            </a:r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29" y="1610252"/>
            <a:ext cx="3886742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15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1656567"/>
            <a:ext cx="10272000" cy="1727764"/>
          </a:xfrm>
        </p:spPr>
        <p:txBody>
          <a:bodyPr/>
          <a:lstStyle/>
          <a:p>
            <a:r>
              <a:rPr lang="en-US" smtClean="0"/>
              <a:t>Chuẩn hoá chuỗi, và viết hoa</a:t>
            </a:r>
          </a:p>
          <a:p>
            <a:r>
              <a:rPr lang="en-US" smtClean="0"/>
              <a:t>Đầu tiên: loại bỏ các ký tự không phải là chữ ra khỏi chuỗi, và xoá các dấu cách dư bằng câu lệnh:</a:t>
            </a:r>
            <a:endParaRPr lang="en-US"/>
          </a:p>
          <a:p>
            <a:r>
              <a:rPr lang="en-US"/>
              <a:t>s = s.replaceAll("[^a-zA-Z ]","");</a:t>
            </a:r>
          </a:p>
          <a:p>
            <a:r>
              <a:rPr lang="en-US" smtClean="0"/>
              <a:t>s </a:t>
            </a:r>
            <a:r>
              <a:rPr lang="en-US"/>
              <a:t>= s.replaceAll("\\s+ ", " ").trim</a:t>
            </a:r>
            <a:r>
              <a:rPr lang="en-US" smtClean="0"/>
              <a:t>();</a:t>
            </a:r>
          </a:p>
          <a:p>
            <a:r>
              <a:rPr lang="en-US" smtClean="0"/>
              <a:t>Sau đó loại bỏ các ký tự trắng, rồi tách chuỗi và viết hoa mỗi chữ cái đầu </a:t>
            </a:r>
          </a:p>
          <a:p>
            <a:r>
              <a:rPr lang="en-US" smtClean="0"/>
              <a:t>Code: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3" y="3306684"/>
            <a:ext cx="4401164" cy="1905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8082" y="5328893"/>
            <a:ext cx="2228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// loại bỏ ký tự dư thừa ra khỏi chuỗi</a:t>
            </a:r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73" y="3033048"/>
            <a:ext cx="6516009" cy="2295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20606" y="5528441"/>
            <a:ext cx="331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Viết hoa mỗi chữ cái đầu tiên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10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15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29" y="1757129"/>
            <a:ext cx="3886742" cy="33437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5062" y="5370786"/>
            <a:ext cx="254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Kết quả chương trình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37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6" name="Rounded Rectangle 5"/>
          <p:cNvSpPr/>
          <p:nvPr/>
        </p:nvSpPr>
        <p:spPr>
          <a:xfrm>
            <a:off x="3390900" y="774700"/>
            <a:ext cx="4965700" cy="1320800"/>
          </a:xfrm>
          <a:prstGeom prst="roundRect">
            <a:avLst/>
          </a:prstGeom>
          <a:solidFill>
            <a:schemeClr val="accent6">
              <a:alpha val="6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Cảm ơn các bạn đã lắng nghe bài thuyết trình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1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Trang dislay</a:t>
            </a:r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87" y="1267033"/>
            <a:ext cx="4163006" cy="35152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69021" y="4892166"/>
            <a:ext cx="612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Tạo 5 button mỗi button tương ứng với một Practice</a:t>
            </a:r>
          </a:p>
          <a:p>
            <a:r>
              <a:rPr lang="en-US" smtClean="0"/>
              <a:t>Khi nhấn vào button thi sẽ mở ra giao diện từng bài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07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1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Bài 1: Hiển thi số điểm của từng sinh viên</a:t>
            </a:r>
          </a:p>
          <a:p>
            <a:r>
              <a:rPr lang="en-US" smtClean="0"/>
              <a:t>Code:</a:t>
            </a:r>
          </a:p>
          <a:p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89" y="2156747"/>
            <a:ext cx="5475174" cy="3806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8979" y="2039007"/>
            <a:ext cx="3899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Tạo một Jrame form</a:t>
            </a:r>
          </a:p>
          <a:p>
            <a:r>
              <a:rPr lang="en-US" smtClean="0"/>
              <a:t>TextArea sẽ hiển thị điểm của từng sinh viên khi chạy chương trinh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79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1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2" y="1513489"/>
            <a:ext cx="3867690" cy="3200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4960792"/>
            <a:ext cx="471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Kết quả hiện thị khi chạy chương trình</a:t>
            </a:r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561" y="1704015"/>
            <a:ext cx="6992326" cy="1409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8745" y="3626069"/>
            <a:ext cx="46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Đoạn code khi bấm vào button hiển thị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185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2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Hiển thị nhiệt độ trung bình, độ ẩm trung bình từ file.txt </a:t>
            </a:r>
          </a:p>
          <a:p>
            <a:r>
              <a:rPr lang="en-US" smtClean="0"/>
              <a:t>Code:</a:t>
            </a:r>
          </a:p>
          <a:p>
            <a:r>
              <a:rPr lang="en-US" smtClean="0">
                <a:hlinkClick r:id="rId2"/>
              </a:rPr>
              <a:t>Link to github</a:t>
            </a:r>
            <a:endParaRPr lang="en-US" smtClean="0"/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05" y="2455731"/>
            <a:ext cx="4658375" cy="3439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2427" y="2613386"/>
            <a:ext cx="3783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Sau khi nhấn nút hiển thị thì chương trình sẽ nhận dữ liệu trong file weather.txt và xuất thông tin về nhiệt độ và độ ẩm trung bình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682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6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Mã hoá một chuỗi văn bản</a:t>
            </a:r>
          </a:p>
          <a:p>
            <a:r>
              <a:rPr lang="en-US" smtClean="0"/>
              <a:t>Code:</a:t>
            </a:r>
          </a:p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42" y="2212022"/>
            <a:ext cx="623021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3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6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11" y="1408386"/>
            <a:ext cx="6849431" cy="2610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6869" y="4508938"/>
            <a:ext cx="650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Khi nhập chuỗi văn bản vào hàng ở trên thì chương trình sẽ mã hoá văn bản</a:t>
            </a:r>
          </a:p>
          <a:p>
            <a:r>
              <a:rPr lang="en-US" smtClean="0"/>
              <a:t>Hàng ở dưới sẽ giải mã văn bản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924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7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Nhập n từ bàn phím và tìm các số nguyên tố co n chữ số</a:t>
            </a:r>
          </a:p>
          <a:p>
            <a:r>
              <a:rPr lang="en-US" smtClean="0"/>
              <a:t>Code: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76" y="2287880"/>
            <a:ext cx="602064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7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00" y="1503739"/>
            <a:ext cx="4220164" cy="3219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9545" y="5087007"/>
            <a:ext cx="439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Kết quả các số siêu nguyên tố có 4 chữ số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993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140CEC3A-EE93-409A-8B9D-BF3EEDE75C0C}" vid="{1D7401A3-EA1E-40D2-9465-ED7E550170F6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87</TotalTime>
  <Words>362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Bebas Neue</vt:lpstr>
      <vt:lpstr>Proxima Nova</vt:lpstr>
      <vt:lpstr>Proxima Nova Semibold</vt:lpstr>
      <vt:lpstr>Roboto</vt:lpstr>
      <vt:lpstr>Theme2</vt:lpstr>
      <vt:lpstr>Slidesgo Final Pages</vt:lpstr>
      <vt:lpstr>PowerPoint Presentation</vt:lpstr>
      <vt:lpstr>Trang dislay</vt:lpstr>
      <vt:lpstr>Bài 1</vt:lpstr>
      <vt:lpstr>Bài 1</vt:lpstr>
      <vt:lpstr>Bài 2</vt:lpstr>
      <vt:lpstr>Bài 6</vt:lpstr>
      <vt:lpstr>Bài 6</vt:lpstr>
      <vt:lpstr>Bài 7</vt:lpstr>
      <vt:lpstr>Bài 7</vt:lpstr>
      <vt:lpstr>Bài 14&amp;15</vt:lpstr>
      <vt:lpstr>Bài 14</vt:lpstr>
      <vt:lpstr>Bài 15</vt:lpstr>
      <vt:lpstr>Bài 15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2022-05-17T16:08:11Z</dcterms:created>
  <dcterms:modified xsi:type="dcterms:W3CDTF">2022-05-19T16:37:05Z</dcterms:modified>
</cp:coreProperties>
</file>