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4" r:id="rId6"/>
    <p:sldId id="261" r:id="rId7"/>
    <p:sldId id="265" r:id="rId8"/>
    <p:sldId id="266" r:id="rId9"/>
    <p:sldId id="263" r:id="rId10"/>
    <p:sldId id="267" r:id="rId11"/>
    <p:sldId id="268" r:id="rId12"/>
    <p:sldId id="271" r:id="rId13"/>
    <p:sldId id="269" r:id="rId14"/>
    <p:sldId id="272" r:id="rId15"/>
    <p:sldId id="27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3BD591D-37F6-4FB8-BED7-2C3D5EA24EDC}" v="1523" dt="2020-06-11T16:05:27.1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6/11/2020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6524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86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198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411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961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916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219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315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82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6/11/2020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299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487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011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1" r:id="rId6"/>
    <p:sldLayoutId id="2147483727" r:id="rId7"/>
    <p:sldLayoutId id="2147483728" r:id="rId8"/>
    <p:sldLayoutId id="2147483729" r:id="rId9"/>
    <p:sldLayoutId id="2147483730" r:id="rId10"/>
    <p:sldLayoutId id="214748373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35D3C1D-A6AE-4FCA-BB76-A4748CE5DE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8210" y="1365472"/>
            <a:ext cx="10978470" cy="3564636"/>
          </a:xfrm>
        </p:spPr>
        <p:txBody>
          <a:bodyPr anchor="ctr">
            <a:normAutofit/>
          </a:bodyPr>
          <a:lstStyle/>
          <a:p>
            <a:r>
              <a:rPr lang="en-US" sz="9600" dirty="0"/>
              <a:t>Microservice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0945" y="5859463"/>
            <a:ext cx="10927080" cy="487235"/>
          </a:xfrm>
        </p:spPr>
        <p:txBody>
          <a:bodyPr anchor="ctr">
            <a:normAutofit/>
          </a:bodyPr>
          <a:lstStyle/>
          <a:p>
            <a:pPr algn="r"/>
            <a:r>
              <a:rPr lang="en-US" sz="2000" dirty="0"/>
              <a:t>Tran Vinh Thuy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D5BF818-2283-4CC9-A120-9225CEDFA6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913350"/>
            <a:ext cx="128016" cy="2468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63A42EF-20CC-4BCC-9D0B-222CF3AAE8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945" y="5831269"/>
            <a:ext cx="109270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32022-09EC-4125-ABEC-3D72D21B4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Anyhow we could...?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447316B2-5BE1-40B7-BEC5-729FF403FF15}"/>
              </a:ext>
            </a:extLst>
          </p:cNvPr>
          <p:cNvSpPr/>
          <p:nvPr/>
        </p:nvSpPr>
        <p:spPr>
          <a:xfrm>
            <a:off x="5136354" y="2744119"/>
            <a:ext cx="975731" cy="4832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9672F91-A959-498B-8636-9BC66555658F}"/>
              </a:ext>
            </a:extLst>
          </p:cNvPr>
          <p:cNvSpPr/>
          <p:nvPr/>
        </p:nvSpPr>
        <p:spPr>
          <a:xfrm>
            <a:off x="3371385" y="2237678"/>
            <a:ext cx="947852" cy="1319560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module1</a:t>
            </a:r>
          </a:p>
          <a:p>
            <a:pPr algn="ctr"/>
            <a:r>
              <a:rPr lang="en-US" sz="1400" dirty="0"/>
              <a:t>_____</a:t>
            </a:r>
          </a:p>
          <a:p>
            <a:pPr algn="ctr"/>
            <a:r>
              <a:rPr lang="en-US" sz="1400" dirty="0"/>
              <a:t>_____</a:t>
            </a:r>
          </a:p>
          <a:p>
            <a:pPr algn="ctr"/>
            <a:r>
              <a:rPr lang="en-US" sz="1400" dirty="0"/>
              <a:t>_____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14FC25D-1484-4FAF-B727-488762214376}"/>
              </a:ext>
            </a:extLst>
          </p:cNvPr>
          <p:cNvSpPr/>
          <p:nvPr/>
        </p:nvSpPr>
        <p:spPr>
          <a:xfrm>
            <a:off x="3371385" y="3808141"/>
            <a:ext cx="947852" cy="1319560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module2</a:t>
            </a:r>
          </a:p>
          <a:p>
            <a:pPr algn="ctr"/>
            <a:r>
              <a:rPr lang="en-US" sz="1400" dirty="0"/>
              <a:t>_____</a:t>
            </a:r>
          </a:p>
          <a:p>
            <a:pPr algn="ctr"/>
            <a:r>
              <a:rPr lang="en-US" sz="1400" dirty="0"/>
              <a:t>_____</a:t>
            </a:r>
          </a:p>
          <a:p>
            <a:pPr algn="ctr"/>
            <a:r>
              <a:rPr lang="en-US" sz="1400" dirty="0"/>
              <a:t>_____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F488563-8391-4E2D-AC70-1C75208916D1}"/>
              </a:ext>
            </a:extLst>
          </p:cNvPr>
          <p:cNvGrpSpPr/>
          <p:nvPr/>
        </p:nvGrpSpPr>
        <p:grpSpPr>
          <a:xfrm>
            <a:off x="3371385" y="5369311"/>
            <a:ext cx="947852" cy="1319560"/>
            <a:chOff x="4755995" y="2377068"/>
            <a:chExt cx="947852" cy="131956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F2CDEF7-9E5A-4DCB-AA09-C73669F44259}"/>
                </a:ext>
              </a:extLst>
            </p:cNvPr>
            <p:cNvSpPr/>
            <p:nvPr/>
          </p:nvSpPr>
          <p:spPr>
            <a:xfrm>
              <a:off x="4755995" y="2377068"/>
              <a:ext cx="947852" cy="131956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module4</a:t>
              </a:r>
            </a:p>
            <a:p>
              <a:pPr algn="ctr"/>
              <a:r>
                <a:rPr lang="en-US" sz="1400" dirty="0"/>
                <a:t>_____</a:t>
              </a:r>
            </a:p>
            <a:p>
              <a:pPr algn="ctr"/>
              <a:r>
                <a:rPr lang="en-US" sz="1400" dirty="0"/>
                <a:t>_____</a:t>
              </a:r>
            </a:p>
            <a:p>
              <a:pPr algn="ctr"/>
              <a:r>
                <a:rPr lang="en-US" sz="1400" dirty="0"/>
                <a:t>_____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802594E-99ED-4510-AA49-E71890931463}"/>
                </a:ext>
              </a:extLst>
            </p:cNvPr>
            <p:cNvSpPr/>
            <p:nvPr/>
          </p:nvSpPr>
          <p:spPr>
            <a:xfrm>
              <a:off x="4755995" y="2377068"/>
              <a:ext cx="947852" cy="1152292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module4</a:t>
              </a:r>
            </a:p>
            <a:p>
              <a:pPr algn="ctr"/>
              <a:r>
                <a:rPr lang="en-US" sz="1400" dirty="0"/>
                <a:t>_____</a:t>
              </a:r>
            </a:p>
            <a:p>
              <a:pPr algn="ctr"/>
              <a:r>
                <a:rPr lang="en-US" sz="1400" dirty="0"/>
                <a:t>_____</a:t>
              </a:r>
            </a:p>
            <a:p>
              <a:pPr algn="ctr"/>
              <a:r>
                <a:rPr lang="en-US" sz="1400" dirty="0"/>
                <a:t>_____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A9157C5-7A89-460A-8B09-6DBC4B569364}"/>
              </a:ext>
            </a:extLst>
          </p:cNvPr>
          <p:cNvGrpSpPr/>
          <p:nvPr/>
        </p:nvGrpSpPr>
        <p:grpSpPr>
          <a:xfrm>
            <a:off x="6729297" y="5369312"/>
            <a:ext cx="1635976" cy="1323278"/>
            <a:chOff x="6496980" y="3269167"/>
            <a:chExt cx="1124879" cy="914400"/>
          </a:xfrm>
        </p:grpSpPr>
        <p:pic>
          <p:nvPicPr>
            <p:cNvPr id="19" name="Graphic 7" descr="Computer">
              <a:extLst>
                <a:ext uri="{FF2B5EF4-FFF2-40B4-BE49-F238E27FC236}">
                  <a16:creationId xmlns:a16="http://schemas.microsoft.com/office/drawing/2014/main" id="{E42F8B66-FFA7-433F-980B-7C15AE7A903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707459" y="3269167"/>
              <a:ext cx="914400" cy="914400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A489E33-CA0F-4E39-9A88-1614DF31EFE9}"/>
                </a:ext>
              </a:extLst>
            </p:cNvPr>
            <p:cNvSpPr txBox="1"/>
            <p:nvPr/>
          </p:nvSpPr>
          <p:spPr>
            <a:xfrm>
              <a:off x="6496980" y="3272418"/>
              <a:ext cx="568713" cy="31901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200" dirty="0"/>
                <a:t>101000110101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30B3A00-D435-4C78-A75E-B6C0E94EF451}"/>
              </a:ext>
            </a:extLst>
          </p:cNvPr>
          <p:cNvGrpSpPr/>
          <p:nvPr/>
        </p:nvGrpSpPr>
        <p:grpSpPr>
          <a:xfrm>
            <a:off x="6747882" y="3863897"/>
            <a:ext cx="1635976" cy="1323278"/>
            <a:chOff x="6496980" y="3269167"/>
            <a:chExt cx="1124879" cy="914400"/>
          </a:xfrm>
        </p:grpSpPr>
        <p:pic>
          <p:nvPicPr>
            <p:cNvPr id="22" name="Graphic 7" descr="Computer">
              <a:extLst>
                <a:ext uri="{FF2B5EF4-FFF2-40B4-BE49-F238E27FC236}">
                  <a16:creationId xmlns:a16="http://schemas.microsoft.com/office/drawing/2014/main" id="{95970BAB-BDF2-4409-8D2E-2BAA398C60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707459" y="3269167"/>
              <a:ext cx="914400" cy="914400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B41CCEE-C9DB-4E5F-BE80-066F2869B7CF}"/>
                </a:ext>
              </a:extLst>
            </p:cNvPr>
            <p:cNvSpPr txBox="1"/>
            <p:nvPr/>
          </p:nvSpPr>
          <p:spPr>
            <a:xfrm>
              <a:off x="6496980" y="3272418"/>
              <a:ext cx="568713" cy="31901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200" dirty="0"/>
                <a:t>101000110101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F562436-AD2A-4B1D-B267-7564DCEE3C35}"/>
              </a:ext>
            </a:extLst>
          </p:cNvPr>
          <p:cNvGrpSpPr/>
          <p:nvPr/>
        </p:nvGrpSpPr>
        <p:grpSpPr>
          <a:xfrm>
            <a:off x="6747882" y="2349190"/>
            <a:ext cx="1635976" cy="1323278"/>
            <a:chOff x="6496980" y="3269167"/>
            <a:chExt cx="1124879" cy="914400"/>
          </a:xfrm>
        </p:grpSpPr>
        <p:pic>
          <p:nvPicPr>
            <p:cNvPr id="25" name="Graphic 7" descr="Computer">
              <a:extLst>
                <a:ext uri="{FF2B5EF4-FFF2-40B4-BE49-F238E27FC236}">
                  <a16:creationId xmlns:a16="http://schemas.microsoft.com/office/drawing/2014/main" id="{568FA264-B519-438F-8F9C-A1AF933206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707459" y="3269167"/>
              <a:ext cx="914400" cy="914400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6E88985-3ABA-4496-9542-2FC434858731}"/>
                </a:ext>
              </a:extLst>
            </p:cNvPr>
            <p:cNvSpPr txBox="1"/>
            <p:nvPr/>
          </p:nvSpPr>
          <p:spPr>
            <a:xfrm>
              <a:off x="6496980" y="3272418"/>
              <a:ext cx="568713" cy="31901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200" dirty="0"/>
                <a:t>101000110101</a:t>
              </a:r>
            </a:p>
          </p:txBody>
        </p:sp>
      </p:grp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7BF527EF-1F0B-44AE-B0FE-19D4314D2244}"/>
              </a:ext>
            </a:extLst>
          </p:cNvPr>
          <p:cNvSpPr/>
          <p:nvPr/>
        </p:nvSpPr>
        <p:spPr>
          <a:xfrm>
            <a:off x="5136354" y="4286704"/>
            <a:ext cx="975731" cy="4832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4998388E-333F-4670-AE0F-304F39885A43}"/>
              </a:ext>
            </a:extLst>
          </p:cNvPr>
          <p:cNvSpPr/>
          <p:nvPr/>
        </p:nvSpPr>
        <p:spPr>
          <a:xfrm>
            <a:off x="5136354" y="5736363"/>
            <a:ext cx="975731" cy="4832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FA808AF-7CCF-4067-94F6-59F8656779CF}"/>
              </a:ext>
            </a:extLst>
          </p:cNvPr>
          <p:cNvGrpSpPr/>
          <p:nvPr/>
        </p:nvGrpSpPr>
        <p:grpSpPr>
          <a:xfrm>
            <a:off x="8708638" y="2349190"/>
            <a:ext cx="1635976" cy="1323278"/>
            <a:chOff x="6496980" y="3269167"/>
            <a:chExt cx="1124879" cy="914400"/>
          </a:xfrm>
        </p:grpSpPr>
        <p:pic>
          <p:nvPicPr>
            <p:cNvPr id="30" name="Graphic 7" descr="Computer">
              <a:extLst>
                <a:ext uri="{FF2B5EF4-FFF2-40B4-BE49-F238E27FC236}">
                  <a16:creationId xmlns:a16="http://schemas.microsoft.com/office/drawing/2014/main" id="{445CC298-976C-4C65-8FDE-FEF7221504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707459" y="3269167"/>
              <a:ext cx="914400" cy="914400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0F645D6-F2C9-4CFA-B744-C8CED55D41C7}"/>
                </a:ext>
              </a:extLst>
            </p:cNvPr>
            <p:cNvSpPr txBox="1"/>
            <p:nvPr/>
          </p:nvSpPr>
          <p:spPr>
            <a:xfrm>
              <a:off x="6496980" y="3272418"/>
              <a:ext cx="568713" cy="31901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200" dirty="0"/>
                <a:t>101000110101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01034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32022-09EC-4125-ABEC-3D72D21B4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Technologies...</a:t>
            </a:r>
          </a:p>
        </p:txBody>
      </p:sp>
    </p:spTree>
    <p:extLst>
      <p:ext uri="{BB962C8B-B14F-4D97-AF65-F5344CB8AC3E}">
        <p14:creationId xmlns:p14="http://schemas.microsoft.com/office/powerpoint/2010/main" val="24594727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26525-2189-4AF3-842E-5570A0AFB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Server side discovery </a:t>
            </a:r>
            <a:r>
              <a:rPr lang="en-US" dirty="0">
                <a:ea typeface="+mj-lt"/>
                <a:cs typeface="+mj-lt"/>
              </a:rPr>
              <a:t>service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E670708-EFDC-4667-BCFE-AE46987231C6}"/>
              </a:ext>
            </a:extLst>
          </p:cNvPr>
          <p:cNvSpPr/>
          <p:nvPr/>
        </p:nvSpPr>
        <p:spPr>
          <a:xfrm>
            <a:off x="2278334" y="3830211"/>
            <a:ext cx="910682" cy="9106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3D42037-E4E3-4F74-9C2D-10F72C1796A3}"/>
              </a:ext>
            </a:extLst>
          </p:cNvPr>
          <p:cNvSpPr/>
          <p:nvPr/>
        </p:nvSpPr>
        <p:spPr>
          <a:xfrm>
            <a:off x="5001090" y="3830211"/>
            <a:ext cx="1505413" cy="9106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Discovery service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ED80C34-C79D-458A-BDFB-FAF8FD0ED547}"/>
              </a:ext>
            </a:extLst>
          </p:cNvPr>
          <p:cNvSpPr/>
          <p:nvPr/>
        </p:nvSpPr>
        <p:spPr>
          <a:xfrm>
            <a:off x="7872528" y="2464186"/>
            <a:ext cx="1105828" cy="9106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Service1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D209AB6-AC9F-42A7-950F-5BCF4023B82D}"/>
              </a:ext>
            </a:extLst>
          </p:cNvPr>
          <p:cNvSpPr/>
          <p:nvPr/>
        </p:nvSpPr>
        <p:spPr>
          <a:xfrm>
            <a:off x="7872528" y="5159063"/>
            <a:ext cx="1105828" cy="9106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Service3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C968376-09F1-403F-9E1C-8D96F3BBB1E9}"/>
              </a:ext>
            </a:extLst>
          </p:cNvPr>
          <p:cNvSpPr/>
          <p:nvPr/>
        </p:nvSpPr>
        <p:spPr>
          <a:xfrm>
            <a:off x="7872527" y="3830210"/>
            <a:ext cx="1105828" cy="9106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Service2</a:t>
            </a:r>
          </a:p>
        </p:txBody>
      </p:sp>
      <p:sp>
        <p:nvSpPr>
          <p:cNvPr id="26" name="Speech Bubble: Oval 25">
            <a:extLst>
              <a:ext uri="{FF2B5EF4-FFF2-40B4-BE49-F238E27FC236}">
                <a16:creationId xmlns:a16="http://schemas.microsoft.com/office/drawing/2014/main" id="{50A249C6-4349-4826-9ED4-BEB5F5D06551}"/>
              </a:ext>
            </a:extLst>
          </p:cNvPr>
          <p:cNvSpPr/>
          <p:nvPr/>
        </p:nvSpPr>
        <p:spPr>
          <a:xfrm>
            <a:off x="2730191" y="2658041"/>
            <a:ext cx="2100144" cy="938560"/>
          </a:xfrm>
          <a:prstGeom prst="wedgeEllipse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Hey, say 'Hi' to Service2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AADBB72-D400-4079-8183-A3E45FEA2D25}"/>
              </a:ext>
            </a:extLst>
          </p:cNvPr>
          <p:cNvCxnSpPr>
            <a:cxnSpLocks/>
          </p:cNvCxnSpPr>
          <p:nvPr/>
        </p:nvCxnSpPr>
        <p:spPr>
          <a:xfrm flipH="1">
            <a:off x="6723952" y="4462113"/>
            <a:ext cx="934845" cy="59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7D85131-6404-470E-9D72-18F8BE1BFA65}"/>
              </a:ext>
            </a:extLst>
          </p:cNvPr>
          <p:cNvCxnSpPr>
            <a:cxnSpLocks/>
          </p:cNvCxnSpPr>
          <p:nvPr/>
        </p:nvCxnSpPr>
        <p:spPr>
          <a:xfrm flipH="1">
            <a:off x="3397172" y="4489991"/>
            <a:ext cx="1334429" cy="37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EABA881-1CF2-4052-B6C7-406F5C708632}"/>
              </a:ext>
            </a:extLst>
          </p:cNvPr>
          <p:cNvCxnSpPr>
            <a:cxnSpLocks/>
          </p:cNvCxnSpPr>
          <p:nvPr/>
        </p:nvCxnSpPr>
        <p:spPr>
          <a:xfrm>
            <a:off x="3393454" y="4090406"/>
            <a:ext cx="1379034" cy="37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1EBF094-5CD9-4C08-88B7-A8026785632F}"/>
              </a:ext>
            </a:extLst>
          </p:cNvPr>
          <p:cNvCxnSpPr>
            <a:cxnSpLocks/>
          </p:cNvCxnSpPr>
          <p:nvPr/>
        </p:nvCxnSpPr>
        <p:spPr>
          <a:xfrm flipV="1">
            <a:off x="6720236" y="4168465"/>
            <a:ext cx="1007325" cy="33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23136B2-7489-43A6-87C1-7559A9589F7A}"/>
              </a:ext>
            </a:extLst>
          </p:cNvPr>
          <p:cNvSpPr txBox="1"/>
          <p:nvPr/>
        </p:nvSpPr>
        <p:spPr>
          <a:xfrm>
            <a:off x="6564351" y="3906644"/>
            <a:ext cx="132142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/>
              <a:t>'Hi' from Client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23165B-D7BC-4F73-AF52-6239D0D12E2B}"/>
              </a:ext>
            </a:extLst>
          </p:cNvPr>
          <p:cNvSpPr txBox="1"/>
          <p:nvPr/>
        </p:nvSpPr>
        <p:spPr>
          <a:xfrm>
            <a:off x="6716519" y="4244665"/>
            <a:ext cx="1655957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/>
              <a:t>'Hello there'</a:t>
            </a:r>
          </a:p>
        </p:txBody>
      </p:sp>
      <p:sp>
        <p:nvSpPr>
          <p:cNvPr id="5" name="Speech Bubble: Oval 4">
            <a:extLst>
              <a:ext uri="{FF2B5EF4-FFF2-40B4-BE49-F238E27FC236}">
                <a16:creationId xmlns:a16="http://schemas.microsoft.com/office/drawing/2014/main" id="{22E558A3-774F-4321-A5E3-F003377A96AD}"/>
              </a:ext>
            </a:extLst>
          </p:cNvPr>
          <p:cNvSpPr/>
          <p:nvPr/>
        </p:nvSpPr>
        <p:spPr>
          <a:xfrm>
            <a:off x="3852283" y="4820913"/>
            <a:ext cx="2574072" cy="789877"/>
          </a:xfrm>
          <a:prstGeom prst="wedgeEllipse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Service2 said 'Hello there'</a:t>
            </a:r>
          </a:p>
        </p:txBody>
      </p:sp>
    </p:spTree>
    <p:extLst>
      <p:ext uri="{BB962C8B-B14F-4D97-AF65-F5344CB8AC3E}">
        <p14:creationId xmlns:p14="http://schemas.microsoft.com/office/powerpoint/2010/main" val="42137571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26525-2189-4AF3-842E-5570A0AFB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Client side discovery </a:t>
            </a:r>
            <a:r>
              <a:rPr lang="en-US" dirty="0">
                <a:ea typeface="+mj-lt"/>
                <a:cs typeface="+mj-lt"/>
              </a:rPr>
              <a:t>service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E670708-EFDC-4667-BCFE-AE46987231C6}"/>
              </a:ext>
            </a:extLst>
          </p:cNvPr>
          <p:cNvSpPr/>
          <p:nvPr/>
        </p:nvSpPr>
        <p:spPr>
          <a:xfrm>
            <a:off x="2278334" y="3830211"/>
            <a:ext cx="910682" cy="9106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3D42037-E4E3-4F74-9C2D-10F72C1796A3}"/>
              </a:ext>
            </a:extLst>
          </p:cNvPr>
          <p:cNvSpPr/>
          <p:nvPr/>
        </p:nvSpPr>
        <p:spPr>
          <a:xfrm>
            <a:off x="5001090" y="3830211"/>
            <a:ext cx="1505413" cy="9106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Discovery service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ED80C34-C79D-458A-BDFB-FAF8FD0ED547}"/>
              </a:ext>
            </a:extLst>
          </p:cNvPr>
          <p:cNvSpPr/>
          <p:nvPr/>
        </p:nvSpPr>
        <p:spPr>
          <a:xfrm>
            <a:off x="7872528" y="2464186"/>
            <a:ext cx="1105828" cy="9106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Service1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D209AB6-AC9F-42A7-950F-5BCF4023B82D}"/>
              </a:ext>
            </a:extLst>
          </p:cNvPr>
          <p:cNvSpPr/>
          <p:nvPr/>
        </p:nvSpPr>
        <p:spPr>
          <a:xfrm>
            <a:off x="7872528" y="5251990"/>
            <a:ext cx="1105828" cy="9106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Service3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C968376-09F1-403F-9E1C-8D96F3BBB1E9}"/>
              </a:ext>
            </a:extLst>
          </p:cNvPr>
          <p:cNvSpPr/>
          <p:nvPr/>
        </p:nvSpPr>
        <p:spPr>
          <a:xfrm>
            <a:off x="7872527" y="3830210"/>
            <a:ext cx="1105828" cy="9106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Service2</a:t>
            </a:r>
          </a:p>
        </p:txBody>
      </p:sp>
      <p:sp>
        <p:nvSpPr>
          <p:cNvPr id="26" name="Speech Bubble: Oval 25">
            <a:extLst>
              <a:ext uri="{FF2B5EF4-FFF2-40B4-BE49-F238E27FC236}">
                <a16:creationId xmlns:a16="http://schemas.microsoft.com/office/drawing/2014/main" id="{50A249C6-4349-4826-9ED4-BEB5F5D06551}"/>
              </a:ext>
            </a:extLst>
          </p:cNvPr>
          <p:cNvSpPr/>
          <p:nvPr/>
        </p:nvSpPr>
        <p:spPr>
          <a:xfrm>
            <a:off x="2730191" y="2658041"/>
            <a:ext cx="1709852" cy="938560"/>
          </a:xfrm>
          <a:prstGeom prst="wedgeEllipse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I want Service 2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536DDA3-1735-4D29-BACB-B414124585F7}"/>
              </a:ext>
            </a:extLst>
          </p:cNvPr>
          <p:cNvCxnSpPr/>
          <p:nvPr/>
        </p:nvCxnSpPr>
        <p:spPr>
          <a:xfrm flipH="1">
            <a:off x="6696075" y="3058919"/>
            <a:ext cx="1018478" cy="97015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AADBB72-D400-4079-8183-A3E45FEA2D25}"/>
              </a:ext>
            </a:extLst>
          </p:cNvPr>
          <p:cNvCxnSpPr>
            <a:cxnSpLocks/>
          </p:cNvCxnSpPr>
          <p:nvPr/>
        </p:nvCxnSpPr>
        <p:spPr>
          <a:xfrm flipH="1">
            <a:off x="6798294" y="4183333"/>
            <a:ext cx="934845" cy="5947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8318B33-1326-4779-AE9B-6DBD8C801AFC}"/>
              </a:ext>
            </a:extLst>
          </p:cNvPr>
          <p:cNvCxnSpPr>
            <a:cxnSpLocks/>
          </p:cNvCxnSpPr>
          <p:nvPr/>
        </p:nvCxnSpPr>
        <p:spPr>
          <a:xfrm flipH="1" flipV="1">
            <a:off x="6742538" y="4577342"/>
            <a:ext cx="990600" cy="103706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7D85131-6404-470E-9D72-18F8BE1BFA65}"/>
              </a:ext>
            </a:extLst>
          </p:cNvPr>
          <p:cNvCxnSpPr>
            <a:cxnSpLocks/>
          </p:cNvCxnSpPr>
          <p:nvPr/>
        </p:nvCxnSpPr>
        <p:spPr>
          <a:xfrm flipH="1">
            <a:off x="3397172" y="4489991"/>
            <a:ext cx="1334429" cy="37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EABA881-1CF2-4052-B6C7-406F5C708632}"/>
              </a:ext>
            </a:extLst>
          </p:cNvPr>
          <p:cNvCxnSpPr>
            <a:cxnSpLocks/>
          </p:cNvCxnSpPr>
          <p:nvPr/>
        </p:nvCxnSpPr>
        <p:spPr>
          <a:xfrm>
            <a:off x="3393454" y="4090406"/>
            <a:ext cx="1379034" cy="37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Arrow: Curved Up 35">
            <a:extLst>
              <a:ext uri="{FF2B5EF4-FFF2-40B4-BE49-F238E27FC236}">
                <a16:creationId xmlns:a16="http://schemas.microsoft.com/office/drawing/2014/main" id="{AD78C3E1-BA4D-4857-A7F9-2255448A9F2C}"/>
              </a:ext>
            </a:extLst>
          </p:cNvPr>
          <p:cNvSpPr/>
          <p:nvPr/>
        </p:nvSpPr>
        <p:spPr>
          <a:xfrm>
            <a:off x="2890618" y="4787032"/>
            <a:ext cx="5333998" cy="1012901"/>
          </a:xfrm>
          <a:prstGeom prst="curvedUp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51D624B-4B8A-44D2-85F8-85D1F70459FF}"/>
              </a:ext>
            </a:extLst>
          </p:cNvPr>
          <p:cNvSpPr txBox="1"/>
          <p:nvPr/>
        </p:nvSpPr>
        <p:spPr>
          <a:xfrm>
            <a:off x="3459433" y="4240019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/>
              <a:t>Here's the URL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BED1FBA-2C3E-4E96-9003-2C456693660B}"/>
              </a:ext>
            </a:extLst>
          </p:cNvPr>
          <p:cNvSpPr txBox="1"/>
          <p:nvPr/>
        </p:nvSpPr>
        <p:spPr>
          <a:xfrm>
            <a:off x="4996211" y="5386504"/>
            <a:ext cx="87537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Hey!!</a:t>
            </a:r>
          </a:p>
        </p:txBody>
      </p:sp>
    </p:spTree>
    <p:extLst>
      <p:ext uri="{BB962C8B-B14F-4D97-AF65-F5344CB8AC3E}">
        <p14:creationId xmlns:p14="http://schemas.microsoft.com/office/powerpoint/2010/main" val="6823820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1C4E306-BC28-4A7B-871B-1926F6FA6E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C3ECC9B4-989C-4F71-A6BC-DEBC1D9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452322" cy="6858000"/>
          </a:xfrm>
          <a:custGeom>
            <a:avLst/>
            <a:gdLst>
              <a:gd name="connsiteX0" fmla="*/ 0 w 8452322"/>
              <a:gd name="connsiteY0" fmla="*/ 0 h 6858000"/>
              <a:gd name="connsiteX1" fmla="*/ 7447992 w 8452322"/>
              <a:gd name="connsiteY1" fmla="*/ 0 h 6858000"/>
              <a:gd name="connsiteX2" fmla="*/ 7501089 w 8452322"/>
              <a:gd name="connsiteY2" fmla="*/ 79009 h 6858000"/>
              <a:gd name="connsiteX3" fmla="*/ 8452322 w 8452322"/>
              <a:gd name="connsiteY3" fmla="*/ 3429001 h 6858000"/>
              <a:gd name="connsiteX4" fmla="*/ 7501089 w 8452322"/>
              <a:gd name="connsiteY4" fmla="*/ 6778993 h 6858000"/>
              <a:gd name="connsiteX5" fmla="*/ 7447994 w 8452322"/>
              <a:gd name="connsiteY5" fmla="*/ 6858000 h 6858000"/>
              <a:gd name="connsiteX6" fmla="*/ 0 w 845232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52322" h="6858000">
                <a:moveTo>
                  <a:pt x="0" y="0"/>
                </a:moveTo>
                <a:lnTo>
                  <a:pt x="7447992" y="0"/>
                </a:lnTo>
                <a:lnTo>
                  <a:pt x="7501089" y="79009"/>
                </a:lnTo>
                <a:cubicBezTo>
                  <a:pt x="8098524" y="1013167"/>
                  <a:pt x="8452322" y="2172770"/>
                  <a:pt x="8452322" y="3429001"/>
                </a:cubicBezTo>
                <a:cubicBezTo>
                  <a:pt x="8452322" y="4685233"/>
                  <a:pt x="8098524" y="5844836"/>
                  <a:pt x="7501089" y="6778993"/>
                </a:cubicBezTo>
                <a:lnTo>
                  <a:pt x="7447994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7948E8DE-A931-4EF0-BE1D-F10274740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443572" cy="6858000"/>
          </a:xfrm>
          <a:custGeom>
            <a:avLst/>
            <a:gdLst>
              <a:gd name="connsiteX0" fmla="*/ 0 w 8443572"/>
              <a:gd name="connsiteY0" fmla="*/ 0 h 6858000"/>
              <a:gd name="connsiteX1" fmla="*/ 7439242 w 8443572"/>
              <a:gd name="connsiteY1" fmla="*/ 0 h 6858000"/>
              <a:gd name="connsiteX2" fmla="*/ 7492339 w 8443572"/>
              <a:gd name="connsiteY2" fmla="*/ 79009 h 6858000"/>
              <a:gd name="connsiteX3" fmla="*/ 8443572 w 8443572"/>
              <a:gd name="connsiteY3" fmla="*/ 3429001 h 6858000"/>
              <a:gd name="connsiteX4" fmla="*/ 7492339 w 8443572"/>
              <a:gd name="connsiteY4" fmla="*/ 6778993 h 6858000"/>
              <a:gd name="connsiteX5" fmla="*/ 7439244 w 8443572"/>
              <a:gd name="connsiteY5" fmla="*/ 6858000 h 6858000"/>
              <a:gd name="connsiteX6" fmla="*/ 0 w 844357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43572" h="6858000">
                <a:moveTo>
                  <a:pt x="0" y="0"/>
                </a:moveTo>
                <a:lnTo>
                  <a:pt x="7439242" y="0"/>
                </a:lnTo>
                <a:lnTo>
                  <a:pt x="7492339" y="79009"/>
                </a:lnTo>
                <a:cubicBezTo>
                  <a:pt x="8089774" y="1013167"/>
                  <a:pt x="8443572" y="2172770"/>
                  <a:pt x="8443572" y="3429001"/>
                </a:cubicBezTo>
                <a:cubicBezTo>
                  <a:pt x="8443572" y="4685233"/>
                  <a:pt x="8089774" y="5844836"/>
                  <a:pt x="7492339" y="6778993"/>
                </a:cubicBezTo>
                <a:lnTo>
                  <a:pt x="7439244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632022-09EC-4125-ABEC-3D72D21B48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6893" y="1238250"/>
            <a:ext cx="7003107" cy="43815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7200"/>
              <a:t>Eureka from Spring Cloud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2995F2-4854-4228-BD0F-255C004496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91575" y="1238250"/>
            <a:ext cx="3000375" cy="4381500"/>
          </a:xfrm>
        </p:spPr>
        <p:txBody>
          <a:bodyPr anchor="ctr">
            <a:normAutofit/>
          </a:bodyPr>
          <a:lstStyle/>
          <a:p>
            <a:r>
              <a:rPr lang="en-US" dirty="0"/>
              <a:t>Client side discovery service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0E4BB4F-99AB-4C4E-A763-C5AC5273DF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27916"/>
            <a:ext cx="128016" cy="1188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91808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6C014-3EB8-4459-B687-3136F551C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62590F-A523-48B4-86FB-BF3FDFAD8B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320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029D5AD-8348-4446-B191-6A9B6FE03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A3F395A2-2B64-4749-BD93-2F159C7E1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5CF0135B-EAB8-4CA0-896C-2D897ECD2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4F609D-9B7F-46A8-AB9C-B63F16AB5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397"/>
            <a:ext cx="10515600" cy="1273233"/>
          </a:xfrm>
        </p:spPr>
        <p:txBody>
          <a:bodyPr>
            <a:normAutofit/>
          </a:bodyPr>
          <a:lstStyle/>
          <a:p>
            <a:r>
              <a:rPr lang="en-US" dirty="0"/>
              <a:t>Contents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8828EC-7F85-4369-A998-CC1026428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8024"/>
            <a:ext cx="10515600" cy="369417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 dirty="0"/>
              <a:t>What and why?</a:t>
            </a:r>
          </a:p>
          <a:p>
            <a:r>
              <a:rPr lang="en-US" sz="2200" dirty="0"/>
              <a:t>Patterns and technologies</a:t>
            </a:r>
          </a:p>
          <a:p>
            <a:r>
              <a:rPr lang="en-US" sz="2200" dirty="0"/>
              <a:t>Eureka</a:t>
            </a:r>
          </a:p>
          <a:p>
            <a:endParaRPr lang="en-US" sz="2200" dirty="0"/>
          </a:p>
          <a:p>
            <a:endParaRPr lang="en-US" sz="2200" dirty="0"/>
          </a:p>
          <a:p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1222335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8A19A-986A-49F0-8084-BACAA8BC8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059F7-0E31-483A-9873-725F393E8A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10058027" cy="369417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ea typeface="+mn-lt"/>
                <a:cs typeface="+mn-lt"/>
              </a:rPr>
              <a:t>Microservices </a:t>
            </a:r>
            <a:r>
              <a:rPr lang="en-US" dirty="0">
                <a:ea typeface="+mn-lt"/>
                <a:cs typeface="+mn-lt"/>
              </a:rPr>
              <a:t>is a </a:t>
            </a:r>
            <a:r>
              <a:rPr lang="en-US" b="1" dirty="0">
                <a:solidFill>
                  <a:schemeClr val="accent1"/>
                </a:solidFill>
                <a:ea typeface="+mn-lt"/>
                <a:cs typeface="+mn-lt"/>
              </a:rPr>
              <a:t>technique </a:t>
            </a:r>
            <a:r>
              <a:rPr lang="en-US" dirty="0">
                <a:ea typeface="+mn-lt"/>
                <a:cs typeface="+mn-lt"/>
              </a:rPr>
              <a:t>to arranges application as </a:t>
            </a:r>
            <a:r>
              <a:rPr lang="en-US" b="1" dirty="0">
                <a:ea typeface="+mn-lt"/>
                <a:cs typeface="+mn-lt"/>
              </a:rPr>
              <a:t>collection </a:t>
            </a:r>
            <a:r>
              <a:rPr lang="en-US" dirty="0">
                <a:ea typeface="+mn-lt"/>
                <a:cs typeface="+mn-lt"/>
              </a:rPr>
              <a:t>of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  <a:ea typeface="+mn-lt"/>
                <a:cs typeface="+mn-lt"/>
              </a:rPr>
              <a:t>loosely coupled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ea typeface="+mn-lt"/>
                <a:cs typeface="+mn-lt"/>
              </a:rPr>
              <a:t>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  <a:ea typeface="+mn-lt"/>
                <a:cs typeface="+mn-lt"/>
              </a:rPr>
              <a:t>services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ea typeface="+mn-lt"/>
                <a:cs typeface="+mn-lt"/>
              </a:rPr>
              <a:t>.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2328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32022-09EC-4125-ABEC-3D72D21B4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used to...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447316B2-5BE1-40B7-BEC5-729FF403FF15}"/>
              </a:ext>
            </a:extLst>
          </p:cNvPr>
          <p:cNvSpPr/>
          <p:nvPr/>
        </p:nvSpPr>
        <p:spPr>
          <a:xfrm>
            <a:off x="5015548" y="3933583"/>
            <a:ext cx="975731" cy="4832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D63A0D1-4042-42F9-9786-B83797E0C0D1}"/>
              </a:ext>
            </a:extLst>
          </p:cNvPr>
          <p:cNvGrpSpPr/>
          <p:nvPr/>
        </p:nvGrpSpPr>
        <p:grpSpPr>
          <a:xfrm>
            <a:off x="6496980" y="3269167"/>
            <a:ext cx="2240000" cy="1815790"/>
            <a:chOff x="6496980" y="3269167"/>
            <a:chExt cx="1124879" cy="914400"/>
          </a:xfrm>
        </p:grpSpPr>
        <p:pic>
          <p:nvPicPr>
            <p:cNvPr id="7" name="Graphic 7" descr="Computer">
              <a:extLst>
                <a:ext uri="{FF2B5EF4-FFF2-40B4-BE49-F238E27FC236}">
                  <a16:creationId xmlns:a16="http://schemas.microsoft.com/office/drawing/2014/main" id="{E47EDD4C-38C4-4A23-8F04-303D131FAC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707459" y="3269167"/>
              <a:ext cx="914400" cy="91440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71D0946-5ADA-4CE0-909F-A4516B1BD570}"/>
                </a:ext>
              </a:extLst>
            </p:cNvPr>
            <p:cNvSpPr txBox="1"/>
            <p:nvPr/>
          </p:nvSpPr>
          <p:spPr>
            <a:xfrm>
              <a:off x="6496980" y="3272418"/>
              <a:ext cx="568713" cy="35647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000" dirty="0"/>
                <a:t>101000110101</a:t>
              </a: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A9672F91-A959-498B-8636-9BC66555658F}"/>
              </a:ext>
            </a:extLst>
          </p:cNvPr>
          <p:cNvSpPr/>
          <p:nvPr/>
        </p:nvSpPr>
        <p:spPr>
          <a:xfrm>
            <a:off x="2767361" y="2990385"/>
            <a:ext cx="1356730" cy="1886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Code</a:t>
            </a:r>
          </a:p>
          <a:p>
            <a:pPr algn="ctr"/>
            <a:r>
              <a:rPr lang="en-US" dirty="0"/>
              <a:t>_____</a:t>
            </a:r>
          </a:p>
          <a:p>
            <a:pPr algn="ctr"/>
            <a:r>
              <a:rPr lang="en-US" dirty="0"/>
              <a:t>_____</a:t>
            </a:r>
          </a:p>
          <a:p>
            <a:pPr algn="ctr"/>
            <a:r>
              <a:rPr lang="en-US" dirty="0"/>
              <a:t>_____</a:t>
            </a:r>
          </a:p>
        </p:txBody>
      </p:sp>
    </p:spTree>
    <p:extLst>
      <p:ext uri="{BB962C8B-B14F-4D97-AF65-F5344CB8AC3E}">
        <p14:creationId xmlns:p14="http://schemas.microsoft.com/office/powerpoint/2010/main" val="2558580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34E1E55-D8F8-4FD1-8004-69A87D1A0E5C}"/>
              </a:ext>
            </a:extLst>
          </p:cNvPr>
          <p:cNvSpPr/>
          <p:nvPr/>
        </p:nvSpPr>
        <p:spPr>
          <a:xfrm>
            <a:off x="2748776" y="3204117"/>
            <a:ext cx="1356730" cy="188641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Code</a:t>
            </a:r>
          </a:p>
          <a:p>
            <a:pPr algn="ctr"/>
            <a:r>
              <a:rPr lang="en-US" dirty="0"/>
              <a:t>_____</a:t>
            </a:r>
          </a:p>
          <a:p>
            <a:pPr algn="ctr"/>
            <a:r>
              <a:rPr lang="en-US" dirty="0"/>
              <a:t>_____</a:t>
            </a:r>
          </a:p>
          <a:p>
            <a:pPr algn="ctr"/>
            <a:r>
              <a:rPr lang="en-US" dirty="0"/>
              <a:t>_____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632022-09EC-4125-ABEC-3D72D21B4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Then we make updates...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447316B2-5BE1-40B7-BEC5-729FF403FF15}"/>
              </a:ext>
            </a:extLst>
          </p:cNvPr>
          <p:cNvSpPr/>
          <p:nvPr/>
        </p:nvSpPr>
        <p:spPr>
          <a:xfrm>
            <a:off x="5015548" y="3933583"/>
            <a:ext cx="975731" cy="4832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D63A0D1-4042-42F9-9786-B83797E0C0D1}"/>
              </a:ext>
            </a:extLst>
          </p:cNvPr>
          <p:cNvGrpSpPr/>
          <p:nvPr/>
        </p:nvGrpSpPr>
        <p:grpSpPr>
          <a:xfrm>
            <a:off x="6496980" y="3269167"/>
            <a:ext cx="2240000" cy="1815790"/>
            <a:chOff x="6496980" y="3269167"/>
            <a:chExt cx="1124879" cy="914400"/>
          </a:xfrm>
        </p:grpSpPr>
        <p:pic>
          <p:nvPicPr>
            <p:cNvPr id="7" name="Graphic 7" descr="Computer">
              <a:extLst>
                <a:ext uri="{FF2B5EF4-FFF2-40B4-BE49-F238E27FC236}">
                  <a16:creationId xmlns:a16="http://schemas.microsoft.com/office/drawing/2014/main" id="{E47EDD4C-38C4-4A23-8F04-303D131FAC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707459" y="3269167"/>
              <a:ext cx="914400" cy="91440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71D0946-5ADA-4CE0-909F-A4516B1BD570}"/>
                </a:ext>
              </a:extLst>
            </p:cNvPr>
            <p:cNvSpPr txBox="1"/>
            <p:nvPr/>
          </p:nvSpPr>
          <p:spPr>
            <a:xfrm>
              <a:off x="6496980" y="3272418"/>
              <a:ext cx="568713" cy="35647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000" dirty="0"/>
                <a:t>101000110101</a:t>
              </a: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A9672F91-A959-498B-8636-9BC66555658F}"/>
              </a:ext>
            </a:extLst>
          </p:cNvPr>
          <p:cNvSpPr/>
          <p:nvPr/>
        </p:nvSpPr>
        <p:spPr>
          <a:xfrm>
            <a:off x="2748776" y="2990385"/>
            <a:ext cx="1356730" cy="1886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Code</a:t>
            </a:r>
          </a:p>
          <a:p>
            <a:pPr algn="ctr"/>
            <a:r>
              <a:rPr lang="en-US" dirty="0"/>
              <a:t>_____</a:t>
            </a:r>
          </a:p>
          <a:p>
            <a:pPr algn="ctr"/>
            <a:r>
              <a:rPr lang="en-US" dirty="0"/>
              <a:t>_____</a:t>
            </a:r>
          </a:p>
          <a:p>
            <a:pPr algn="ctr"/>
            <a:r>
              <a:rPr lang="en-US" dirty="0"/>
              <a:t>_____</a:t>
            </a:r>
          </a:p>
        </p:txBody>
      </p:sp>
    </p:spTree>
    <p:extLst>
      <p:ext uri="{BB962C8B-B14F-4D97-AF65-F5344CB8AC3E}">
        <p14:creationId xmlns:p14="http://schemas.microsoft.com/office/powerpoint/2010/main" val="3588855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32022-09EC-4125-ABEC-3D72D21B4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split it up...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447316B2-5BE1-40B7-BEC5-729FF403FF15}"/>
              </a:ext>
            </a:extLst>
          </p:cNvPr>
          <p:cNvSpPr/>
          <p:nvPr/>
        </p:nvSpPr>
        <p:spPr>
          <a:xfrm>
            <a:off x="4996963" y="3812778"/>
            <a:ext cx="975731" cy="4832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D63A0D1-4042-42F9-9786-B83797E0C0D1}"/>
              </a:ext>
            </a:extLst>
          </p:cNvPr>
          <p:cNvGrpSpPr/>
          <p:nvPr/>
        </p:nvGrpSpPr>
        <p:grpSpPr>
          <a:xfrm>
            <a:off x="6496980" y="3269167"/>
            <a:ext cx="2240000" cy="1815790"/>
            <a:chOff x="6496980" y="3269167"/>
            <a:chExt cx="1124879" cy="914400"/>
          </a:xfrm>
        </p:grpSpPr>
        <p:pic>
          <p:nvPicPr>
            <p:cNvPr id="7" name="Graphic 7" descr="Computer">
              <a:extLst>
                <a:ext uri="{FF2B5EF4-FFF2-40B4-BE49-F238E27FC236}">
                  <a16:creationId xmlns:a16="http://schemas.microsoft.com/office/drawing/2014/main" id="{E47EDD4C-38C4-4A23-8F04-303D131FAC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707459" y="3269167"/>
              <a:ext cx="914400" cy="91440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71D0946-5ADA-4CE0-909F-A4516B1BD570}"/>
                </a:ext>
              </a:extLst>
            </p:cNvPr>
            <p:cNvSpPr txBox="1"/>
            <p:nvPr/>
          </p:nvSpPr>
          <p:spPr>
            <a:xfrm>
              <a:off x="6496980" y="3272418"/>
              <a:ext cx="568713" cy="35647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000" dirty="0"/>
                <a:t>101000110101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EE46A430-7C8E-44F5-A79B-978A7843689B}"/>
              </a:ext>
            </a:extLst>
          </p:cNvPr>
          <p:cNvGrpSpPr/>
          <p:nvPr/>
        </p:nvGrpSpPr>
        <p:grpSpPr>
          <a:xfrm>
            <a:off x="1884556" y="2683726"/>
            <a:ext cx="2211656" cy="2982950"/>
            <a:chOff x="602166" y="2785946"/>
            <a:chExt cx="2211656" cy="298295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C285BCC0-B4DB-428F-B654-E03CB3733F5A}"/>
                </a:ext>
              </a:extLst>
            </p:cNvPr>
            <p:cNvGrpSpPr/>
            <p:nvPr/>
          </p:nvGrpSpPr>
          <p:grpSpPr>
            <a:xfrm>
              <a:off x="704385" y="2916043"/>
              <a:ext cx="2007218" cy="2750634"/>
              <a:chOff x="936702" y="3139067"/>
              <a:chExt cx="2007218" cy="275063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9672F91-A959-498B-8636-9BC66555658F}"/>
                  </a:ext>
                </a:extLst>
              </p:cNvPr>
              <p:cNvSpPr/>
              <p:nvPr/>
            </p:nvSpPr>
            <p:spPr>
              <a:xfrm>
                <a:off x="936702" y="3139068"/>
                <a:ext cx="947852" cy="1319560"/>
              </a:xfrm>
              <a:prstGeom prst="rect">
                <a:avLst/>
              </a:prstGeom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module1</a:t>
                </a:r>
              </a:p>
              <a:p>
                <a:pPr algn="ctr"/>
                <a:r>
                  <a:rPr lang="en-US" sz="1400" dirty="0"/>
                  <a:t>_____</a:t>
                </a:r>
              </a:p>
              <a:p>
                <a:pPr algn="ctr"/>
                <a:r>
                  <a:rPr lang="en-US" sz="1400" dirty="0"/>
                  <a:t>_____</a:t>
                </a:r>
              </a:p>
              <a:p>
                <a:pPr algn="ctr"/>
                <a:r>
                  <a:rPr lang="en-US" sz="1400" dirty="0"/>
                  <a:t>_____</a:t>
                </a: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B14FC25D-1484-4FAF-B727-488762214376}"/>
                  </a:ext>
                </a:extLst>
              </p:cNvPr>
              <p:cNvSpPr/>
              <p:nvPr/>
            </p:nvSpPr>
            <p:spPr>
              <a:xfrm>
                <a:off x="936702" y="4570141"/>
                <a:ext cx="947852" cy="1319560"/>
              </a:xfrm>
              <a:prstGeom prst="rect">
                <a:avLst/>
              </a:prstGeom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module2</a:t>
                </a:r>
              </a:p>
              <a:p>
                <a:pPr algn="ctr"/>
                <a:r>
                  <a:rPr lang="en-US" sz="1400" dirty="0"/>
                  <a:t>_____</a:t>
                </a:r>
              </a:p>
              <a:p>
                <a:pPr algn="ctr"/>
                <a:r>
                  <a:rPr lang="en-US" sz="1400" dirty="0"/>
                  <a:t>_____</a:t>
                </a:r>
              </a:p>
              <a:p>
                <a:pPr algn="ctr"/>
                <a:r>
                  <a:rPr lang="en-US" sz="1400" dirty="0"/>
                  <a:t>_____</a:t>
                </a: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CF2CDEF7-9E5A-4DCB-AA09-C73669F44259}"/>
                  </a:ext>
                </a:extLst>
              </p:cNvPr>
              <p:cNvSpPr/>
              <p:nvPr/>
            </p:nvSpPr>
            <p:spPr>
              <a:xfrm>
                <a:off x="1996068" y="4570141"/>
                <a:ext cx="947852" cy="1319560"/>
              </a:xfrm>
              <a:prstGeom prst="rect">
                <a:avLst/>
              </a:prstGeom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module4</a:t>
                </a:r>
              </a:p>
              <a:p>
                <a:pPr algn="ctr"/>
                <a:r>
                  <a:rPr lang="en-US" sz="1400" dirty="0"/>
                  <a:t>_____</a:t>
                </a:r>
              </a:p>
              <a:p>
                <a:pPr algn="ctr"/>
                <a:r>
                  <a:rPr lang="en-US" sz="1400" dirty="0"/>
                  <a:t>_____</a:t>
                </a:r>
              </a:p>
              <a:p>
                <a:pPr algn="ctr"/>
                <a:r>
                  <a:rPr lang="en-US" sz="1400" dirty="0"/>
                  <a:t>_____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F5247B0C-D2D2-47A2-92F8-123572E4B427}"/>
                  </a:ext>
                </a:extLst>
              </p:cNvPr>
              <p:cNvSpPr/>
              <p:nvPr/>
            </p:nvSpPr>
            <p:spPr>
              <a:xfrm>
                <a:off x="1996067" y="3139067"/>
                <a:ext cx="947852" cy="1319560"/>
              </a:xfrm>
              <a:prstGeom prst="rect">
                <a:avLst/>
              </a:prstGeom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module3</a:t>
                </a:r>
              </a:p>
              <a:p>
                <a:pPr algn="ctr"/>
                <a:r>
                  <a:rPr lang="en-US" sz="1400" dirty="0"/>
                  <a:t>_____</a:t>
                </a:r>
              </a:p>
              <a:p>
                <a:pPr algn="ctr"/>
                <a:r>
                  <a:rPr lang="en-US" sz="1400" dirty="0"/>
                  <a:t>_____</a:t>
                </a:r>
              </a:p>
              <a:p>
                <a:pPr algn="ctr"/>
                <a:r>
                  <a:rPr lang="en-US" sz="1400" dirty="0"/>
                  <a:t>_____</a:t>
                </a:r>
              </a:p>
            </p:txBody>
          </p:sp>
        </p:grp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A8972BD-4570-4B03-8522-0AB5E475C61E}"/>
                </a:ext>
              </a:extLst>
            </p:cNvPr>
            <p:cNvSpPr/>
            <p:nvPr/>
          </p:nvSpPr>
          <p:spPr>
            <a:xfrm>
              <a:off x="602166" y="2785946"/>
              <a:ext cx="2211656" cy="2982950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</p:spTree>
    <p:extLst>
      <p:ext uri="{BB962C8B-B14F-4D97-AF65-F5344CB8AC3E}">
        <p14:creationId xmlns:p14="http://schemas.microsoft.com/office/powerpoint/2010/main" val="4205277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32022-09EC-4125-ABEC-3D72D21B4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always update...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447316B2-5BE1-40B7-BEC5-729FF403FF15}"/>
              </a:ext>
            </a:extLst>
          </p:cNvPr>
          <p:cNvSpPr/>
          <p:nvPr/>
        </p:nvSpPr>
        <p:spPr>
          <a:xfrm>
            <a:off x="5238573" y="3812778"/>
            <a:ext cx="975731" cy="4832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D63A0D1-4042-42F9-9786-B83797E0C0D1}"/>
              </a:ext>
            </a:extLst>
          </p:cNvPr>
          <p:cNvGrpSpPr/>
          <p:nvPr/>
        </p:nvGrpSpPr>
        <p:grpSpPr>
          <a:xfrm>
            <a:off x="6738590" y="3269167"/>
            <a:ext cx="2240000" cy="1815790"/>
            <a:chOff x="6496980" y="3269167"/>
            <a:chExt cx="1124879" cy="914400"/>
          </a:xfrm>
        </p:grpSpPr>
        <p:pic>
          <p:nvPicPr>
            <p:cNvPr id="7" name="Graphic 7" descr="Computer">
              <a:extLst>
                <a:ext uri="{FF2B5EF4-FFF2-40B4-BE49-F238E27FC236}">
                  <a16:creationId xmlns:a16="http://schemas.microsoft.com/office/drawing/2014/main" id="{E47EDD4C-38C4-4A23-8F04-303D131FAC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707459" y="3269167"/>
              <a:ext cx="914400" cy="91440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71D0946-5ADA-4CE0-909F-A4516B1BD570}"/>
                </a:ext>
              </a:extLst>
            </p:cNvPr>
            <p:cNvSpPr txBox="1"/>
            <p:nvPr/>
          </p:nvSpPr>
          <p:spPr>
            <a:xfrm>
              <a:off x="6496980" y="3272418"/>
              <a:ext cx="568713" cy="35647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000" dirty="0"/>
                <a:t>101000110101</a:t>
              </a: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A9672F91-A959-498B-8636-9BC66555658F}"/>
              </a:ext>
            </a:extLst>
          </p:cNvPr>
          <p:cNvSpPr/>
          <p:nvPr/>
        </p:nvSpPr>
        <p:spPr>
          <a:xfrm>
            <a:off x="2228385" y="2813824"/>
            <a:ext cx="947852" cy="1319560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module1</a:t>
            </a:r>
          </a:p>
          <a:p>
            <a:pPr algn="ctr"/>
            <a:r>
              <a:rPr lang="en-US" sz="1400" dirty="0"/>
              <a:t>_____</a:t>
            </a:r>
          </a:p>
          <a:p>
            <a:pPr algn="ctr"/>
            <a:r>
              <a:rPr lang="en-US" sz="1400" dirty="0"/>
              <a:t>_____</a:t>
            </a:r>
          </a:p>
          <a:p>
            <a:pPr algn="ctr"/>
            <a:r>
              <a:rPr lang="en-US" sz="1400" dirty="0"/>
              <a:t>_____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14FC25D-1484-4FAF-B727-488762214376}"/>
              </a:ext>
            </a:extLst>
          </p:cNvPr>
          <p:cNvSpPr/>
          <p:nvPr/>
        </p:nvSpPr>
        <p:spPr>
          <a:xfrm>
            <a:off x="2228385" y="4244897"/>
            <a:ext cx="947852" cy="1319560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module2</a:t>
            </a:r>
          </a:p>
          <a:p>
            <a:pPr algn="ctr"/>
            <a:r>
              <a:rPr lang="en-US" sz="1400" dirty="0"/>
              <a:t>_____</a:t>
            </a:r>
          </a:p>
          <a:p>
            <a:pPr algn="ctr"/>
            <a:r>
              <a:rPr lang="en-US" sz="1400" dirty="0"/>
              <a:t>_____</a:t>
            </a:r>
          </a:p>
          <a:p>
            <a:pPr algn="ctr"/>
            <a:r>
              <a:rPr lang="en-US" sz="1400" dirty="0"/>
              <a:t>_____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F2CDEF7-9E5A-4DCB-AA09-C73669F44259}"/>
              </a:ext>
            </a:extLst>
          </p:cNvPr>
          <p:cNvSpPr/>
          <p:nvPr/>
        </p:nvSpPr>
        <p:spPr>
          <a:xfrm>
            <a:off x="3287751" y="4244897"/>
            <a:ext cx="947852" cy="131956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module4</a:t>
            </a:r>
          </a:p>
          <a:p>
            <a:pPr algn="ctr"/>
            <a:r>
              <a:rPr lang="en-US" sz="1400" dirty="0"/>
              <a:t>_____</a:t>
            </a:r>
          </a:p>
          <a:p>
            <a:pPr algn="ctr"/>
            <a:r>
              <a:rPr lang="en-US" sz="1400" dirty="0"/>
              <a:t>_____</a:t>
            </a:r>
          </a:p>
          <a:p>
            <a:pPr algn="ctr"/>
            <a:r>
              <a:rPr lang="en-US" sz="1400" dirty="0"/>
              <a:t>_____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5247B0C-D2D2-47A2-92F8-123572E4B427}"/>
              </a:ext>
            </a:extLst>
          </p:cNvPr>
          <p:cNvSpPr/>
          <p:nvPr/>
        </p:nvSpPr>
        <p:spPr>
          <a:xfrm>
            <a:off x="3287750" y="2813823"/>
            <a:ext cx="947852" cy="1319560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module3</a:t>
            </a:r>
          </a:p>
          <a:p>
            <a:pPr algn="ctr"/>
            <a:r>
              <a:rPr lang="en-US" sz="1400" dirty="0"/>
              <a:t>_____</a:t>
            </a:r>
          </a:p>
          <a:p>
            <a:pPr algn="ctr"/>
            <a:r>
              <a:rPr lang="en-US" sz="1400" dirty="0"/>
              <a:t>_____</a:t>
            </a:r>
          </a:p>
          <a:p>
            <a:pPr algn="ctr"/>
            <a:r>
              <a:rPr lang="en-US" sz="1400" dirty="0"/>
              <a:t>_____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A8972BD-4570-4B03-8522-0AB5E475C61E}"/>
              </a:ext>
            </a:extLst>
          </p:cNvPr>
          <p:cNvSpPr/>
          <p:nvPr/>
        </p:nvSpPr>
        <p:spPr>
          <a:xfrm>
            <a:off x="2126166" y="2683726"/>
            <a:ext cx="2211656" cy="298295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802594E-99ED-4510-AA49-E71890931463}"/>
              </a:ext>
            </a:extLst>
          </p:cNvPr>
          <p:cNvSpPr/>
          <p:nvPr/>
        </p:nvSpPr>
        <p:spPr>
          <a:xfrm>
            <a:off x="3287751" y="4244897"/>
            <a:ext cx="947852" cy="1152292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module4</a:t>
            </a:r>
          </a:p>
          <a:p>
            <a:pPr algn="ctr"/>
            <a:r>
              <a:rPr lang="en-US" sz="1400" dirty="0"/>
              <a:t>_____</a:t>
            </a:r>
          </a:p>
          <a:p>
            <a:pPr algn="ctr"/>
            <a:r>
              <a:rPr lang="en-US" sz="1400" dirty="0"/>
              <a:t>_____</a:t>
            </a:r>
          </a:p>
          <a:p>
            <a:pPr algn="ctr"/>
            <a:r>
              <a:rPr lang="en-US" sz="1400" dirty="0"/>
              <a:t>_____</a:t>
            </a:r>
          </a:p>
        </p:txBody>
      </p:sp>
    </p:spTree>
    <p:extLst>
      <p:ext uri="{BB962C8B-B14F-4D97-AF65-F5344CB8AC3E}">
        <p14:creationId xmlns:p14="http://schemas.microsoft.com/office/powerpoint/2010/main" val="35262002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32022-09EC-4125-ABEC-3D72D21B4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traffic grows...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447316B2-5BE1-40B7-BEC5-729FF403FF15}"/>
              </a:ext>
            </a:extLst>
          </p:cNvPr>
          <p:cNvSpPr/>
          <p:nvPr/>
        </p:nvSpPr>
        <p:spPr>
          <a:xfrm>
            <a:off x="5582402" y="3757022"/>
            <a:ext cx="975731" cy="4832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9672F91-A959-498B-8636-9BC66555658F}"/>
              </a:ext>
            </a:extLst>
          </p:cNvPr>
          <p:cNvSpPr/>
          <p:nvPr/>
        </p:nvSpPr>
        <p:spPr>
          <a:xfrm>
            <a:off x="2572214" y="2758068"/>
            <a:ext cx="947852" cy="1319560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module1</a:t>
            </a:r>
          </a:p>
          <a:p>
            <a:pPr algn="ctr"/>
            <a:r>
              <a:rPr lang="en-US" sz="1400" dirty="0"/>
              <a:t>_____</a:t>
            </a:r>
          </a:p>
          <a:p>
            <a:pPr algn="ctr"/>
            <a:r>
              <a:rPr lang="en-US" sz="1400" dirty="0"/>
              <a:t>_____</a:t>
            </a:r>
          </a:p>
          <a:p>
            <a:pPr algn="ctr"/>
            <a:r>
              <a:rPr lang="en-US" sz="1400" dirty="0"/>
              <a:t>_____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14FC25D-1484-4FAF-B727-488762214376}"/>
              </a:ext>
            </a:extLst>
          </p:cNvPr>
          <p:cNvSpPr/>
          <p:nvPr/>
        </p:nvSpPr>
        <p:spPr>
          <a:xfrm>
            <a:off x="2572214" y="4189141"/>
            <a:ext cx="947852" cy="1319560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module2</a:t>
            </a:r>
          </a:p>
          <a:p>
            <a:pPr algn="ctr"/>
            <a:r>
              <a:rPr lang="en-US" sz="1400" dirty="0"/>
              <a:t>_____</a:t>
            </a:r>
          </a:p>
          <a:p>
            <a:pPr algn="ctr"/>
            <a:r>
              <a:rPr lang="en-US" sz="1400" dirty="0"/>
              <a:t>_____</a:t>
            </a:r>
          </a:p>
          <a:p>
            <a:pPr algn="ctr"/>
            <a:r>
              <a:rPr lang="en-US" sz="1400" dirty="0"/>
              <a:t>_____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F2CDEF7-9E5A-4DCB-AA09-C73669F44259}"/>
              </a:ext>
            </a:extLst>
          </p:cNvPr>
          <p:cNvSpPr/>
          <p:nvPr/>
        </p:nvSpPr>
        <p:spPr>
          <a:xfrm>
            <a:off x="3631580" y="4189141"/>
            <a:ext cx="947852" cy="131956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module4</a:t>
            </a:r>
          </a:p>
          <a:p>
            <a:pPr algn="ctr"/>
            <a:r>
              <a:rPr lang="en-US" sz="1400" dirty="0"/>
              <a:t>_____</a:t>
            </a:r>
          </a:p>
          <a:p>
            <a:pPr algn="ctr"/>
            <a:r>
              <a:rPr lang="en-US" sz="1400" dirty="0"/>
              <a:t>_____</a:t>
            </a:r>
          </a:p>
          <a:p>
            <a:pPr algn="ctr"/>
            <a:r>
              <a:rPr lang="en-US" sz="1400" dirty="0"/>
              <a:t>_____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5247B0C-D2D2-47A2-92F8-123572E4B427}"/>
              </a:ext>
            </a:extLst>
          </p:cNvPr>
          <p:cNvSpPr/>
          <p:nvPr/>
        </p:nvSpPr>
        <p:spPr>
          <a:xfrm>
            <a:off x="3631579" y="2758067"/>
            <a:ext cx="947852" cy="1319560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module3</a:t>
            </a:r>
          </a:p>
          <a:p>
            <a:pPr algn="ctr"/>
            <a:r>
              <a:rPr lang="en-US" sz="1400" dirty="0"/>
              <a:t>_____</a:t>
            </a:r>
          </a:p>
          <a:p>
            <a:pPr algn="ctr"/>
            <a:r>
              <a:rPr lang="en-US" sz="1400" dirty="0"/>
              <a:t>_____</a:t>
            </a:r>
          </a:p>
          <a:p>
            <a:pPr algn="ctr"/>
            <a:r>
              <a:rPr lang="en-US" sz="1400" dirty="0"/>
              <a:t>_____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A8972BD-4570-4B03-8522-0AB5E475C61E}"/>
              </a:ext>
            </a:extLst>
          </p:cNvPr>
          <p:cNvSpPr/>
          <p:nvPr/>
        </p:nvSpPr>
        <p:spPr>
          <a:xfrm>
            <a:off x="2469995" y="2627970"/>
            <a:ext cx="2211656" cy="298295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802594E-99ED-4510-AA49-E71890931463}"/>
              </a:ext>
            </a:extLst>
          </p:cNvPr>
          <p:cNvSpPr/>
          <p:nvPr/>
        </p:nvSpPr>
        <p:spPr>
          <a:xfrm>
            <a:off x="3631580" y="4189141"/>
            <a:ext cx="947852" cy="1152292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module4</a:t>
            </a:r>
          </a:p>
          <a:p>
            <a:pPr algn="ctr"/>
            <a:r>
              <a:rPr lang="en-US" sz="1400" dirty="0"/>
              <a:t>_____</a:t>
            </a:r>
          </a:p>
          <a:p>
            <a:pPr algn="ctr"/>
            <a:r>
              <a:rPr lang="en-US" sz="1400" dirty="0"/>
              <a:t>_____</a:t>
            </a:r>
          </a:p>
          <a:p>
            <a:pPr algn="ctr"/>
            <a:r>
              <a:rPr lang="en-US" sz="1400" dirty="0"/>
              <a:t>_____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A9157C5-7A89-460A-8B09-6DBC4B569364}"/>
              </a:ext>
            </a:extLst>
          </p:cNvPr>
          <p:cNvGrpSpPr/>
          <p:nvPr/>
        </p:nvGrpSpPr>
        <p:grpSpPr>
          <a:xfrm>
            <a:off x="7249687" y="5174166"/>
            <a:ext cx="1635976" cy="1323278"/>
            <a:chOff x="6496980" y="3269167"/>
            <a:chExt cx="1124879" cy="914400"/>
          </a:xfrm>
        </p:grpSpPr>
        <p:pic>
          <p:nvPicPr>
            <p:cNvPr id="19" name="Graphic 7" descr="Computer">
              <a:extLst>
                <a:ext uri="{FF2B5EF4-FFF2-40B4-BE49-F238E27FC236}">
                  <a16:creationId xmlns:a16="http://schemas.microsoft.com/office/drawing/2014/main" id="{E42F8B66-FFA7-433F-980B-7C15AE7A903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707459" y="3269167"/>
              <a:ext cx="914400" cy="914400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A489E33-CA0F-4E39-9A88-1614DF31EFE9}"/>
                </a:ext>
              </a:extLst>
            </p:cNvPr>
            <p:cNvSpPr txBox="1"/>
            <p:nvPr/>
          </p:nvSpPr>
          <p:spPr>
            <a:xfrm>
              <a:off x="6496980" y="3272418"/>
              <a:ext cx="568713" cy="31901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200" dirty="0"/>
                <a:t>101000110101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30B3A00-D435-4C78-A75E-B6C0E94EF451}"/>
              </a:ext>
            </a:extLst>
          </p:cNvPr>
          <p:cNvGrpSpPr/>
          <p:nvPr/>
        </p:nvGrpSpPr>
        <p:grpSpPr>
          <a:xfrm>
            <a:off x="7128882" y="3808141"/>
            <a:ext cx="1635976" cy="1323278"/>
            <a:chOff x="6496980" y="3269167"/>
            <a:chExt cx="1124879" cy="914400"/>
          </a:xfrm>
        </p:grpSpPr>
        <p:pic>
          <p:nvPicPr>
            <p:cNvPr id="22" name="Graphic 7" descr="Computer">
              <a:extLst>
                <a:ext uri="{FF2B5EF4-FFF2-40B4-BE49-F238E27FC236}">
                  <a16:creationId xmlns:a16="http://schemas.microsoft.com/office/drawing/2014/main" id="{95970BAB-BDF2-4409-8D2E-2BAA398C60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707459" y="3269167"/>
              <a:ext cx="914400" cy="914400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B41CCEE-C9DB-4E5F-BE80-066F2869B7CF}"/>
                </a:ext>
              </a:extLst>
            </p:cNvPr>
            <p:cNvSpPr txBox="1"/>
            <p:nvPr/>
          </p:nvSpPr>
          <p:spPr>
            <a:xfrm>
              <a:off x="6496980" y="3272418"/>
              <a:ext cx="568713" cy="31901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200" dirty="0"/>
                <a:t>101000110101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F562436-AD2A-4B1D-B267-7564DCEE3C35}"/>
              </a:ext>
            </a:extLst>
          </p:cNvPr>
          <p:cNvGrpSpPr/>
          <p:nvPr/>
        </p:nvGrpSpPr>
        <p:grpSpPr>
          <a:xfrm>
            <a:off x="7249686" y="2432824"/>
            <a:ext cx="1635976" cy="1323278"/>
            <a:chOff x="6496980" y="3269167"/>
            <a:chExt cx="1124879" cy="914400"/>
          </a:xfrm>
        </p:grpSpPr>
        <p:pic>
          <p:nvPicPr>
            <p:cNvPr id="25" name="Graphic 7" descr="Computer">
              <a:extLst>
                <a:ext uri="{FF2B5EF4-FFF2-40B4-BE49-F238E27FC236}">
                  <a16:creationId xmlns:a16="http://schemas.microsoft.com/office/drawing/2014/main" id="{568FA264-B519-438F-8F9C-A1AF933206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707459" y="3269167"/>
              <a:ext cx="914400" cy="914400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6E88985-3ABA-4496-9542-2FC434858731}"/>
                </a:ext>
              </a:extLst>
            </p:cNvPr>
            <p:cNvSpPr txBox="1"/>
            <p:nvPr/>
          </p:nvSpPr>
          <p:spPr>
            <a:xfrm>
              <a:off x="6496980" y="3272418"/>
              <a:ext cx="568713" cy="31901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200" dirty="0"/>
                <a:t>101000110101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632113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7" name="Freeform: Shape 46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9" name="Freeform: Shape 48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632022-09EC-4125-ABEC-3D72D21B4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Hmm...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AAC3D4AC-3FA1-4702-BC4D-E7EE6FA5C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4149" y="932688"/>
            <a:ext cx="5916603" cy="49926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000"/>
              <a:t>Even just a tiny change, we recompile the whole application</a:t>
            </a:r>
          </a:p>
        </p:txBody>
      </p:sp>
    </p:spTree>
    <p:extLst>
      <p:ext uri="{BB962C8B-B14F-4D97-AF65-F5344CB8AC3E}">
        <p14:creationId xmlns:p14="http://schemas.microsoft.com/office/powerpoint/2010/main" val="2378987179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AccentBoxVTI</vt:lpstr>
      <vt:lpstr>Microservice</vt:lpstr>
      <vt:lpstr>Contents</vt:lpstr>
      <vt:lpstr>What?</vt:lpstr>
      <vt:lpstr>We used to...</vt:lpstr>
      <vt:lpstr>Then we make updates...</vt:lpstr>
      <vt:lpstr>We split it up...</vt:lpstr>
      <vt:lpstr>We always update...</vt:lpstr>
      <vt:lpstr>When traffic grows...</vt:lpstr>
      <vt:lpstr>Hmm...</vt:lpstr>
      <vt:lpstr>Anyhow we could...?</vt:lpstr>
      <vt:lpstr>Technologies...</vt:lpstr>
      <vt:lpstr>Server side discovery service </vt:lpstr>
      <vt:lpstr>Client side discovery service</vt:lpstr>
      <vt:lpstr>Eureka from Spring Cloud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519</cp:revision>
  <dcterms:created xsi:type="dcterms:W3CDTF">2020-06-11T14:44:06Z</dcterms:created>
  <dcterms:modified xsi:type="dcterms:W3CDTF">2020-06-11T16:08:40Z</dcterms:modified>
</cp:coreProperties>
</file>