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a9334682b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a9334682b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a9334682b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a9334682b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a9334682b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a9334682b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a9334682b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a9334682b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a9334682b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a9334682b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a9334682b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a9334682b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a9334682b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a9334682b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a9334682b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a9334682b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a9334682b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a9334682b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a9334682b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a9334682b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a9334682b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a9334682b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a9334682b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a9334682b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drive/16FdpBBNOWkVI9L2LnaMW0qnhQq1vBmzI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C3l2n2Jicwzc0aoBLoyA5zIdczHpcy5R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2UUGVNIVAMP8Eu-rm6KjtEOtrGoKpOgV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709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VIETNAMESE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ASPECT BASED SENTIMENT ANALYSIS USING DEEP LEARNING</a:t>
            </a:r>
            <a:endParaRPr sz="2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TRUONG TRONG VINH - 186005039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 ANH KHOA - 186005031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32" name="Google Shape;332;p22">
            <a:hlinkClick r:id="rId3"/>
          </p:cNvPr>
          <p:cNvSpPr/>
          <p:nvPr/>
        </p:nvSpPr>
        <p:spPr>
          <a:xfrm>
            <a:off x="1274175" y="1594950"/>
            <a:ext cx="3595500" cy="195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NAVIGATE TO DEMO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&amp; A</a:t>
            </a:r>
            <a:endParaRPr/>
          </a:p>
        </p:txBody>
      </p:sp>
      <p:cxnSp>
        <p:nvCxnSpPr>
          <p:cNvPr id="338" name="Google Shape;338;p23"/>
          <p:cNvCxnSpPr/>
          <p:nvPr/>
        </p:nvCxnSpPr>
        <p:spPr>
          <a:xfrm flipH="1" rot="10800000">
            <a:off x="827500" y="2869450"/>
            <a:ext cx="1493400" cy="13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637350" y="18696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hanks for your attention best regards.</a:t>
            </a:r>
            <a:endParaRPr/>
          </a:p>
        </p:txBody>
      </p:sp>
      <p:cxnSp>
        <p:nvCxnSpPr>
          <p:cNvPr id="344" name="Google Shape;344;p24"/>
          <p:cNvCxnSpPr/>
          <p:nvPr/>
        </p:nvCxnSpPr>
        <p:spPr>
          <a:xfrm flipH="1">
            <a:off x="454200" y="1606650"/>
            <a:ext cx="13800" cy="2398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INTRODUCTION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DETAIL</a:t>
            </a:r>
            <a:r>
              <a:rPr lang="en-GB" sz="2400"/>
              <a:t> APPROACH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DEMO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What is Aspect Based Sentiment Analysis?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Has anyone done it yet?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Problem?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 APPROACH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Pre-Processing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Modeling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Evaluation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</a:t>
            </a:r>
            <a:r>
              <a:rPr lang="en-GB" sz="2400"/>
              <a:t>imitations of the approach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Development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VLSP 2018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Reduce size of vocabulary: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Normalize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Spelling correction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Insert sentence break symbol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Word Tokenizer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MODEL SUMMARY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REASON ??😃??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