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260" r:id="rId3"/>
    <p:sldId id="261" r:id="rId4"/>
    <p:sldId id="259" r:id="rId5"/>
    <p:sldId id="258" r:id="rId6"/>
    <p:sldId id="262" r:id="rId7"/>
    <p:sldId id="263" r:id="rId8"/>
  </p:sldIdLst>
  <p:sldSz cx="9144000" cy="5143500" type="screen16x9"/>
  <p:notesSz cx="6858000" cy="9144000"/>
  <p:embeddedFontLst>
    <p:embeddedFont>
      <p:font typeface="Abel" panose="020B0604020202020204" charset="0"/>
      <p:regular r:id="rId10"/>
    </p:embeddedFon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Rubik Light" panose="020B0604020202020204" charset="-79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E23518-9CDA-4321-A25E-FE7B40B6BCAD}">
  <a:tblStyle styleId="{0FE23518-9CDA-4321-A25E-FE7B40B6BC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44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0991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60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749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719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8451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0" r:id="rId4"/>
    <p:sldLayoutId id="214748366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259632" y="4155926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accent3"/>
                </a:solidFill>
              </a:rPr>
              <a:t>Gabriel de Morais Ruiz     -   SP3046893</a:t>
            </a:r>
          </a:p>
          <a:p>
            <a:pPr algn="ctr"/>
            <a:r>
              <a:rPr lang="pt-BR" sz="1800" dirty="0">
                <a:solidFill>
                  <a:schemeClr val="accent3"/>
                </a:solidFill>
              </a:rPr>
              <a:t>Vinicius Almeida Soares   -   SP3046991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3B0B40B-F2F0-447B-B373-E08B45FB7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45" y="1399922"/>
            <a:ext cx="2813110" cy="234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9D5F914-A8FD-4F62-BC25-8469CB589215}"/>
              </a:ext>
            </a:extLst>
          </p:cNvPr>
          <p:cNvSpPr txBox="1"/>
          <p:nvPr/>
        </p:nvSpPr>
        <p:spPr>
          <a:xfrm>
            <a:off x="2214937" y="824416"/>
            <a:ext cx="478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accent3"/>
                </a:solidFill>
              </a:rPr>
              <a:t>Desenvolvimento Web II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2123728" y="411510"/>
            <a:ext cx="5150100" cy="792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Machine Learning</a:t>
            </a:r>
            <a:endParaRPr dirty="0"/>
          </a:p>
        </p:txBody>
      </p:sp>
      <p:pic>
        <p:nvPicPr>
          <p:cNvPr id="3082" name="Picture 10" descr="Machine learning - Free computer icons">
            <a:extLst>
              <a:ext uri="{FF2B5EF4-FFF2-40B4-BE49-F238E27FC236}">
                <a16:creationId xmlns:a16="http://schemas.microsoft.com/office/drawing/2014/main" id="{A8B5B403-A6A3-4A39-9A44-3F6331272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31790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2685A72-C187-496E-AAD6-97AB0C9B33CF}"/>
              </a:ext>
            </a:extLst>
          </p:cNvPr>
          <p:cNvSpPr txBox="1"/>
          <p:nvPr/>
        </p:nvSpPr>
        <p:spPr>
          <a:xfrm>
            <a:off x="2555776" y="1298297"/>
            <a:ext cx="5150100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Font typeface="Arial" pitchFamily="34" charset="0"/>
              <a:buChar char="•"/>
            </a:pPr>
            <a:r>
              <a:rPr lang="pt-BR" sz="2000" dirty="0">
                <a:solidFill>
                  <a:schemeClr val="accent3"/>
                </a:solidFill>
              </a:rPr>
              <a:t> Análise de dados</a:t>
            </a:r>
          </a:p>
          <a:p>
            <a:pPr>
              <a:lnSpc>
                <a:spcPct val="150000"/>
              </a:lnSpc>
              <a:buClr>
                <a:schemeClr val="accent5"/>
              </a:buClr>
              <a:buFont typeface="Arial" pitchFamily="34" charset="0"/>
              <a:buChar char="•"/>
            </a:pPr>
            <a:endParaRPr lang="pt-BR" sz="2000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Arial" pitchFamily="34" charset="0"/>
              <a:buChar char="•"/>
            </a:pPr>
            <a:r>
              <a:rPr lang="pt-BR" sz="2000" dirty="0">
                <a:solidFill>
                  <a:schemeClr val="accent3"/>
                </a:solidFill>
              </a:rPr>
              <a:t> Aprendizado com padrões</a:t>
            </a:r>
          </a:p>
          <a:p>
            <a:pPr>
              <a:lnSpc>
                <a:spcPct val="150000"/>
              </a:lnSpc>
              <a:buClr>
                <a:schemeClr val="accent5"/>
              </a:buClr>
              <a:buFont typeface="Arial" pitchFamily="34" charset="0"/>
              <a:buChar char="•"/>
            </a:pPr>
            <a:endParaRPr lang="pt-BR" sz="2000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Arial" pitchFamily="34" charset="0"/>
              <a:buChar char="•"/>
            </a:pPr>
            <a:r>
              <a:rPr lang="pt-BR" sz="2000" dirty="0">
                <a:solidFill>
                  <a:schemeClr val="accent3"/>
                </a:solidFill>
              </a:rPr>
              <a:t> Tomada de decisões</a:t>
            </a:r>
          </a:p>
          <a:p>
            <a:pPr>
              <a:lnSpc>
                <a:spcPct val="150000"/>
              </a:lnSpc>
              <a:buClr>
                <a:schemeClr val="accent5"/>
              </a:buClr>
              <a:buFont typeface="Arial" pitchFamily="34" charset="0"/>
              <a:buChar char="•"/>
            </a:pPr>
            <a:endParaRPr lang="pt-BR" sz="2000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Arial" pitchFamily="34" charset="0"/>
              <a:buChar char="•"/>
            </a:pPr>
            <a:r>
              <a:rPr lang="pt-BR" sz="2000" dirty="0">
                <a:solidFill>
                  <a:schemeClr val="accent3"/>
                </a:solidFill>
              </a:rPr>
              <a:t> Agilidade</a:t>
            </a:r>
          </a:p>
        </p:txBody>
      </p:sp>
    </p:spTree>
    <p:extLst>
      <p:ext uri="{BB962C8B-B14F-4D97-AF65-F5344CB8AC3E}">
        <p14:creationId xmlns:p14="http://schemas.microsoft.com/office/powerpoint/2010/main" val="355590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2123728" y="428067"/>
            <a:ext cx="5150100" cy="792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Implementações</a:t>
            </a:r>
            <a:endParaRPr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685A72-C187-496E-AAD6-97AB0C9B33CF}"/>
              </a:ext>
            </a:extLst>
          </p:cNvPr>
          <p:cNvSpPr txBox="1"/>
          <p:nvPr/>
        </p:nvSpPr>
        <p:spPr>
          <a:xfrm>
            <a:off x="2411760" y="1693282"/>
            <a:ext cx="5150100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Font typeface="Arial" pitchFamily="34" charset="0"/>
              <a:buChar char="•"/>
            </a:pPr>
            <a:r>
              <a:rPr lang="pt-BR" sz="2000" dirty="0">
                <a:solidFill>
                  <a:schemeClr val="accent3"/>
                </a:solidFill>
              </a:rPr>
              <a:t> Carros autônomos</a:t>
            </a:r>
          </a:p>
          <a:p>
            <a:pPr>
              <a:lnSpc>
                <a:spcPct val="150000"/>
              </a:lnSpc>
              <a:buClr>
                <a:schemeClr val="accent5"/>
              </a:buClr>
              <a:buFont typeface="Arial" pitchFamily="34" charset="0"/>
              <a:buChar char="•"/>
            </a:pPr>
            <a:endParaRPr lang="pt-BR" sz="2000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Arial" pitchFamily="34" charset="0"/>
              <a:buChar char="•"/>
            </a:pPr>
            <a:r>
              <a:rPr lang="pt-BR" sz="2000" dirty="0">
                <a:solidFill>
                  <a:schemeClr val="accent3"/>
                </a:solidFill>
              </a:rPr>
              <a:t> Recomendação de produtos</a:t>
            </a:r>
          </a:p>
          <a:p>
            <a:pPr>
              <a:lnSpc>
                <a:spcPct val="150000"/>
              </a:lnSpc>
              <a:buClr>
                <a:schemeClr val="accent5"/>
              </a:buClr>
              <a:buFont typeface="Arial" pitchFamily="34" charset="0"/>
              <a:buChar char="•"/>
            </a:pPr>
            <a:endParaRPr lang="pt-BR" sz="2000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Arial" pitchFamily="34" charset="0"/>
              <a:buChar char="•"/>
            </a:pPr>
            <a:r>
              <a:rPr lang="pt-BR" sz="2000" dirty="0">
                <a:solidFill>
                  <a:schemeClr val="accent3"/>
                </a:solidFill>
              </a:rPr>
              <a:t> Reconhecimento de imagens/linguagem</a:t>
            </a:r>
          </a:p>
        </p:txBody>
      </p:sp>
      <p:pic>
        <p:nvPicPr>
          <p:cNvPr id="1026" name="Picture 2" descr="Tabela Fipe - Tesla Model S: Consulte preços do Modelo | Webmotors">
            <a:extLst>
              <a:ext uri="{FF2B5EF4-FFF2-40B4-BE49-F238E27FC236}">
                <a16:creationId xmlns:a16="http://schemas.microsoft.com/office/drawing/2014/main" id="{B8E29FCB-1778-44A1-8411-E318CB212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860" y="1419622"/>
            <a:ext cx="1448895" cy="108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A1C8093-8D39-404C-AB6F-6013EDC26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585763"/>
            <a:ext cx="1716389" cy="171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7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2123728" y="516128"/>
            <a:ext cx="5150100" cy="792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Surgimento do TensorFlow</a:t>
            </a:r>
            <a:endParaRPr dirty="0"/>
          </a:p>
        </p:txBody>
      </p:sp>
      <p:pic>
        <p:nvPicPr>
          <p:cNvPr id="2075" name="Picture 27">
            <a:extLst>
              <a:ext uri="{FF2B5EF4-FFF2-40B4-BE49-F238E27FC236}">
                <a16:creationId xmlns:a16="http://schemas.microsoft.com/office/drawing/2014/main" id="{008C5D49-E0A0-4234-A724-3588F1937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837929"/>
            <a:ext cx="1584176" cy="181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C9B08B4B-CD7A-4D95-8361-C02EA75EE019}"/>
              </a:ext>
            </a:extLst>
          </p:cNvPr>
          <p:cNvSpPr txBox="1"/>
          <p:nvPr/>
        </p:nvSpPr>
        <p:spPr>
          <a:xfrm>
            <a:off x="2402667" y="1707654"/>
            <a:ext cx="5021794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Font typeface="Arial" pitchFamily="34" charset="0"/>
              <a:buChar char="•"/>
            </a:pPr>
            <a:r>
              <a:rPr lang="pt-BR" sz="2000" dirty="0">
                <a:solidFill>
                  <a:schemeClr val="accent3"/>
                </a:solidFill>
              </a:rPr>
              <a:t> Google Brain (AI)</a:t>
            </a:r>
          </a:p>
          <a:p>
            <a:pPr>
              <a:lnSpc>
                <a:spcPct val="150000"/>
              </a:lnSpc>
              <a:buClr>
                <a:schemeClr val="accent5"/>
              </a:buClr>
              <a:buFont typeface="Arial" pitchFamily="34" charset="0"/>
              <a:buChar char="•"/>
            </a:pPr>
            <a:endParaRPr lang="pt-BR" sz="2000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Arial" pitchFamily="34" charset="0"/>
              <a:buChar char="•"/>
            </a:pPr>
            <a:r>
              <a:rPr lang="pt-BR" sz="2000" dirty="0">
                <a:solidFill>
                  <a:schemeClr val="accent3"/>
                </a:solidFill>
              </a:rPr>
              <a:t> DistBelief</a:t>
            </a:r>
          </a:p>
          <a:p>
            <a:pPr>
              <a:lnSpc>
                <a:spcPct val="150000"/>
              </a:lnSpc>
              <a:buClr>
                <a:schemeClr val="accent5"/>
              </a:buClr>
              <a:buFont typeface="Arial" pitchFamily="34" charset="0"/>
              <a:buChar char="•"/>
            </a:pPr>
            <a:endParaRPr lang="pt-BR" sz="2000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Arial" pitchFamily="34" charset="0"/>
              <a:buChar char="•"/>
            </a:pPr>
            <a:r>
              <a:rPr lang="pt-BR" sz="2000" dirty="0">
                <a:solidFill>
                  <a:schemeClr val="accent3"/>
                </a:solidFill>
              </a:rPr>
              <a:t> Refatoração do código base</a:t>
            </a:r>
          </a:p>
        </p:txBody>
      </p:sp>
    </p:spTree>
    <p:extLst>
      <p:ext uri="{BB962C8B-B14F-4D97-AF65-F5344CB8AC3E}">
        <p14:creationId xmlns:p14="http://schemas.microsoft.com/office/powerpoint/2010/main" val="370529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2123728" y="555526"/>
            <a:ext cx="5150100" cy="792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o TensorFlow?</a:t>
            </a:r>
            <a:endParaRPr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123728" y="1779662"/>
            <a:ext cx="6552728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Font typeface="Arial" pitchFamily="34" charset="0"/>
              <a:buChar char="•"/>
            </a:pPr>
            <a:r>
              <a:rPr lang="pt-BR" sz="2000" dirty="0">
                <a:solidFill>
                  <a:schemeClr val="accent3"/>
                </a:solidFill>
              </a:rPr>
              <a:t> Plataforma open source</a:t>
            </a:r>
          </a:p>
          <a:p>
            <a:pPr>
              <a:lnSpc>
                <a:spcPct val="150000"/>
              </a:lnSpc>
              <a:buClr>
                <a:schemeClr val="accent5"/>
              </a:buClr>
              <a:buFont typeface="Arial" pitchFamily="34" charset="0"/>
              <a:buChar char="•"/>
            </a:pPr>
            <a:endParaRPr lang="pt-BR" sz="2000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Arial" pitchFamily="34" charset="0"/>
              <a:buChar char="•"/>
            </a:pPr>
            <a:r>
              <a:rPr lang="pt-BR" sz="2000" dirty="0">
                <a:solidFill>
                  <a:schemeClr val="accent3"/>
                </a:solidFill>
              </a:rPr>
              <a:t> Machine learning (ML)</a:t>
            </a:r>
          </a:p>
          <a:p>
            <a:pPr>
              <a:lnSpc>
                <a:spcPct val="150000"/>
              </a:lnSpc>
              <a:buClr>
                <a:schemeClr val="accent5"/>
              </a:buClr>
              <a:buFont typeface="Arial" pitchFamily="34" charset="0"/>
              <a:buChar char="•"/>
            </a:pPr>
            <a:endParaRPr lang="pt-BR" sz="2000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Arial" pitchFamily="34" charset="0"/>
              <a:buChar char="•"/>
            </a:pPr>
            <a:r>
              <a:rPr lang="pt-BR" sz="2000" dirty="0">
                <a:solidFill>
                  <a:schemeClr val="accent3"/>
                </a:solidFill>
              </a:rPr>
              <a:t> Biblioteca baseada em grafos</a:t>
            </a:r>
          </a:p>
        </p:txBody>
      </p:sp>
      <p:pic>
        <p:nvPicPr>
          <p:cNvPr id="2056" name="Picture 8" descr="style Programming Vector images in PNG and SVG | Icons8 Illustrations">
            <a:extLst>
              <a:ext uri="{FF2B5EF4-FFF2-40B4-BE49-F238E27FC236}">
                <a16:creationId xmlns:a16="http://schemas.microsoft.com/office/drawing/2014/main" id="{D5FB5C60-DD8E-4929-8B53-0E44FAB36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396545"/>
            <a:ext cx="3109888" cy="310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ixaDeTexto 36"/>
          <p:cNvSpPr txBox="1"/>
          <p:nvPr/>
        </p:nvSpPr>
        <p:spPr>
          <a:xfrm>
            <a:off x="1043608" y="1287403"/>
            <a:ext cx="4320480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Font typeface="Arial" pitchFamily="34" charset="0"/>
              <a:buChar char="•"/>
            </a:pPr>
            <a:r>
              <a:rPr lang="pt-BR" sz="2000" dirty="0">
                <a:solidFill>
                  <a:schemeClr val="accent3"/>
                </a:solidFill>
              </a:rPr>
              <a:t> Compartilhamento de recursos</a:t>
            </a:r>
          </a:p>
          <a:p>
            <a:pPr>
              <a:lnSpc>
                <a:spcPct val="150000"/>
              </a:lnSpc>
              <a:buClr>
                <a:schemeClr val="accent5"/>
              </a:buClr>
              <a:buFont typeface="Arial" pitchFamily="34" charset="0"/>
              <a:buChar char="•"/>
            </a:pPr>
            <a:endParaRPr lang="pt-BR" sz="2000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Arial" pitchFamily="34" charset="0"/>
              <a:buChar char="•"/>
            </a:pPr>
            <a:r>
              <a:rPr lang="pt-BR" sz="2000" dirty="0">
                <a:solidFill>
                  <a:schemeClr val="accent3"/>
                </a:solidFill>
              </a:rPr>
              <a:t> Implantação flexível</a:t>
            </a:r>
          </a:p>
          <a:p>
            <a:pPr>
              <a:lnSpc>
                <a:spcPct val="150000"/>
              </a:lnSpc>
              <a:buClr>
                <a:schemeClr val="accent5"/>
              </a:buClr>
              <a:buFont typeface="Arial" pitchFamily="34" charset="0"/>
              <a:buChar char="•"/>
            </a:pPr>
            <a:endParaRPr lang="pt-BR" sz="2000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Arial" pitchFamily="34" charset="0"/>
              <a:buChar char="•"/>
            </a:pPr>
            <a:r>
              <a:rPr lang="pt-BR" sz="2000" dirty="0">
                <a:solidFill>
                  <a:schemeClr val="accent3"/>
                </a:solidFill>
              </a:rPr>
              <a:t> Diversas ferramentas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D17A48A-A8A6-4FAB-8A9F-AAE456F5F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851670"/>
            <a:ext cx="4067226" cy="24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88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tensorflow · GitHub">
            <a:extLst>
              <a:ext uri="{FF2B5EF4-FFF2-40B4-BE49-F238E27FC236}">
                <a16:creationId xmlns:a16="http://schemas.microsoft.com/office/drawing/2014/main" id="{3B10C032-9D73-442A-A410-5D7653766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347614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481866"/>
      </p:ext>
    </p:extLst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54746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91</Words>
  <Application>Microsoft Office PowerPoint</Application>
  <PresentationFormat>Apresentação na tela (16:9)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Montserrat</vt:lpstr>
      <vt:lpstr>Rubik Light</vt:lpstr>
      <vt:lpstr>Abel</vt:lpstr>
      <vt:lpstr>Custal Project Proposal by Slidesgo</vt:lpstr>
      <vt:lpstr>Apresentação do PowerPoint</vt:lpstr>
      <vt:lpstr>Machine Learning</vt:lpstr>
      <vt:lpstr>Implementações</vt:lpstr>
      <vt:lpstr>Surgimento do TensorFlow</vt:lpstr>
      <vt:lpstr>O que é o TensorFlow?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CUSTAL PROJECT PROPOSAL</dc:title>
  <dc:creator>Gabriel Ruiz</dc:creator>
  <cp:lastModifiedBy>Gabriel Ruiz</cp:lastModifiedBy>
  <cp:revision>41</cp:revision>
  <dcterms:modified xsi:type="dcterms:W3CDTF">2021-11-06T00:04:03Z</dcterms:modified>
</cp:coreProperties>
</file>