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 slide do vini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tamo criando ppt com py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