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Avioes - first flight 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F15</c:v>
                </c:pt>
                <c:pt idx="1">
                  <c:v>SU27</c:v>
                </c:pt>
                <c:pt idx="2">
                  <c:v>P51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1975</c:v>
                </c:pt>
                <c:pt idx="1">
                  <c:v>1977</c:v>
                </c:pt>
                <c:pt idx="2">
                  <c:v>1940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914400" y="1828800"/>
          <a:ext cx="45720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