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0"/>
  </p:notesMasterIdLst>
  <p:handoutMasterIdLst>
    <p:handoutMasterId r:id="rId11"/>
  </p:handoutMasterIdLst>
  <p:sldIdLst>
    <p:sldId id="256" r:id="rId7"/>
    <p:sldId id="344" r:id="rId8"/>
    <p:sldId id="471" r:id="rId9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47" d="100"/>
          <a:sy n="47" d="100"/>
        </p:scale>
        <p:origin x="58" y="43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12/08/2021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2Work &gt; </a:t>
            </a:r>
          </a:p>
          <a:p>
            <a:r>
              <a:rPr lang="pt-BR" dirty="0"/>
              <a:t>Data:  11/08/2021</a:t>
            </a:r>
          </a:p>
          <a:p>
            <a:r>
              <a:rPr lang="pt-BR" dirty="0"/>
              <a:t>&lt; Grupo 07 / 2Work &gt;</a:t>
            </a:r>
          </a:p>
          <a:p>
            <a:r>
              <a:rPr lang="pt-BR" dirty="0"/>
              <a:t>Professor.: Leonardo Marques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– 11/08/2021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Mudanças na equipe.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Socioemocional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Aguardando validação do tema com o professor.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Frente levantamento de Requisitos.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Contextualização sobre o projeto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#Luiz Gustavo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Documentação  #João Vitor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17082</TotalTime>
  <Words>95</Words>
  <Application>Microsoft Office PowerPoint</Application>
  <PresentationFormat>Personalizar</PresentationFormat>
  <Paragraphs>32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3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– 11/08/2021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LUCAS GABRIEL LEITE FELIX</cp:lastModifiedBy>
  <cp:revision>350</cp:revision>
  <cp:lastPrinted>2018-08-30T22:45:44Z</cp:lastPrinted>
  <dcterms:created xsi:type="dcterms:W3CDTF">2016-12-01T16:19:35Z</dcterms:created>
  <dcterms:modified xsi:type="dcterms:W3CDTF">2021-08-13T17:15:48Z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