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256" r:id="rId7"/>
    <p:sldId id="344" r:id="rId8"/>
    <p:sldId id="471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2Work &gt; 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&lt; Grupo 07 / 2Work &gt;</a:t>
            </a:r>
          </a:p>
          <a:p>
            <a:r>
              <a:rPr lang="pt-BR" dirty="0"/>
              <a:t>Professor.: Leonardo Marques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– 17/08/2021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17282</TotalTime>
  <Words>169</Words>
  <Application>Microsoft Office PowerPoint</Application>
  <PresentationFormat>Custom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PowerPoint Presentation</vt:lpstr>
      <vt:lpstr>SEMANA 2 – 17/08/2021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354</cp:revision>
  <cp:lastPrinted>2018-08-30T22:45:44Z</cp:lastPrinted>
  <dcterms:created xsi:type="dcterms:W3CDTF">2016-12-01T16:19:35Z</dcterms:created>
  <dcterms:modified xsi:type="dcterms:W3CDTF">2021-08-18T00:36:21Z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