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472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76B"/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E57-C582-45C5-A8E2-C4A55D350766}" v="1" dt="2021-09-01T14:00:2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3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01/09/2021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7CF29AE-5384-4F91-935A-99AC4B54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defTabSz="672130">
              <a:spcAft>
                <a:spcPts val="882"/>
              </a:spcAft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Como ponto de atenção fica o entregável de Técnicas de programação web relacionado ao SpringBoot pelo fato de ainda não termos alinhados como será feito.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Alguns ajustes para a finalização #Vinícius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Apenas uma revisão dos dados inseridos para a finalização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do projeto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Poucos ajustes para a finalização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Plataforma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dado inicio o desenvolvimento da plataforma, com algumas telas já codadas #Lucas Félix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e finalizar o slide de apresentação do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Aguardando a aula do professor para verificação se terá a necessidade de incluir no projeto nesta sprint #Caio Elcio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Springboot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Vai ser o foco do próximo openlab a discussão sobre esse item em específico 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17386</TotalTime>
  <Words>165</Words>
  <Application>Microsoft Office PowerPoint</Application>
  <PresentationFormat>Custom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SEMANA 4 – 01/09/2021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357</cp:revision>
  <cp:lastPrinted>2018-08-30T22:45:44Z</cp:lastPrinted>
  <dcterms:created xsi:type="dcterms:W3CDTF">2016-12-01T16:19:35Z</dcterms:created>
  <dcterms:modified xsi:type="dcterms:W3CDTF">2021-09-01T14:33:14Z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