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472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B136F-8639-484B-A90B-1BA63F4E797E}" v="1" dt="2021-08-23T20:18:55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57" d="100"/>
          <a:sy n="57" d="100"/>
        </p:scale>
        <p:origin x="792" y="3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Novais" userId="cbb4d67d-f9b3-40c7-a629-1bdeb4d5c819" providerId="ADAL" clId="{5DFB136F-8639-484B-A90B-1BA63F4E797E}"/>
    <pc:docChg chg="custSel addSld delSld modSld sldOrd modSection">
      <pc:chgData name="Vinicius Novais" userId="cbb4d67d-f9b3-40c7-a629-1bdeb4d5c819" providerId="ADAL" clId="{5DFB136F-8639-484B-A90B-1BA63F4E797E}" dt="2021-08-23T20:19:17.616" v="12"/>
      <pc:docMkLst>
        <pc:docMk/>
      </pc:docMkLst>
      <pc:sldChg chg="del">
        <pc:chgData name="Vinicius Novais" userId="cbb4d67d-f9b3-40c7-a629-1bdeb4d5c819" providerId="ADAL" clId="{5DFB136F-8639-484B-A90B-1BA63F4E797E}" dt="2021-08-23T20:09:59.374" v="0" actId="47"/>
        <pc:sldMkLst>
          <pc:docMk/>
          <pc:sldMk cId="0" sldId="256"/>
        </pc:sldMkLst>
      </pc:sldChg>
      <pc:sldChg chg="modSp del mod">
        <pc:chgData name="Vinicius Novais" userId="cbb4d67d-f9b3-40c7-a629-1bdeb4d5c819" providerId="ADAL" clId="{5DFB136F-8639-484B-A90B-1BA63F4E797E}" dt="2021-08-23T20:18:32.800" v="2" actId="2696"/>
        <pc:sldMkLst>
          <pc:docMk/>
          <pc:sldMk cId="948876888" sldId="344"/>
        </pc:sldMkLst>
        <pc:spChg chg="mod">
          <ac:chgData name="Vinicius Novais" userId="cbb4d67d-f9b3-40c7-a629-1bdeb4d5c819" providerId="ADAL" clId="{5DFB136F-8639-484B-A90B-1BA63F4E797E}" dt="2021-08-23T20:15:51.414" v="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addSp delSp modSp new mod ord">
        <pc:chgData name="Vinicius Novais" userId="cbb4d67d-f9b3-40c7-a629-1bdeb4d5c819" providerId="ADAL" clId="{5DFB136F-8639-484B-A90B-1BA63F4E797E}" dt="2021-08-23T20:19:17.616" v="12"/>
        <pc:sldMkLst>
          <pc:docMk/>
          <pc:sldMk cId="500094798" sldId="472"/>
        </pc:sldMkLst>
        <pc:spChg chg="del">
          <ac:chgData name="Vinicius Novais" userId="cbb4d67d-f9b3-40c7-a629-1bdeb4d5c819" providerId="ADAL" clId="{5DFB136F-8639-484B-A90B-1BA63F4E797E}" dt="2021-08-23T20:18:52.302" v="4" actId="478"/>
          <ac:spMkLst>
            <pc:docMk/>
            <pc:sldMk cId="500094798" sldId="472"/>
            <ac:spMk id="2" creationId="{8B41AFD2-99A1-4AC3-A275-E69D0BB15C18}"/>
          </ac:spMkLst>
        </pc:spChg>
        <pc:picChg chg="add mod">
          <ac:chgData name="Vinicius Novais" userId="cbb4d67d-f9b3-40c7-a629-1bdeb4d5c819" providerId="ADAL" clId="{5DFB136F-8639-484B-A90B-1BA63F4E797E}" dt="2021-08-23T20:19:15.598" v="10" actId="14100"/>
          <ac:picMkLst>
            <pc:docMk/>
            <pc:sldMk cId="500094798" sldId="472"/>
            <ac:picMk id="5" creationId="{7DB5D056-2A03-4A1B-96E9-063C473433C7}"/>
          </ac:picMkLst>
        </pc:picChg>
      </pc:sldChg>
      <pc:sldMasterChg chg="delSldLayout">
        <pc:chgData name="Vinicius Novais" userId="cbb4d67d-f9b3-40c7-a629-1bdeb4d5c819" providerId="ADAL" clId="{5DFB136F-8639-484B-A90B-1BA63F4E797E}" dt="2021-08-23T20:09:59.374" v="0" actId="47"/>
        <pc:sldMasterMkLst>
          <pc:docMk/>
          <pc:sldMasterMk cId="0" sldId="2147483656"/>
        </pc:sldMasterMkLst>
        <pc:sldLayoutChg chg="del">
          <pc:chgData name="Vinicius Novais" userId="cbb4d67d-f9b3-40c7-a629-1bdeb4d5c819" providerId="ADAL" clId="{5DFB136F-8639-484B-A90B-1BA63F4E797E}" dt="2021-08-23T20:09:59.374" v="0" actId="47"/>
          <pc:sldLayoutMkLst>
            <pc:docMk/>
            <pc:sldMasterMk cId="0" sldId="2147483656"/>
            <pc:sldLayoutMk cId="0" sldId="21474836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C6202-BFCA-4D07-B278-64C8628EF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7DB5D056-2A03-4A1B-96E9-063C4734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2950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9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– 11/08/2021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Mudanças na equipe.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Socioemocional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Aguardando validação do tema com o professor.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Frente levantamento de Requisitos.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Contextualização sobre 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#Luiz Gustavo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Documentação  #João Vitor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17091</TotalTime>
  <Words>73</Words>
  <Application>Microsoft Office PowerPoint</Application>
  <PresentationFormat>Custom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PowerPoint Presentation</vt:lpstr>
      <vt:lpstr>SEMANA 1 – 11/08/2021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Ferreira, Vinicius Novais</cp:lastModifiedBy>
  <cp:revision>350</cp:revision>
  <cp:lastPrinted>2018-08-30T22:45:44Z</cp:lastPrinted>
  <dcterms:created xsi:type="dcterms:W3CDTF">2016-12-01T16:19:35Z</dcterms:created>
  <dcterms:modified xsi:type="dcterms:W3CDTF">2021-08-23T20:19:22Z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