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2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24054-D55D-4E21-B43F-8C1DE9ED68B7}" v="1" dt="2021-08-23T20:22:16.042"/>
    <p1510:client id="{29C9D203-7231-4CBE-A003-F09D317886F8}" v="1" dt="2021-08-23T20:20:33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29C9D203-7231-4CBE-A003-F09D317886F8}"/>
    <pc:docChg chg="custSel addSld delSld modSld sldOrd modSection">
      <pc:chgData name="Ferreira, Vinicius Novais" userId="cbb4d67d-f9b3-40c7-a629-1bdeb4d5c819" providerId="ADAL" clId="{29C9D203-7231-4CBE-A003-F09D317886F8}" dt="2021-08-23T20:20:46.301" v="9"/>
      <pc:docMkLst>
        <pc:docMk/>
      </pc:docMkLst>
      <pc:sldChg chg="del">
        <pc:chgData name="Ferreira, Vinicius Novais" userId="cbb4d67d-f9b3-40c7-a629-1bdeb4d5c819" providerId="ADAL" clId="{29C9D203-7231-4CBE-A003-F09D317886F8}" dt="2021-08-23T20:20:08.022" v="0" actId="2696"/>
        <pc:sldMkLst>
          <pc:docMk/>
          <pc:sldMk cId="948876888" sldId="344"/>
        </pc:sldMkLst>
      </pc:sldChg>
      <pc:sldChg chg="addSp delSp modSp new mod ord">
        <pc:chgData name="Ferreira, Vinicius Novais" userId="cbb4d67d-f9b3-40c7-a629-1bdeb4d5c819" providerId="ADAL" clId="{29C9D203-7231-4CBE-A003-F09D317886F8}" dt="2021-08-23T20:20:46.301" v="9"/>
        <pc:sldMkLst>
          <pc:docMk/>
          <pc:sldMk cId="1333773341" sldId="472"/>
        </pc:sldMkLst>
        <pc:spChg chg="del">
          <ac:chgData name="Ferreira, Vinicius Novais" userId="cbb4d67d-f9b3-40c7-a629-1bdeb4d5c819" providerId="ADAL" clId="{29C9D203-7231-4CBE-A003-F09D317886F8}" dt="2021-08-23T20:20:29.857" v="2" actId="478"/>
          <ac:spMkLst>
            <pc:docMk/>
            <pc:sldMk cId="1333773341" sldId="472"/>
            <ac:spMk id="2" creationId="{56E4203F-5E7E-4C18-9619-2636DF1B6647}"/>
          </ac:spMkLst>
        </pc:spChg>
        <pc:picChg chg="add mod">
          <ac:chgData name="Ferreira, Vinicius Novais" userId="cbb4d67d-f9b3-40c7-a629-1bdeb4d5c819" providerId="ADAL" clId="{29C9D203-7231-4CBE-A003-F09D317886F8}" dt="2021-08-23T20:20:43.309" v="7" actId="14100"/>
          <ac:picMkLst>
            <pc:docMk/>
            <pc:sldMk cId="1333773341" sldId="472"/>
            <ac:picMk id="5" creationId="{5B0C2590-069A-457F-B396-6F0FDC77F1CB}"/>
          </ac:picMkLst>
        </pc:picChg>
      </pc:sldChg>
    </pc:docChg>
  </pc:docChgLst>
  <pc:docChgLst>
    <pc:chgData name="Ferreira, Vinicius Novais" userId="cbb4d67d-f9b3-40c7-a629-1bdeb4d5c819" providerId="ADAL" clId="{1CE24054-D55D-4E21-B43F-8C1DE9ED68B7}"/>
    <pc:docChg chg="custSel addSld delSld modSld sldOrd modSection">
      <pc:chgData name="Ferreira, Vinicius Novais" userId="cbb4d67d-f9b3-40c7-a629-1bdeb4d5c819" providerId="ADAL" clId="{1CE24054-D55D-4E21-B43F-8C1DE9ED68B7}" dt="2021-08-23T20:22:32.471" v="14" actId="20577"/>
      <pc:docMkLst>
        <pc:docMk/>
      </pc:docMkLst>
      <pc:sldChg chg="modSp mod">
        <pc:chgData name="Ferreira, Vinicius Novais" userId="cbb4d67d-f9b3-40c7-a629-1bdeb4d5c819" providerId="ADAL" clId="{1CE24054-D55D-4E21-B43F-8C1DE9ED68B7}" dt="2021-08-23T20:22:32.471" v="14" actId="20577"/>
        <pc:sldMkLst>
          <pc:docMk/>
          <pc:sldMk cId="2008643402" sldId="471"/>
        </pc:sldMkLst>
        <pc:spChg chg="mod">
          <ac:chgData name="Ferreira, Vinicius Novais" userId="cbb4d67d-f9b3-40c7-a629-1bdeb4d5c819" providerId="ADAL" clId="{1CE24054-D55D-4E21-B43F-8C1DE9ED68B7}" dt="2021-08-23T20:22:32.471" v="14" actId="20577"/>
          <ac:spMkLst>
            <pc:docMk/>
            <pc:sldMk cId="2008643402" sldId="471"/>
            <ac:spMk id="3" creationId="{00000000-0000-0000-0000-000000000000}"/>
          </ac:spMkLst>
        </pc:spChg>
      </pc:sldChg>
      <pc:sldChg chg="del">
        <pc:chgData name="Ferreira, Vinicius Novais" userId="cbb4d67d-f9b3-40c7-a629-1bdeb4d5c819" providerId="ADAL" clId="{1CE24054-D55D-4E21-B43F-8C1DE9ED68B7}" dt="2021-08-23T20:22:00.710" v="0" actId="2696"/>
        <pc:sldMkLst>
          <pc:docMk/>
          <pc:sldMk cId="1333773341" sldId="472"/>
        </pc:sldMkLst>
      </pc:sldChg>
      <pc:sldChg chg="addSp delSp modSp new mod ord">
        <pc:chgData name="Ferreira, Vinicius Novais" userId="cbb4d67d-f9b3-40c7-a629-1bdeb4d5c819" providerId="ADAL" clId="{1CE24054-D55D-4E21-B43F-8C1DE9ED68B7}" dt="2021-08-23T20:22:20.936" v="8" actId="14100"/>
        <pc:sldMkLst>
          <pc:docMk/>
          <pc:sldMk cId="3924471410" sldId="472"/>
        </pc:sldMkLst>
        <pc:spChg chg="del">
          <ac:chgData name="Ferreira, Vinicius Novais" userId="cbb4d67d-f9b3-40c7-a629-1bdeb4d5c819" providerId="ADAL" clId="{1CE24054-D55D-4E21-B43F-8C1DE9ED68B7}" dt="2021-08-23T20:22:05.113" v="4" actId="478"/>
          <ac:spMkLst>
            <pc:docMk/>
            <pc:sldMk cId="3924471410" sldId="472"/>
            <ac:spMk id="2" creationId="{2A385B23-6494-4A8A-BC27-799F7FBAF8CA}"/>
          </ac:spMkLst>
        </pc:spChg>
        <pc:picChg chg="add mod">
          <ac:chgData name="Ferreira, Vinicius Novais" userId="cbb4d67d-f9b3-40c7-a629-1bdeb4d5c819" providerId="ADAL" clId="{1CE24054-D55D-4E21-B43F-8C1DE9ED68B7}" dt="2021-08-23T20:22:20.936" v="8" actId="14100"/>
          <ac:picMkLst>
            <pc:docMk/>
            <pc:sldMk cId="3924471410" sldId="472"/>
            <ac:picMk id="5" creationId="{27675BBA-84CD-4BCC-83BF-994475D3D8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7675BBA-84CD-4BCC-83BF-994475D3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598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17337</TotalTime>
  <Words>147</Words>
  <Application>Microsoft Office PowerPoint</Application>
  <PresentationFormat>Custom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SEMANA 3 – 25/08/2021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356</cp:revision>
  <cp:lastPrinted>2018-08-30T22:45:44Z</cp:lastPrinted>
  <dcterms:created xsi:type="dcterms:W3CDTF">2016-12-01T16:19:35Z</dcterms:created>
  <dcterms:modified xsi:type="dcterms:W3CDTF">2021-08-23T20:22:37Z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