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256" r:id="rId7"/>
    <p:sldId id="901" r:id="rId8"/>
    <p:sldId id="902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98" d="100"/>
          <a:sy n="98" d="100"/>
        </p:scale>
        <p:origin x="558" y="9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12/10/2021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12/10/2021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1" y="109958"/>
            <a:ext cx="10782599" cy="765639"/>
          </a:xfrm>
        </p:spPr>
        <p:txBody>
          <a:bodyPr/>
          <a:lstStyle/>
          <a:p>
            <a:r>
              <a:rPr lang="pt-BR" dirty="0"/>
              <a:t>2WORK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613505"/>
            <a:ext cx="2566458" cy="2016224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Web </a:t>
              </a:r>
              <a:r>
                <a:rPr lang="pt-BR" sz="2000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MVC]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Javascript</a:t>
              </a:r>
              <a:r>
                <a:rPr lang="pt-BR" sz="1600" dirty="0">
                  <a:solidFill>
                    <a:prstClr val="white"/>
                  </a:solidFill>
                </a:rPr>
                <a:t> + ?]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Dashboard</a:t>
              </a:r>
              <a:r>
                <a:rPr lang="pt-BR" sz="1600" dirty="0">
                  <a:solidFill>
                    <a:prstClr val="white"/>
                  </a:solidFill>
                </a:rPr>
                <a:t> e cadastros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3049067" y="4644727"/>
            <a:ext cx="2736304" cy="2016224"/>
            <a:chOff x="3193083" y="4654463"/>
            <a:chExt cx="2736304" cy="20162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3218913" y="4654463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3362930" y="5446551"/>
              <a:ext cx="227842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Coletor</a:t>
              </a:r>
              <a:r>
                <a:rPr lang="pt-BR" sz="1600" dirty="0">
                  <a:solidFill>
                    <a:prstClr val="white"/>
                  </a:solidFill>
                </a:rPr>
                <a:t>  que captura dos dados dos sistemas operacionais (</a:t>
              </a:r>
              <a:r>
                <a:rPr lang="pt-BR" sz="1600" dirty="0" err="1">
                  <a:solidFill>
                    <a:prstClr val="white"/>
                  </a:solidFill>
                </a:rPr>
                <a:t>cpu</a:t>
              </a:r>
              <a:r>
                <a:rPr lang="pt-BR" sz="1600" dirty="0">
                  <a:solidFill>
                    <a:prstClr val="white"/>
                  </a:solidFill>
                </a:rPr>
                <a:t>/</a:t>
              </a:r>
              <a:r>
                <a:rPr lang="pt-BR" sz="1600" dirty="0" err="1">
                  <a:solidFill>
                    <a:prstClr val="white"/>
                  </a:solidFill>
                </a:rPr>
                <a:t>mem</a:t>
              </a:r>
              <a:r>
                <a:rPr lang="pt-BR" sz="1600" dirty="0">
                  <a:solidFill>
                    <a:prstClr val="white"/>
                  </a:solidFill>
                </a:rPr>
                <a:t>/disco)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3193083" y="4711163"/>
              <a:ext cx="2710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Desktop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 JAR - Local]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35322181-E3BD-E946-8D2C-FD1AF8B585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394131" y="3564607"/>
            <a:ext cx="1" cy="10531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Alertas e Gráficos simples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629729"/>
            <a:ext cx="602812" cy="9880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das máquinas e dos cadastros.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79EDF45-D72C-4306-9AFB-265A66781988}"/>
              </a:ext>
            </a:extLst>
          </p:cNvPr>
          <p:cNvGrpSpPr/>
          <p:nvPr/>
        </p:nvGrpSpPr>
        <p:grpSpPr>
          <a:xfrm>
            <a:off x="85840" y="1548384"/>
            <a:ext cx="2638466" cy="2016223"/>
            <a:chOff x="85840" y="1548384"/>
            <a:chExt cx="2638466" cy="2016223"/>
          </a:xfrm>
        </p:grpSpPr>
        <p:sp>
          <p:nvSpPr>
            <p:cNvPr id="99" name="Retângulo 29">
              <a:extLst>
                <a:ext uri="{FF2B5EF4-FFF2-40B4-BE49-F238E27FC236}">
                  <a16:creationId xmlns:a16="http://schemas.microsoft.com/office/drawing/2014/main" id="{812A4F02-ADAF-724E-8E17-4424186A77BC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20">
              <a:extLst>
                <a:ext uri="{FF2B5EF4-FFF2-40B4-BE49-F238E27FC236}">
                  <a16:creationId xmlns:a16="http://schemas.microsoft.com/office/drawing/2014/main" id="{E6FD60B3-80A8-3D4D-873E-BADA15B05722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SLACK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Slack]</a:t>
              </a:r>
            </a:p>
          </p:txBody>
        </p:sp>
        <p:sp>
          <p:nvSpPr>
            <p:cNvPr id="105" name="Retângulo 20">
              <a:extLst>
                <a:ext uri="{FF2B5EF4-FFF2-40B4-BE49-F238E27FC236}">
                  <a16:creationId xmlns:a16="http://schemas.microsoft.com/office/drawing/2014/main" id="{E7EE9C2A-50F4-1E41-B269-AB33A0B2234A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/>
                <a:t>APIs</a:t>
              </a:r>
              <a:r>
                <a:rPr lang="pt-BR" sz="1600" dirty="0"/>
                <a:t> para o envio de mensagens de alerta.</a:t>
              </a:r>
              <a:endParaRPr lang="pt-BR" sz="1200" dirty="0"/>
            </a:p>
          </p:txBody>
        </p:sp>
      </p:grpSp>
      <p:cxnSp>
        <p:nvCxnSpPr>
          <p:cNvPr id="107" name="Conector: Angulado 60">
            <a:extLst>
              <a:ext uri="{FF2B5EF4-FFF2-40B4-BE49-F238E27FC236}">
                <a16:creationId xmlns:a16="http://schemas.microsoft.com/office/drawing/2014/main" id="{3D838E68-7582-7D4D-AA8F-659A3230DB8A}"/>
              </a:ext>
            </a:extLst>
          </p:cNvPr>
          <p:cNvCxnSpPr>
            <a:cxnSpLocks/>
            <a:stCxn id="7" idx="1"/>
            <a:endCxn id="99" idx="2"/>
          </p:cNvCxnSpPr>
          <p:nvPr/>
        </p:nvCxnSpPr>
        <p:spPr>
          <a:xfrm rot="10800000">
            <a:off x="1428375" y="3564607"/>
            <a:ext cx="1646523" cy="208823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548423" y="3629729"/>
            <a:ext cx="2060133" cy="9880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74BA605-9A12-4838-90C1-BE04518B7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3A237-7271-434F-AB6D-F6F995C07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ABA9EF-401E-4F65-90EF-18191691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19C6C3D-700E-485C-97CF-B391624468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457A52-4AD6-47D9-ACE7-D7F10CDB4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B32C8E5-7535-41DD-98F2-A7AEA250C9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64F3A79-DA14-4871-8791-AB718265C0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</p:spTree>
    <p:extLst>
      <p:ext uri="{BB962C8B-B14F-4D97-AF65-F5344CB8AC3E}">
        <p14:creationId xmlns:p14="http://schemas.microsoft.com/office/powerpoint/2010/main" val="196430861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10579</TotalTime>
  <Words>98</Words>
  <Application>Microsoft Office PowerPoint</Application>
  <PresentationFormat>Personalizar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Lucas Ferreira dos Santos</cp:lastModifiedBy>
  <cp:revision>253</cp:revision>
  <dcterms:created xsi:type="dcterms:W3CDTF">2016-12-01T16:19:35Z</dcterms:created>
  <dcterms:modified xsi:type="dcterms:W3CDTF">2021-10-13T00:15:20Z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