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8"/>
  </p:notesMasterIdLst>
  <p:handoutMasterIdLst>
    <p:handoutMasterId r:id="rId19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  <p:sldId id="479" r:id="rId15"/>
    <p:sldId id="256" r:id="rId16"/>
    <p:sldId id="480" r:id="rId1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  <p14:sldId id="479"/>
            <p14:sldId id="256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271D-A397-4CAD-9EFD-D1880BD1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D023-ACD2-40D5-BFA9-ED848387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E4D3-5B94-46B9-83CB-D6507F3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FDA-9627-42C2-B20E-477EB9193F18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069A-B54E-4A9F-B711-5D72225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48FE-F3A6-4EA5-987D-ECD3CFB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3E1D-DE11-47DB-9D52-4D093F496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8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094E3-AE4E-445E-BA66-0F3D0148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7" y="207489"/>
            <a:ext cx="12706917" cy="71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10 – 03/11/2021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Filtros e ajustes em telas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inicialização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Whitepaper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tela de Planos                                                     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 de perfis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16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8 – 05/10/2021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BD na Azure.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2° ORM.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Conceituar o Padrão de Projeto.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tela de Cadastro e Login no BD.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validações na tela de Cadastro e Login.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das tabelas no BD.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Novais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planilha de arquitetura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Solução de Software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ListaObj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exportação de arquivo CSV.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17865</TotalTime>
  <Words>1129</Words>
  <Application>Microsoft Office PowerPoint</Application>
  <PresentationFormat>Personalizar</PresentationFormat>
  <Paragraphs>287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  <vt:lpstr>SEMANA 8 – 05/10/2021</vt:lpstr>
      <vt:lpstr>Apresentação do PowerPoint</vt:lpstr>
      <vt:lpstr>SEMANA 10 – 03/11/2021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366</cp:revision>
  <cp:lastPrinted>2018-08-30T22:45:44Z</cp:lastPrinted>
  <dcterms:created xsi:type="dcterms:W3CDTF">2016-12-01T16:19:35Z</dcterms:created>
  <dcterms:modified xsi:type="dcterms:W3CDTF">2021-11-03T20:13:50Z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