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9"/>
  </p:notesMasterIdLst>
  <p:handoutMasterIdLst>
    <p:handoutMasterId r:id="rId20"/>
  </p:handoutMasterIdLst>
  <p:sldIdLst>
    <p:sldId id="472" r:id="rId7"/>
    <p:sldId id="476" r:id="rId8"/>
    <p:sldId id="475" r:id="rId9"/>
    <p:sldId id="474" r:id="rId10"/>
    <p:sldId id="473" r:id="rId11"/>
    <p:sldId id="471" r:id="rId12"/>
    <p:sldId id="477" r:id="rId13"/>
    <p:sldId id="478" r:id="rId14"/>
    <p:sldId id="479" r:id="rId15"/>
    <p:sldId id="256" r:id="rId16"/>
    <p:sldId id="480" r:id="rId17"/>
    <p:sldId id="481" r:id="rId1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76"/>
            <p14:sldId id="475"/>
            <p14:sldId id="474"/>
            <p14:sldId id="473"/>
            <p14:sldId id="471"/>
            <p14:sldId id="477"/>
            <p14:sldId id="478"/>
            <p14:sldId id="479"/>
            <p14:sldId id="256"/>
            <p14:sldId id="48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08276B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4AE57-C582-45C5-A8E2-C4A55D350766}" v="1" dt="2021-09-01T14:00:22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10/11/2021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7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271D-A397-4CAD-9EFD-D1880BD1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FD023-ACD2-40D5-BFA9-ED8483876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E4D3-5B94-46B9-83CB-D6507F3C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FDA-9627-42C2-B20E-477EB9193F18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069A-B54E-4A9F-B711-5D72225C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48FE-F3A6-4EA5-987D-ECD3CFB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33E1D-DE11-47DB-9D52-4D093F496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68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picture containing text, building&#10;&#10;Description automatically generated">
            <a:extLst>
              <a:ext uri="{FF2B5EF4-FFF2-40B4-BE49-F238E27FC236}">
                <a16:creationId xmlns:a16="http://schemas.microsoft.com/office/drawing/2014/main" id="{E7CF29AE-5384-4F91-935A-99AC4B548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42950" cy="7561263"/>
          </a:xfrm>
          <a:prstGeom prst="rect">
            <a:avLst/>
          </a:prstGeom>
        </p:spPr>
      </p:pic>
      <p:pic>
        <p:nvPicPr>
          <p:cNvPr id="5" name="Imagem 4" descr="Placa de letreiro afixada em fachada de loja com cobertura de entrada de estabelecimento&#10;&#10;Descrição gerada automaticamente">
            <a:extLst>
              <a:ext uri="{FF2B5EF4-FFF2-40B4-BE49-F238E27FC236}">
                <a16:creationId xmlns:a16="http://schemas.microsoft.com/office/drawing/2014/main" id="{DBAA3107-163B-43CA-ABD5-81E8E72D7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3442245" cy="75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094E3-AE4E-445E-BA66-0F3D0148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7" y="207489"/>
            <a:ext cx="12706917" cy="71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10 – 03/11/2021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Filtros e ajustes em telas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 inicialização da OAT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Whitepaper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Vinicius Novais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tela de Planos                                                     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Refatoração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 de perfis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site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Sistema após login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OAT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telas de perfil(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Dev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Investidor)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Melhoria do CRUD e do login/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167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11 – 10/11/2021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modal, ajustes e melhorias pontuais no sistema web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 desenvolvimento da OAT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Inserção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sistema web(não finalizada)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contextualização                                          Atualização CRUD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Vinicius Novais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Sistema após login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Manutenção das classes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                                                                      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Luiz Gustavo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  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inserção do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chatbot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site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sistema após login em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react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OAT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telas de perfil(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Dev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Investidor)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Melhoria do CRUD e do login/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136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– 11/08/2021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Mudanças na equipe.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Socioemocional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Aguardando validação do tema com o professor.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Frente levantamento de Requisitos.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Contextualização sobre 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 #Luiz Gustavo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Documentação  #João Vitor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4647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</a:t>
            </a:r>
            <a:r>
              <a:rPr lang="en-US" sz="2646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– 18/08/2021</a:t>
            </a:r>
            <a:endParaRPr lang="en-US" sz="2646" dirty="0">
              <a:solidFill>
                <a:prstClr val="black"/>
              </a:solidFill>
              <a:latin typeface="Exo 2 Medium" panose="00000600000000000000" pitchFamily="50" charset="0"/>
              <a:cs typeface="Simplon Oi Headline"/>
            </a:endParaRP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Definição das proto-personas do projeto #Vinícius Novais.</a:t>
            </a:r>
          </a:p>
          <a:p>
            <a:pPr marL="0" lvl="1" indent="-252049" defTabSz="672130">
              <a:buFont typeface="Wingdings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Contexto do negócio.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realizada algumas pesquisas e armazenada algumas fontes enriquecedoras referente ao contexto do negócio #Lucas G.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Ferramentas de gestão.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Definida algumas ferramentas de gestão/comunicação entre os membros do projeto (Planner, ATAS, Discord, Whatsapp) #João Vitor.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Falta de dados estatísticos voltados ao tema do nosso projeto.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Projeto configurado no Github.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Repositório criado e configurado no Github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Idealização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Wireframe e prototipação no Figma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Frente Desenvolvimento do Projeto.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Justificativa do projeto e contexto de negócio  #Lucas F.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97930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442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–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Proto-persona.</a:t>
            </a:r>
          </a:p>
          <a:p>
            <a:pPr marL="0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Revisão devido aos fatores que foi levantado na aula de socioemocional #Vinícius Novais.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chegado a um consenso nas respostas das 36 perguntas referente ao socioemocional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Paleta de cores.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as cores predominantes da nossa aplicação #Lucas F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latin typeface="Exo 2 Medium" panose="00000600000000000000" pitchFamily="50" charset="0"/>
                <a:cs typeface="Simplon BP Regular"/>
              </a:rPr>
              <a:t>Devido ao fato de ficarmos um pouco confortáveis no projeto, acabou que gerou uma grande demanda para as próximas reuniões.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Aplicação.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Features #Caio Elcio.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prosseguimento no mapa de empatia #Luiz Gustavo.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Dar início as telas da nossa aplicação #Lucas G.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Desenho de solução. 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Definido em primeira instância o HLD #João Vitor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9247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defTabSz="672130">
              <a:spcAft>
                <a:spcPts val="882"/>
              </a:spcAft>
              <a:buFont typeface="Wingdings" panose="05000000000000000000" pitchFamily="2" charset="2"/>
              <a:buChar char="§"/>
            </a:pPr>
            <a:r>
              <a:rPr lang="pt-BR" sz="147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Como ponto de atenção fica o entregável de Técnicas de programação web relacionado ao SpringBoot pelo fato de ainda não termos alinhados como será feito.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4 – 01/09/2021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empatia.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Alguns ajustes para a finalização #Vinícius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Jornada do usuário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Apenas uma revisão dos dados inseridos para a finalização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Estrutura do projeto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Poucos ajustes para a finalização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Plataforma</a:t>
            </a:r>
          </a:p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Foi dado inicio o desenvolvimento da plataforma, com algumas telas já codadas #Lucas Félix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6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Apresentação.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e finalizar o slide de apresentação do projeto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Postman.</a:t>
            </a:r>
          </a:p>
          <a:p>
            <a:pPr marL="0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Aguardando a aula do professor para verificação se terá a necessidade de incluir no projeto nesta sprint #Caio Elcio</a:t>
            </a:r>
          </a:p>
          <a:p>
            <a:pPr marL="0" lvl="1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Protótipo Springboot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Vai ser o foco do próximo openlab a discussão sobre esse item em específico 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129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5 – 15/09/2021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#Vinícius Novais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BPMN.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do BPMN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Atualização do repositório.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protótipo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da prototipação.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no repositório conforme recomendação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 e Sprint Backlog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Inicialização da </a:t>
            </a:r>
            <a:r>
              <a:rPr lang="pt-BR" sz="132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#Vinicius e João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6 – 21/09/2021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finais no protótipo.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Ajustes na usabilidade conforme orientações do Gerson 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Finalização do MER.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MER realizado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Product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#Vinicius Novais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Sprint backlog.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Realizado conforme instruções #João Oliveira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5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Codificar de acordo com os protótipos #Lucas Felix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script do banco.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Desenvolver script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#Luiz Gustavo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Será implantado conforme orientações do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Yoshi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#João Vitor</a:t>
            </a:r>
          </a:p>
          <a:p>
            <a:pPr marL="0" lvl="1" indent="-252049" algn="just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Desenvolvimento 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da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timeline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 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34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7 – 28/09/2021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Home #Lucas Félix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Dashboard #Vinicius Novais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e edição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Uploads e ajustes Login e Cadastro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de tela.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da tela de projetos #João Oliveira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CRUD no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Crud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completo no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banco na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azure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Criar banco conforme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uml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front das telas  #Todo o grupo</a:t>
            </a:r>
          </a:p>
          <a:p>
            <a:pPr marL="0" lvl="1" algn="just"/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Iniciar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das telas.</a:t>
            </a: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Inicio da implementação de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backend</a:t>
            </a: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no projeto #Caio </a:t>
            </a:r>
            <a:r>
              <a:rPr lang="pt-BR" sz="1323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1DAFFF76-A01F-4F25-8512-D34E6780DD5B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744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8 – 05/10/2021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BD na Azure.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do 2° ORM.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Conceituar o Padrão de Projeto.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323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#Luiz Gustavo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Conectar tela de Cadastro e Login no BD. 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Adicionar validações na tela de Cadastro e Login.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Criação das tabelas no BD.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#Vinicius Novais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Elaborar planilha de arquitetura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Diagrama de Solução de Software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Implementação de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ListaObj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e exportação de arquivo CSV.</a:t>
            </a: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#Luiz Gustavo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3143720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17884</TotalTime>
  <Words>1264</Words>
  <Application>Microsoft Office PowerPoint</Application>
  <PresentationFormat>Personalizar</PresentationFormat>
  <Paragraphs>327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– 11/08/2021</vt:lpstr>
      <vt:lpstr>SEMANA 2 – 18/08/2021</vt:lpstr>
      <vt:lpstr>SEMANA 3 – 25/08/2021</vt:lpstr>
      <vt:lpstr>SEMANA 4 – 01/09/2021</vt:lpstr>
      <vt:lpstr>SEMANA 5 – 15/09/2021</vt:lpstr>
      <vt:lpstr>SEMANA 6 – 21/09/2021</vt:lpstr>
      <vt:lpstr>SEMANA 7 – 28/09/2021</vt:lpstr>
      <vt:lpstr>SEMANA 8 – 05/10/2021</vt:lpstr>
      <vt:lpstr>Apresentação do PowerPoint</vt:lpstr>
      <vt:lpstr>SEMANA 10 – 03/11/2021</vt:lpstr>
      <vt:lpstr>SEMANA 11 – 10/11/2021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JOÃO VITOR DE OLIVEIRA SILVA</cp:lastModifiedBy>
  <cp:revision>368</cp:revision>
  <cp:lastPrinted>2018-08-30T22:45:44Z</cp:lastPrinted>
  <dcterms:created xsi:type="dcterms:W3CDTF">2016-12-01T16:19:35Z</dcterms:created>
  <dcterms:modified xsi:type="dcterms:W3CDTF">2021-11-10T20:03:44Z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