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0"/>
  </p:notesMasterIdLst>
  <p:handoutMasterIdLst>
    <p:handoutMasterId r:id="rId21"/>
  </p:handoutMasterIdLst>
  <p:sldIdLst>
    <p:sldId id="472" r:id="rId7"/>
    <p:sldId id="476" r:id="rId8"/>
    <p:sldId id="475" r:id="rId9"/>
    <p:sldId id="474" r:id="rId10"/>
    <p:sldId id="473" r:id="rId11"/>
    <p:sldId id="471" r:id="rId12"/>
    <p:sldId id="477" r:id="rId13"/>
    <p:sldId id="478" r:id="rId14"/>
    <p:sldId id="479" r:id="rId15"/>
    <p:sldId id="256" r:id="rId16"/>
    <p:sldId id="480" r:id="rId17"/>
    <p:sldId id="481" r:id="rId18"/>
    <p:sldId id="482" r:id="rId1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6"/>
            <p14:sldId id="475"/>
            <p14:sldId id="474"/>
            <p14:sldId id="473"/>
            <p14:sldId id="471"/>
            <p14:sldId id="477"/>
            <p14:sldId id="478"/>
            <p14:sldId id="479"/>
            <p14:sldId id="256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E57-C582-45C5-A8E2-C4A55D350766}" v="1" dt="2021-09-01T14:00:2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3" d="100"/>
          <a:sy n="63" d="100"/>
        </p:scale>
        <p:origin x="77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271D-A397-4CAD-9EFD-D1880BD1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FD023-ACD2-40D5-BFA9-ED8483876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E4D3-5B94-46B9-83CB-D6507F3C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FDA-9627-42C2-B20E-477EB9193F18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069A-B54E-4A9F-B711-5D72225C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48FE-F3A6-4EA5-987D-ECD3CFB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3E1D-DE11-47DB-9D52-4D093F496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68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7CF29AE-5384-4F91-935A-99AC4B54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DBAA3107-163B-43CA-ABD5-81E8E72D7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245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094E3-AE4E-445E-BA66-0F3D0148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7" y="207489"/>
            <a:ext cx="12706917" cy="71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10 – 03/11/2021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Filtros e ajustes em telas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 inicialização da OAT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Whitepaper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Vinicius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tela de Planos                                                     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 de perfis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site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OAT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telas de perfil(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Dev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Investidor)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Melhoria do CRUD e do login/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167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11 – 10/11/2021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modal, ajustes e melhorias pontuais no sistema web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 desenvolvimento da OAT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Inserção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sistema web(não finalizada)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contextualização                                          Atualização CRUD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Vinicius Novais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Manutenção das classes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inserção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site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OAT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telas de perfil(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Dev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Investidor)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Melhoria do CRUD e do login/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136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12 – 17/11/2021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das telas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OAT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Inserção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sistema web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Diagrama de Containers                                                   Atualização CRUD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Vinicius Novais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Website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Finalização das classes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função de chat entre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dev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investidor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OAT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integração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 todo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Documento de Layout de Importação de Dados a partir de um Arquivo Texto com Header / Corpo / Trailer.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Upload do projeto integrado ao banco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Félix</a:t>
            </a: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7188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4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42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devido aos fatores que foi levantado na aula de socioemocional #Vinícius Novais.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chegado a um consenso nas respostas das 36 perguntas referente ao socioemocional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Paleta de cores.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as cores predominantes da nossa aplicação #Lucas F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Devido ao fato de ficarmos um pouco confortáveis no projeto, acabou que gerou uma grande demanda para as próximas reuniões.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Aplicação.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Features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prosseguimento no mapa de empatia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início as telas da nossa aplicação #Lucas G.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solução.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em primeira instância o HLD #João Vitor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24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defTabSz="672130">
              <a:spcAft>
                <a:spcPts val="882"/>
              </a:spcAft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Como ponto de atenção fica o entregável de Técnicas de programação web relacionado ao SpringBoot pelo fato de ainda não termos alinhados como será feito.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Alguns ajustes para a finalização #Vinícius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Apenas uma revisão dos dados inseridos para a finalização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do projeto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Poucos ajustes para a finalização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Plataforma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dado inicio o desenvolvimento da plataforma, com algumas telas já codadas #Lucas Félix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e finalizar o slide de apresentação do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Aguardando a aula do professor para verificação se terá a necessidade de incluir no projeto nesta sprint #Caio Elcio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Springboot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Vai ser o foco do próximo openlab a discussão sobre esse item em específico 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12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5 – 15/09/2021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#Vinícius Novais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BPMN.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do BPMN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do repositório.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da 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repositório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 e Sprint Backlog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#Vinicius e João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6 – 21/09/2021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finais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MER.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MER realizado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#Vinicius Novais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de acordo com os protótipos #Lucas Felix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script do banco.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script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#Luiz Gustavo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7 – 28/09/2021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Home #Lucas Félix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Dashboard #Vinicius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edição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Uploads e ajustes Login e Cadastro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CRUD no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completo no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na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banco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 das telas  #Todo o grupo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implementação de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projeto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744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8 – 05/10/2021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BD na Azure.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2° ORM.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Conceituar o Padrão de Projeto.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tela de Cadastro e Login no BD.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Adicionar validações na tela de Cadastro e Login.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das tabelas no BD.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Novais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planilha de arquitetura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Diagrama de Solução de Software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ListaObj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exportação de arquivo CSV.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3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17907</TotalTime>
  <Words>1398</Words>
  <Application>Microsoft Office PowerPoint</Application>
  <PresentationFormat>Personalizar</PresentationFormat>
  <Paragraphs>371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– 11/08/2021</vt:lpstr>
      <vt:lpstr>SEMANA 2 – 18/08/2021</vt:lpstr>
      <vt:lpstr>SEMANA 3 – 25/08/2021</vt:lpstr>
      <vt:lpstr>SEMANA 4 – 01/09/2021</vt:lpstr>
      <vt:lpstr>SEMANA 5 – 15/09/2021</vt:lpstr>
      <vt:lpstr>SEMANA 6 – 21/09/2021</vt:lpstr>
      <vt:lpstr>SEMANA 7 – 28/09/2021</vt:lpstr>
      <vt:lpstr>SEMANA 8 – 05/10/2021</vt:lpstr>
      <vt:lpstr>Apresentação do PowerPoint</vt:lpstr>
      <vt:lpstr>SEMANA 10 – 03/11/2021</vt:lpstr>
      <vt:lpstr>SEMANA 11 – 10/11/2021</vt:lpstr>
      <vt:lpstr>SEMANA 12 – 17/11/2021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VITOR DE OLIVEIRA SILVA</cp:lastModifiedBy>
  <cp:revision>371</cp:revision>
  <cp:lastPrinted>2018-08-30T22:45:44Z</cp:lastPrinted>
  <dcterms:created xsi:type="dcterms:W3CDTF">2016-12-01T16:19:35Z</dcterms:created>
  <dcterms:modified xsi:type="dcterms:W3CDTF">2021-11-17T20:16:14Z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