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16"/>
  </p:notesMasterIdLst>
  <p:handoutMasterIdLst>
    <p:handoutMasterId r:id="rId17"/>
  </p:handoutMasterIdLst>
  <p:sldIdLst>
    <p:sldId id="607" r:id="rId6"/>
    <p:sldId id="616" r:id="rId7"/>
    <p:sldId id="634" r:id="rId8"/>
    <p:sldId id="624" r:id="rId9"/>
    <p:sldId id="632" r:id="rId10"/>
    <p:sldId id="635" r:id="rId11"/>
    <p:sldId id="623" r:id="rId12"/>
    <p:sldId id="601" r:id="rId13"/>
    <p:sldId id="605" r:id="rId14"/>
    <p:sldId id="600" r:id="rId15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A4"/>
    <a:srgbClr val="D2EEF1"/>
    <a:srgbClr val="EB3C2D"/>
    <a:srgbClr val="E6005A"/>
    <a:srgbClr val="32B9C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CD676-A402-47E8-9C32-C9A6D9909E94}" v="62" dt="2021-08-10T17:56:39.444"/>
    <p1510:client id="{BADD4FA8-E003-4A84-A253-C77F68F56F74}" v="25" dt="2021-08-10T16:53:09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9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8" y="60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son" userId="6c4494c9-e300-475e-8570-19c96c3d8172" providerId="ADAL" clId="{31AD0EF7-A346-477D-86F2-A1D5AE438D28}"/>
    <pc:docChg chg="undo custSel addSld delSld modSld sldOrd delMainMaster">
      <pc:chgData name="Gerson" userId="6c4494c9-e300-475e-8570-19c96c3d8172" providerId="ADAL" clId="{31AD0EF7-A346-477D-86F2-A1D5AE438D28}" dt="2020-09-02T21:50:33.166" v="2586" actId="1076"/>
      <pc:docMkLst>
        <pc:docMk/>
      </pc:docMkLst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0" sldId="25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751302403" sldId="27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096135448" sldId="30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83257960" sldId="3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500049308" sldId="31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026864619" sldId="39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74089168" sldId="39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72216348" sldId="39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5601077" sldId="39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1710651" sldId="40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954116833" sldId="40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656836468" sldId="40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897799432" sldId="40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12091084" sldId="40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863076824" sldId="40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113554818" sldId="40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215766000" sldId="40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827136354" sldId="41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817274924" sldId="4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735422310" sldId="41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08694963" sldId="41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273184692" sldId="42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64749994" sldId="42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39785145" sldId="42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47090416" sldId="50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878542236" sldId="51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566509158" sldId="51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15420402" sldId="51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138011450" sldId="52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216072980" sldId="52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968941761" sldId="52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83407013" sldId="52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258428173" sldId="52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585640312" sldId="52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55117090" sldId="53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787704110" sldId="54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46918069" sldId="54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223225079" sldId="54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347171927" sldId="54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03599838" sldId="546"/>
        </pc:sldMkLst>
      </pc:sldChg>
      <pc:sldChg chg="modSp mod">
        <pc:chgData name="Gerson" userId="6c4494c9-e300-475e-8570-19c96c3d8172" providerId="ADAL" clId="{31AD0EF7-A346-477D-86F2-A1D5AE438D28}" dt="2020-09-02T16:39:17.793" v="2525" actId="20577"/>
        <pc:sldMkLst>
          <pc:docMk/>
          <pc:sldMk cId="2872109553" sldId="574"/>
        </pc:sldMkLst>
        <pc:spChg chg="mod">
          <ac:chgData name="Gerson" userId="6c4494c9-e300-475e-8570-19c96c3d8172" providerId="ADAL" clId="{31AD0EF7-A346-477D-86F2-A1D5AE438D28}" dt="2020-09-02T16:39:17.793" v="2525" actId="20577"/>
          <ac:spMkLst>
            <pc:docMk/>
            <pc:sldMk cId="2872109553" sldId="574"/>
            <ac:spMk id="13" creationId="{00000000-0000-0000-0000-000000000000}"/>
          </ac:spMkLst>
        </pc:spChg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072351053" sldId="591"/>
        </pc:sldMkLst>
      </pc:sldChg>
      <pc:sldChg chg="modSp">
        <pc:chgData name="Gerson" userId="6c4494c9-e300-475e-8570-19c96c3d8172" providerId="ADAL" clId="{31AD0EF7-A346-477D-86F2-A1D5AE438D28}" dt="2020-08-18T12:57:13.766" v="822" actId="207"/>
        <pc:sldMkLst>
          <pc:docMk/>
          <pc:sldMk cId="2415085052" sldId="593"/>
        </pc:sldMkLst>
        <pc:spChg chg="mod">
          <ac:chgData name="Gerson" userId="6c4494c9-e300-475e-8570-19c96c3d8172" providerId="ADAL" clId="{31AD0EF7-A346-477D-86F2-A1D5AE438D28}" dt="2020-08-18T12:57:05.484" v="821" actId="207"/>
          <ac:spMkLst>
            <pc:docMk/>
            <pc:sldMk cId="2415085052" sldId="593"/>
            <ac:spMk id="34" creationId="{D2B518FD-0965-470A-B08B-BC922DCE8AA1}"/>
          </ac:spMkLst>
        </pc:spChg>
        <pc:spChg chg="mod">
          <ac:chgData name="Gerson" userId="6c4494c9-e300-475e-8570-19c96c3d8172" providerId="ADAL" clId="{31AD0EF7-A346-477D-86F2-A1D5AE438D28}" dt="2020-08-18T12:57:13.766" v="822" actId="207"/>
          <ac:spMkLst>
            <pc:docMk/>
            <pc:sldMk cId="2415085052" sldId="593"/>
            <ac:spMk id="35" creationId="{C2994BD9-0111-4FDC-8D1C-9F7C0C4A01F4}"/>
          </ac:spMkLst>
        </pc:spChg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549242643" sldId="59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687103395" sldId="598"/>
        </pc:sldMkLst>
      </pc:sldChg>
      <pc:sldChg chg="modSp mod modAnim">
        <pc:chgData name="Gerson" userId="6c4494c9-e300-475e-8570-19c96c3d8172" providerId="ADAL" clId="{31AD0EF7-A346-477D-86F2-A1D5AE438D28}" dt="2020-08-18T12:56:34.543" v="820" actId="20577"/>
        <pc:sldMkLst>
          <pc:docMk/>
          <pc:sldMk cId="2177177731" sldId="599"/>
        </pc:sldMkLst>
        <pc:spChg chg="mod">
          <ac:chgData name="Gerson" userId="6c4494c9-e300-475e-8570-19c96c3d8172" providerId="ADAL" clId="{31AD0EF7-A346-477D-86F2-A1D5AE438D28}" dt="2020-08-18T12:56:34.543" v="820" actId="20577"/>
          <ac:spMkLst>
            <pc:docMk/>
            <pc:sldMk cId="2177177731" sldId="599"/>
            <ac:spMk id="2" creationId="{00000000-0000-0000-0000-000000000000}"/>
          </ac:spMkLst>
        </pc:spChg>
        <pc:spChg chg="mod">
          <ac:chgData name="Gerson" userId="6c4494c9-e300-475e-8570-19c96c3d8172" providerId="ADAL" clId="{31AD0EF7-A346-477D-86F2-A1D5AE438D28}" dt="2020-08-18T12:51:45.374" v="15" actId="20577"/>
          <ac:spMkLst>
            <pc:docMk/>
            <pc:sldMk cId="2177177731" sldId="599"/>
            <ac:spMk id="4" creationId="{00000000-0000-0000-0000-000000000000}"/>
          </ac:spMkLst>
        </pc:spChg>
      </pc:sldChg>
      <pc:sldChg chg="modSp modAnim">
        <pc:chgData name="Gerson" userId="6c4494c9-e300-475e-8570-19c96c3d8172" providerId="ADAL" clId="{31AD0EF7-A346-477D-86F2-A1D5AE438D28}" dt="2020-08-18T12:59:04.575" v="1136" actId="20577"/>
        <pc:sldMkLst>
          <pc:docMk/>
          <pc:sldMk cId="1398324226" sldId="601"/>
        </pc:sldMkLst>
        <pc:spChg chg="mod">
          <ac:chgData name="Gerson" userId="6c4494c9-e300-475e-8570-19c96c3d8172" providerId="ADAL" clId="{31AD0EF7-A346-477D-86F2-A1D5AE438D28}" dt="2020-08-18T12:59:04.575" v="1136" actId="20577"/>
          <ac:spMkLst>
            <pc:docMk/>
            <pc:sldMk cId="1398324226" sldId="601"/>
            <ac:spMk id="2" creationId="{00000000-0000-0000-0000-000000000000}"/>
          </ac:spMkLst>
        </pc:spChg>
      </pc:sldChg>
      <pc:sldChg chg="addSp modSp mod">
        <pc:chgData name="Gerson" userId="6c4494c9-e300-475e-8570-19c96c3d8172" providerId="ADAL" clId="{31AD0EF7-A346-477D-86F2-A1D5AE438D28}" dt="2020-08-18T13:00:02.611" v="1209" actId="1035"/>
        <pc:sldMkLst>
          <pc:docMk/>
          <pc:sldMk cId="801199801" sldId="603"/>
        </pc:sldMkLst>
        <pc:spChg chg="add mod">
          <ac:chgData name="Gerson" userId="6c4494c9-e300-475e-8570-19c96c3d8172" providerId="ADAL" clId="{31AD0EF7-A346-477D-86F2-A1D5AE438D28}" dt="2020-08-18T13:00:02.611" v="1209" actId="1035"/>
          <ac:spMkLst>
            <pc:docMk/>
            <pc:sldMk cId="801199801" sldId="603"/>
            <ac:spMk id="5" creationId="{D301502E-5C83-4594-8D48-645D794E3502}"/>
          </ac:spMkLst>
        </pc:spChg>
      </pc:sldChg>
      <pc:sldChg chg="addSp mod">
        <pc:chgData name="Gerson" userId="6c4494c9-e300-475e-8570-19c96c3d8172" providerId="ADAL" clId="{31AD0EF7-A346-477D-86F2-A1D5AE438D28}" dt="2020-08-18T13:00:06.382" v="1210" actId="22"/>
        <pc:sldMkLst>
          <pc:docMk/>
          <pc:sldMk cId="2938640072" sldId="604"/>
        </pc:sldMkLst>
        <pc:spChg chg="add">
          <ac:chgData name="Gerson" userId="6c4494c9-e300-475e-8570-19c96c3d8172" providerId="ADAL" clId="{31AD0EF7-A346-477D-86F2-A1D5AE438D28}" dt="2020-08-18T13:00:06.382" v="1210" actId="22"/>
          <ac:spMkLst>
            <pc:docMk/>
            <pc:sldMk cId="2938640072" sldId="604"/>
            <ac:spMk id="2" creationId="{F4EF15BF-3C45-4613-B044-BDD0032F1753}"/>
          </ac:spMkLst>
        </pc:spChg>
      </pc:sldChg>
      <pc:sldChg chg="addSp delSp modSp mod">
        <pc:chgData name="Gerson" userId="6c4494c9-e300-475e-8570-19c96c3d8172" providerId="ADAL" clId="{31AD0EF7-A346-477D-86F2-A1D5AE438D28}" dt="2020-08-18T13:00:54.668" v="1287" actId="1037"/>
        <pc:sldMkLst>
          <pc:docMk/>
          <pc:sldMk cId="446769231" sldId="605"/>
        </pc:sldMkLst>
        <pc:spChg chg="add del mod">
          <ac:chgData name="Gerson" userId="6c4494c9-e300-475e-8570-19c96c3d8172" providerId="ADAL" clId="{31AD0EF7-A346-477D-86F2-A1D5AE438D28}" dt="2020-08-18T13:00:51.668" v="1272" actId="478"/>
          <ac:spMkLst>
            <pc:docMk/>
            <pc:sldMk cId="446769231" sldId="605"/>
            <ac:spMk id="2" creationId="{F9FA3F01-533E-4811-BBA1-2A0A16E3EE7D}"/>
          </ac:spMkLst>
        </pc:spChg>
        <pc:picChg chg="mod">
          <ac:chgData name="Gerson" userId="6c4494c9-e300-475e-8570-19c96c3d8172" providerId="ADAL" clId="{31AD0EF7-A346-477D-86F2-A1D5AE438D28}" dt="2020-08-18T13:00:54.668" v="1287" actId="1037"/>
          <ac:picMkLst>
            <pc:docMk/>
            <pc:sldMk cId="446769231" sldId="605"/>
            <ac:picMk id="10" creationId="{B94BA9D3-7AD4-41E3-BFAD-B5A22B305A1B}"/>
          </ac:picMkLst>
        </pc:picChg>
      </pc:sldChg>
      <pc:sldChg chg="modSp mod">
        <pc:chgData name="Gerson" userId="6c4494c9-e300-475e-8570-19c96c3d8172" providerId="ADAL" clId="{31AD0EF7-A346-477D-86F2-A1D5AE438D28}" dt="2020-08-18T12:51:35.790" v="2" actId="20577"/>
        <pc:sldMkLst>
          <pc:docMk/>
          <pc:sldMk cId="83263419" sldId="607"/>
        </pc:sldMkLst>
        <pc:spChg chg="mod">
          <ac:chgData name="Gerson" userId="6c4494c9-e300-475e-8570-19c96c3d8172" providerId="ADAL" clId="{31AD0EF7-A346-477D-86F2-A1D5AE438D28}" dt="2020-08-18T12:51:35.790" v="2" actId="20577"/>
          <ac:spMkLst>
            <pc:docMk/>
            <pc:sldMk cId="83263419" sldId="607"/>
            <ac:spMk id="2" creationId="{00000000-0000-0000-0000-000000000000}"/>
          </ac:spMkLst>
        </pc:spChg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523763464" sldId="60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385264170" sldId="61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825584199" sldId="6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157308186" sldId="614"/>
        </pc:sldMkLst>
      </pc:sldChg>
      <pc:sldChg chg="modSp add">
        <pc:chgData name="Gerson" userId="6c4494c9-e300-475e-8570-19c96c3d8172" providerId="ADAL" clId="{31AD0EF7-A346-477D-86F2-A1D5AE438D28}" dt="2020-09-02T21:42:59.683" v="2532" actId="20577"/>
        <pc:sldMkLst>
          <pc:docMk/>
          <pc:sldMk cId="2820918408" sldId="616"/>
        </pc:sldMkLst>
        <pc:spChg chg="mod">
          <ac:chgData name="Gerson" userId="6c4494c9-e300-475e-8570-19c96c3d8172" providerId="ADAL" clId="{31AD0EF7-A346-477D-86F2-A1D5AE438D28}" dt="2020-09-02T21:42:59.683" v="2532" actId="20577"/>
          <ac:spMkLst>
            <pc:docMk/>
            <pc:sldMk cId="2820918408" sldId="616"/>
            <ac:spMk id="2" creationId="{00000000-0000-0000-0000-000000000000}"/>
          </ac:spMkLst>
        </pc:spChg>
      </pc:sldChg>
      <pc:sldChg chg="modSp add mod ord modAnim">
        <pc:chgData name="Gerson" userId="6c4494c9-e300-475e-8570-19c96c3d8172" providerId="ADAL" clId="{31AD0EF7-A346-477D-86F2-A1D5AE438D28}" dt="2020-08-18T12:58:29.323" v="1011" actId="6549"/>
        <pc:sldMkLst>
          <pc:docMk/>
          <pc:sldMk cId="3128149770" sldId="617"/>
        </pc:sldMkLst>
        <pc:spChg chg="mod">
          <ac:chgData name="Gerson" userId="6c4494c9-e300-475e-8570-19c96c3d8172" providerId="ADAL" clId="{31AD0EF7-A346-477D-86F2-A1D5AE438D28}" dt="2020-08-18T12:58:29.323" v="1011" actId="6549"/>
          <ac:spMkLst>
            <pc:docMk/>
            <pc:sldMk cId="3128149770" sldId="617"/>
            <ac:spMk id="2" creationId="{00000000-0000-0000-0000-000000000000}"/>
          </ac:spMkLst>
        </pc:spChg>
        <pc:spChg chg="mod">
          <ac:chgData name="Gerson" userId="6c4494c9-e300-475e-8570-19c96c3d8172" providerId="ADAL" clId="{31AD0EF7-A346-477D-86F2-A1D5AE438D28}" dt="2020-08-18T12:58:02.916" v="873" actId="20577"/>
          <ac:spMkLst>
            <pc:docMk/>
            <pc:sldMk cId="3128149770" sldId="617"/>
            <ac:spMk id="4" creationId="{00000000-0000-0000-0000-000000000000}"/>
          </ac:spMkLst>
        </pc:spChg>
      </pc:sldChg>
      <pc:sldChg chg="modSp add mod">
        <pc:chgData name="Gerson" userId="6c4494c9-e300-475e-8570-19c96c3d8172" providerId="ADAL" clId="{31AD0EF7-A346-477D-86F2-A1D5AE438D28}" dt="2020-08-18T22:10:43.161" v="1508" actId="1076"/>
        <pc:sldMkLst>
          <pc:docMk/>
          <pc:sldMk cId="2844713583" sldId="618"/>
        </pc:sldMkLst>
        <pc:spChg chg="mod">
          <ac:chgData name="Gerson" userId="6c4494c9-e300-475e-8570-19c96c3d8172" providerId="ADAL" clId="{31AD0EF7-A346-477D-86F2-A1D5AE438D28}" dt="2020-08-18T22:08:03.180" v="1296" actId="20577"/>
          <ac:spMkLst>
            <pc:docMk/>
            <pc:sldMk cId="2844713583" sldId="618"/>
            <ac:spMk id="7" creationId="{FFD3DC5B-CCF8-4D95-A962-9E9AD67FABBC}"/>
          </ac:spMkLst>
        </pc:spChg>
        <pc:spChg chg="mod">
          <ac:chgData name="Gerson" userId="6c4494c9-e300-475e-8570-19c96c3d8172" providerId="ADAL" clId="{31AD0EF7-A346-477D-86F2-A1D5AE438D28}" dt="2020-08-18T22:08:14.263" v="1307" actId="20577"/>
          <ac:spMkLst>
            <pc:docMk/>
            <pc:sldMk cId="2844713583" sldId="618"/>
            <ac:spMk id="8" creationId="{1246D602-D2E6-4673-951D-352CAEA74EC5}"/>
          </ac:spMkLst>
        </pc:spChg>
        <pc:spChg chg="mod">
          <ac:chgData name="Gerson" userId="6c4494c9-e300-475e-8570-19c96c3d8172" providerId="ADAL" clId="{31AD0EF7-A346-477D-86F2-A1D5AE438D28}" dt="2020-08-18T22:08:19.750" v="1319" actId="20577"/>
          <ac:spMkLst>
            <pc:docMk/>
            <pc:sldMk cId="2844713583" sldId="618"/>
            <ac:spMk id="9" creationId="{A8CAF408-7AEF-46A5-BE2C-9BE73369B7E1}"/>
          </ac:spMkLst>
        </pc:spChg>
        <pc:spChg chg="mod">
          <ac:chgData name="Gerson" userId="6c4494c9-e300-475e-8570-19c96c3d8172" providerId="ADAL" clId="{31AD0EF7-A346-477D-86F2-A1D5AE438D28}" dt="2020-08-18T22:08:23.835" v="1327" actId="20577"/>
          <ac:spMkLst>
            <pc:docMk/>
            <pc:sldMk cId="2844713583" sldId="618"/>
            <ac:spMk id="10" creationId="{2E5D830F-E594-4A4E-865A-ED3EF8AED2C7}"/>
          </ac:spMkLst>
        </pc:spChg>
        <pc:spChg chg="mod">
          <ac:chgData name="Gerson" userId="6c4494c9-e300-475e-8570-19c96c3d8172" providerId="ADAL" clId="{31AD0EF7-A346-477D-86F2-A1D5AE438D28}" dt="2020-08-18T22:09:03.439" v="1390" actId="14100"/>
          <ac:spMkLst>
            <pc:docMk/>
            <pc:sldMk cId="2844713583" sldId="618"/>
            <ac:spMk id="14" creationId="{C76ED18D-BAB8-4623-9F47-429CD0C89156}"/>
          </ac:spMkLst>
        </pc:spChg>
        <pc:spChg chg="mod">
          <ac:chgData name="Gerson" userId="6c4494c9-e300-475e-8570-19c96c3d8172" providerId="ADAL" clId="{31AD0EF7-A346-477D-86F2-A1D5AE438D28}" dt="2020-08-18T22:10:27.290" v="1505" actId="20577"/>
          <ac:spMkLst>
            <pc:docMk/>
            <pc:sldMk cId="2844713583" sldId="618"/>
            <ac:spMk id="32" creationId="{057FCB7D-5B0A-4D23-AEF9-7F2AA1E30C76}"/>
          </ac:spMkLst>
        </pc:spChg>
        <pc:picChg chg="mod">
          <ac:chgData name="Gerson" userId="6c4494c9-e300-475e-8570-19c96c3d8172" providerId="ADAL" clId="{31AD0EF7-A346-477D-86F2-A1D5AE438D28}" dt="2020-08-18T22:09:23.302" v="1393" actId="1076"/>
          <ac:picMkLst>
            <pc:docMk/>
            <pc:sldMk cId="2844713583" sldId="618"/>
            <ac:picMk id="24" creationId="{B805637B-3BD1-444D-B19B-DD46F785575B}"/>
          </ac:picMkLst>
        </pc:picChg>
        <pc:picChg chg="mod">
          <ac:chgData name="Gerson" userId="6c4494c9-e300-475e-8570-19c96c3d8172" providerId="ADAL" clId="{31AD0EF7-A346-477D-86F2-A1D5AE438D28}" dt="2020-08-18T22:09:17.297" v="1392" actId="1076"/>
          <ac:picMkLst>
            <pc:docMk/>
            <pc:sldMk cId="2844713583" sldId="618"/>
            <ac:picMk id="29" creationId="{19B3DCB4-A744-41A9-9082-4FA04F7F8229}"/>
          </ac:picMkLst>
        </pc:picChg>
        <pc:picChg chg="mod">
          <ac:chgData name="Gerson" userId="6c4494c9-e300-475e-8570-19c96c3d8172" providerId="ADAL" clId="{31AD0EF7-A346-477D-86F2-A1D5AE438D28}" dt="2020-08-18T22:10:35.051" v="1507" actId="1076"/>
          <ac:picMkLst>
            <pc:docMk/>
            <pc:sldMk cId="2844713583" sldId="618"/>
            <ac:picMk id="43" creationId="{69FAC983-C7FF-41C6-9EB6-E6E0B97E47CB}"/>
          </ac:picMkLst>
        </pc:picChg>
        <pc:picChg chg="mod">
          <ac:chgData name="Gerson" userId="6c4494c9-e300-475e-8570-19c96c3d8172" providerId="ADAL" clId="{31AD0EF7-A346-477D-86F2-A1D5AE438D28}" dt="2020-08-18T22:10:43.161" v="1508" actId="1076"/>
          <ac:picMkLst>
            <pc:docMk/>
            <pc:sldMk cId="2844713583" sldId="618"/>
            <ac:picMk id="47" creationId="{233C002F-C1FF-404F-84F0-8020562F896F}"/>
          </ac:picMkLst>
        </pc:picChg>
      </pc:sldChg>
      <pc:sldChg chg="addSp modSp add mod">
        <pc:chgData name="Gerson" userId="6c4494c9-e300-475e-8570-19c96c3d8172" providerId="ADAL" clId="{31AD0EF7-A346-477D-86F2-A1D5AE438D28}" dt="2020-09-01T21:19:07.622" v="1968" actId="1076"/>
        <pc:sldMkLst>
          <pc:docMk/>
          <pc:sldMk cId="3275046269" sldId="619"/>
        </pc:sldMkLst>
        <pc:spChg chg="add mod">
          <ac:chgData name="Gerson" userId="6c4494c9-e300-475e-8570-19c96c3d8172" providerId="ADAL" clId="{31AD0EF7-A346-477D-86F2-A1D5AE438D28}" dt="2020-08-19T21:57:18.187" v="1631" actId="1076"/>
          <ac:spMkLst>
            <pc:docMk/>
            <pc:sldMk cId="3275046269" sldId="619"/>
            <ac:spMk id="2" creationId="{439F4F44-E44F-4C34-AC52-F27CE2FFABA1}"/>
          </ac:spMkLst>
        </pc:spChg>
        <pc:spChg chg="add mod">
          <ac:chgData name="Gerson" userId="6c4494c9-e300-475e-8570-19c96c3d8172" providerId="ADAL" clId="{31AD0EF7-A346-477D-86F2-A1D5AE438D28}" dt="2020-08-19T21:57:48.725" v="1653" actId="14100"/>
          <ac:spMkLst>
            <pc:docMk/>
            <pc:sldMk cId="3275046269" sldId="619"/>
            <ac:spMk id="5" creationId="{594DEB65-832F-44B0-A79C-0568B4FA68C6}"/>
          </ac:spMkLst>
        </pc:spChg>
        <pc:spChg chg="add mod">
          <ac:chgData name="Gerson" userId="6c4494c9-e300-475e-8570-19c96c3d8172" providerId="ADAL" clId="{31AD0EF7-A346-477D-86F2-A1D5AE438D28}" dt="2020-08-19T22:00:33.650" v="1772" actId="20577"/>
          <ac:spMkLst>
            <pc:docMk/>
            <pc:sldMk cId="3275046269" sldId="619"/>
            <ac:spMk id="6" creationId="{D099F932-32D2-4ADD-8B90-82A8E8BFCFAB}"/>
          </ac:spMkLst>
        </pc:spChg>
        <pc:spChg chg="mod">
          <ac:chgData name="Gerson" userId="6c4494c9-e300-475e-8570-19c96c3d8172" providerId="ADAL" clId="{31AD0EF7-A346-477D-86F2-A1D5AE438D28}" dt="2020-08-19T21:55:14.972" v="1517" actId="20577"/>
          <ac:spMkLst>
            <pc:docMk/>
            <pc:sldMk cId="3275046269" sldId="619"/>
            <ac:spMk id="7" creationId="{FFD3DC5B-CCF8-4D95-A962-9E9AD67FABBC}"/>
          </ac:spMkLst>
        </pc:spChg>
        <pc:spChg chg="mod">
          <ac:chgData name="Gerson" userId="6c4494c9-e300-475e-8570-19c96c3d8172" providerId="ADAL" clId="{31AD0EF7-A346-477D-86F2-A1D5AE438D28}" dt="2020-08-19T21:55:53.419" v="1528" actId="20577"/>
          <ac:spMkLst>
            <pc:docMk/>
            <pc:sldMk cId="3275046269" sldId="619"/>
            <ac:spMk id="8" creationId="{1246D602-D2E6-4673-951D-352CAEA74EC5}"/>
          </ac:spMkLst>
        </pc:spChg>
        <pc:spChg chg="mod">
          <ac:chgData name="Gerson" userId="6c4494c9-e300-475e-8570-19c96c3d8172" providerId="ADAL" clId="{31AD0EF7-A346-477D-86F2-A1D5AE438D28}" dt="2020-08-19T21:56:02.744" v="1552" actId="20577"/>
          <ac:spMkLst>
            <pc:docMk/>
            <pc:sldMk cId="3275046269" sldId="619"/>
            <ac:spMk id="9" creationId="{A8CAF408-7AEF-46A5-BE2C-9BE73369B7E1}"/>
          </ac:spMkLst>
        </pc:spChg>
        <pc:spChg chg="mod">
          <ac:chgData name="Gerson" userId="6c4494c9-e300-475e-8570-19c96c3d8172" providerId="ADAL" clId="{31AD0EF7-A346-477D-86F2-A1D5AE438D28}" dt="2020-08-19T21:56:13.748" v="1574" actId="20577"/>
          <ac:spMkLst>
            <pc:docMk/>
            <pc:sldMk cId="3275046269" sldId="619"/>
            <ac:spMk id="10" creationId="{2E5D830F-E594-4A4E-865A-ED3EF8AED2C7}"/>
          </ac:spMkLst>
        </pc:spChg>
        <pc:spChg chg="add mod">
          <ac:chgData name="Gerson" userId="6c4494c9-e300-475e-8570-19c96c3d8172" providerId="ADAL" clId="{31AD0EF7-A346-477D-86F2-A1D5AE438D28}" dt="2020-08-19T22:01:20.829" v="1827" actId="20577"/>
          <ac:spMkLst>
            <pc:docMk/>
            <pc:sldMk cId="3275046269" sldId="619"/>
            <ac:spMk id="11" creationId="{B5ADDF5A-8BAB-42CC-9746-83E315F09A69}"/>
          </ac:spMkLst>
        </pc:spChg>
        <pc:spChg chg="mod">
          <ac:chgData name="Gerson" userId="6c4494c9-e300-475e-8570-19c96c3d8172" providerId="ADAL" clId="{31AD0EF7-A346-477D-86F2-A1D5AE438D28}" dt="2020-08-19T21:56:57.440" v="1610" actId="20577"/>
          <ac:spMkLst>
            <pc:docMk/>
            <pc:sldMk cId="3275046269" sldId="619"/>
            <ac:spMk id="14" creationId="{C76ED18D-BAB8-4623-9F47-429CD0C89156}"/>
          </ac:spMkLst>
        </pc:spChg>
        <pc:spChg chg="mod">
          <ac:chgData name="Gerson" userId="6c4494c9-e300-475e-8570-19c96c3d8172" providerId="ADAL" clId="{31AD0EF7-A346-477D-86F2-A1D5AE438D28}" dt="2020-08-19T22:00:07.349" v="1731" actId="1037"/>
          <ac:spMkLst>
            <pc:docMk/>
            <pc:sldMk cId="3275046269" sldId="619"/>
            <ac:spMk id="32" creationId="{057FCB7D-5B0A-4D23-AEF9-7F2AA1E30C76}"/>
          </ac:spMkLst>
        </pc:spChg>
        <pc:picChg chg="mod">
          <ac:chgData name="Gerson" userId="6c4494c9-e300-475e-8570-19c96c3d8172" providerId="ADAL" clId="{31AD0EF7-A346-477D-86F2-A1D5AE438D28}" dt="2020-08-19T21:58:09.932" v="1655" actId="1076"/>
          <ac:picMkLst>
            <pc:docMk/>
            <pc:sldMk cId="3275046269" sldId="619"/>
            <ac:picMk id="22" creationId="{2C27A70E-C36E-4254-A687-402AE3A162C4}"/>
          </ac:picMkLst>
        </pc:picChg>
        <pc:picChg chg="mod">
          <ac:chgData name="Gerson" userId="6c4494c9-e300-475e-8570-19c96c3d8172" providerId="ADAL" clId="{31AD0EF7-A346-477D-86F2-A1D5AE438D28}" dt="2020-09-01T21:19:07.622" v="1968" actId="1076"/>
          <ac:picMkLst>
            <pc:docMk/>
            <pc:sldMk cId="3275046269" sldId="619"/>
            <ac:picMk id="24" creationId="{B805637B-3BD1-444D-B19B-DD46F785575B}"/>
          </ac:picMkLst>
        </pc:picChg>
        <pc:picChg chg="mod">
          <ac:chgData name="Gerson" userId="6c4494c9-e300-475e-8570-19c96c3d8172" providerId="ADAL" clId="{31AD0EF7-A346-477D-86F2-A1D5AE438D28}" dt="2020-08-19T21:58:51.412" v="1657" actId="1076"/>
          <ac:picMkLst>
            <pc:docMk/>
            <pc:sldMk cId="3275046269" sldId="619"/>
            <ac:picMk id="29" creationId="{19B3DCB4-A744-41A9-9082-4FA04F7F8229}"/>
          </ac:picMkLst>
        </pc:picChg>
        <pc:picChg chg="mod">
          <ac:chgData name="Gerson" userId="6c4494c9-e300-475e-8570-19c96c3d8172" providerId="ADAL" clId="{31AD0EF7-A346-477D-86F2-A1D5AE438D28}" dt="2020-08-19T22:02:23.699" v="1832" actId="1076"/>
          <ac:picMkLst>
            <pc:docMk/>
            <pc:sldMk cId="3275046269" sldId="619"/>
            <ac:picMk id="39" creationId="{62A3CC72-CA54-4AF6-9589-41B8F7A3737B}"/>
          </ac:picMkLst>
        </pc:picChg>
        <pc:picChg chg="mod">
          <ac:chgData name="Gerson" userId="6c4494c9-e300-475e-8570-19c96c3d8172" providerId="ADAL" clId="{31AD0EF7-A346-477D-86F2-A1D5AE438D28}" dt="2020-08-19T22:02:27.957" v="1833" actId="1076"/>
          <ac:picMkLst>
            <pc:docMk/>
            <pc:sldMk cId="3275046269" sldId="619"/>
            <ac:picMk id="43" creationId="{69FAC983-C7FF-41C6-9EB6-E6E0B97E47CB}"/>
          </ac:picMkLst>
        </pc:picChg>
        <pc:picChg chg="mod">
          <ac:chgData name="Gerson" userId="6c4494c9-e300-475e-8570-19c96c3d8172" providerId="ADAL" clId="{31AD0EF7-A346-477D-86F2-A1D5AE438D28}" dt="2020-08-19T22:02:11.869" v="1829" actId="1076"/>
          <ac:picMkLst>
            <pc:docMk/>
            <pc:sldMk cId="3275046269" sldId="619"/>
            <ac:picMk id="45" creationId="{8CABD450-B3F5-45F7-93DB-C43B2193D821}"/>
          </ac:picMkLst>
        </pc:picChg>
        <pc:picChg chg="mod">
          <ac:chgData name="Gerson" userId="6c4494c9-e300-475e-8570-19c96c3d8172" providerId="ADAL" clId="{31AD0EF7-A346-477D-86F2-A1D5AE438D28}" dt="2020-08-19T22:02:34.073" v="1834" actId="1076"/>
          <ac:picMkLst>
            <pc:docMk/>
            <pc:sldMk cId="3275046269" sldId="619"/>
            <ac:picMk id="47" creationId="{233C002F-C1FF-404F-84F0-8020562F896F}"/>
          </ac:picMkLst>
        </pc:picChg>
      </pc:sldChg>
      <pc:sldChg chg="addSp delSp modSp add mod">
        <pc:chgData name="Gerson" userId="6c4494c9-e300-475e-8570-19c96c3d8172" providerId="ADAL" clId="{31AD0EF7-A346-477D-86F2-A1D5AE438D28}" dt="2020-09-02T21:45:11.639" v="2552" actId="20577"/>
        <pc:sldMkLst>
          <pc:docMk/>
          <pc:sldMk cId="747581455" sldId="620"/>
        </pc:sldMkLst>
        <pc:spChg chg="del mod">
          <ac:chgData name="Gerson" userId="6c4494c9-e300-475e-8570-19c96c3d8172" providerId="ADAL" clId="{31AD0EF7-A346-477D-86F2-A1D5AE438D28}" dt="2020-08-19T22:06:13.102" v="1868" actId="478"/>
          <ac:spMkLst>
            <pc:docMk/>
            <pc:sldMk cId="747581455" sldId="620"/>
            <ac:spMk id="2" creationId="{00000000-0000-0000-0000-000000000000}"/>
          </ac:spMkLst>
        </pc:spChg>
        <pc:spChg chg="add del">
          <ac:chgData name="Gerson" userId="6c4494c9-e300-475e-8570-19c96c3d8172" providerId="ADAL" clId="{31AD0EF7-A346-477D-86F2-A1D5AE438D28}" dt="2020-09-01T21:57:38.792" v="2029" actId="478"/>
          <ac:spMkLst>
            <pc:docMk/>
            <pc:sldMk cId="747581455" sldId="620"/>
            <ac:spMk id="2" creationId="{B9B673D1-9BE0-48E3-94A5-02FDD8819DDA}"/>
          </ac:spMkLst>
        </pc:spChg>
        <pc:spChg chg="mod">
          <ac:chgData name="Gerson" userId="6c4494c9-e300-475e-8570-19c96c3d8172" providerId="ADAL" clId="{31AD0EF7-A346-477D-86F2-A1D5AE438D28}" dt="2020-09-02T21:45:11.639" v="2552" actId="20577"/>
          <ac:spMkLst>
            <pc:docMk/>
            <pc:sldMk cId="747581455" sldId="620"/>
            <ac:spMk id="4" creationId="{00000000-0000-0000-0000-000000000000}"/>
          </ac:spMkLst>
        </pc:spChg>
        <pc:spChg chg="add mod">
          <ac:chgData name="Gerson" userId="6c4494c9-e300-475e-8570-19c96c3d8172" providerId="ADAL" clId="{31AD0EF7-A346-477D-86F2-A1D5AE438D28}" dt="2020-09-01T21:56:44.342" v="2026" actId="1076"/>
          <ac:spMkLst>
            <pc:docMk/>
            <pc:sldMk cId="747581455" sldId="620"/>
            <ac:spMk id="5" creationId="{7A267B7A-D473-474B-8198-A8326A20C2B8}"/>
          </ac:spMkLst>
        </pc:spChg>
        <pc:spChg chg="add del mod">
          <ac:chgData name="Gerson" userId="6c4494c9-e300-475e-8570-19c96c3d8172" providerId="ADAL" clId="{31AD0EF7-A346-477D-86F2-A1D5AE438D28}" dt="2020-08-19T22:06:18.688" v="1869" actId="478"/>
          <ac:spMkLst>
            <pc:docMk/>
            <pc:sldMk cId="747581455" sldId="620"/>
            <ac:spMk id="7" creationId="{14C482F9-8F7A-4902-B8ED-18D217A2A9E9}"/>
          </ac:spMkLst>
        </pc:spChg>
        <pc:spChg chg="add mod">
          <ac:chgData name="Gerson" userId="6c4494c9-e300-475e-8570-19c96c3d8172" providerId="ADAL" clId="{31AD0EF7-A346-477D-86F2-A1D5AE438D28}" dt="2020-09-01T21:56:55.629" v="2027" actId="1076"/>
          <ac:spMkLst>
            <pc:docMk/>
            <pc:sldMk cId="747581455" sldId="620"/>
            <ac:spMk id="8" creationId="{7996320F-8012-42D5-A8E9-DDE68A5940E9}"/>
          </ac:spMkLst>
        </pc:spChg>
        <pc:spChg chg="add mod">
          <ac:chgData name="Gerson" userId="6c4494c9-e300-475e-8570-19c96c3d8172" providerId="ADAL" clId="{31AD0EF7-A346-477D-86F2-A1D5AE438D28}" dt="2020-09-01T21:58:40.115" v="2031" actId="1076"/>
          <ac:spMkLst>
            <pc:docMk/>
            <pc:sldMk cId="747581455" sldId="620"/>
            <ac:spMk id="10" creationId="{7DBFA817-F5A6-4C4F-B92D-EEB702D41605}"/>
          </ac:spMkLst>
        </pc:spChg>
      </pc:sldChg>
      <pc:sldChg chg="addSp delSp modSp add mod">
        <pc:chgData name="Gerson" userId="6c4494c9-e300-475e-8570-19c96c3d8172" providerId="ADAL" clId="{31AD0EF7-A346-477D-86F2-A1D5AE438D28}" dt="2020-09-02T21:50:33.166" v="2586" actId="1076"/>
        <pc:sldMkLst>
          <pc:docMk/>
          <pc:sldMk cId="2283835195" sldId="621"/>
        </pc:sldMkLst>
        <pc:spChg chg="add mod">
          <ac:chgData name="Gerson" userId="6c4494c9-e300-475e-8570-19c96c3d8172" providerId="ADAL" clId="{31AD0EF7-A346-477D-86F2-A1D5AE438D28}" dt="2020-09-01T22:06:15.163" v="2221" actId="1076"/>
          <ac:spMkLst>
            <pc:docMk/>
            <pc:sldMk cId="2283835195" sldId="621"/>
            <ac:spMk id="2" creationId="{5D8C3DF0-CA05-453D-850F-30E0FC465B06}"/>
          </ac:spMkLst>
        </pc:spChg>
        <pc:spChg chg="add mod">
          <ac:chgData name="Gerson" userId="6c4494c9-e300-475e-8570-19c96c3d8172" providerId="ADAL" clId="{31AD0EF7-A346-477D-86F2-A1D5AE438D28}" dt="2020-09-01T22:06:28.073" v="2284" actId="20577"/>
          <ac:spMkLst>
            <pc:docMk/>
            <pc:sldMk cId="2283835195" sldId="621"/>
            <ac:spMk id="5" creationId="{86B0A120-1FAE-4195-8DB8-BCE605819363}"/>
          </ac:spMkLst>
        </pc:spChg>
        <pc:spChg chg="add mod">
          <ac:chgData name="Gerson" userId="6c4494c9-e300-475e-8570-19c96c3d8172" providerId="ADAL" clId="{31AD0EF7-A346-477D-86F2-A1D5AE438D28}" dt="2020-09-01T22:07:32.089" v="2347" actId="20577"/>
          <ac:spMkLst>
            <pc:docMk/>
            <pc:sldMk cId="2283835195" sldId="621"/>
            <ac:spMk id="6" creationId="{32759691-74B9-4611-8236-15534415A0A2}"/>
          </ac:spMkLst>
        </pc:spChg>
        <pc:spChg chg="mod">
          <ac:chgData name="Gerson" userId="6c4494c9-e300-475e-8570-19c96c3d8172" providerId="ADAL" clId="{31AD0EF7-A346-477D-86F2-A1D5AE438D28}" dt="2020-09-01T22:02:52.669" v="2049" actId="20577"/>
          <ac:spMkLst>
            <pc:docMk/>
            <pc:sldMk cId="2283835195" sldId="621"/>
            <ac:spMk id="7" creationId="{FFD3DC5B-CCF8-4D95-A962-9E9AD67FABBC}"/>
          </ac:spMkLst>
        </pc:spChg>
        <pc:spChg chg="mod">
          <ac:chgData name="Gerson" userId="6c4494c9-e300-475e-8570-19c96c3d8172" providerId="ADAL" clId="{31AD0EF7-A346-477D-86F2-A1D5AE438D28}" dt="2020-09-01T22:02:56.773" v="2060" actId="20577"/>
          <ac:spMkLst>
            <pc:docMk/>
            <pc:sldMk cId="2283835195" sldId="621"/>
            <ac:spMk id="8" creationId="{1246D602-D2E6-4673-951D-352CAEA74EC5}"/>
          </ac:spMkLst>
        </pc:spChg>
        <pc:spChg chg="mod">
          <ac:chgData name="Gerson" userId="6c4494c9-e300-475e-8570-19c96c3d8172" providerId="ADAL" clId="{31AD0EF7-A346-477D-86F2-A1D5AE438D28}" dt="2020-09-01T22:03:23.893" v="2090" actId="20577"/>
          <ac:spMkLst>
            <pc:docMk/>
            <pc:sldMk cId="2283835195" sldId="621"/>
            <ac:spMk id="9" creationId="{A8CAF408-7AEF-46A5-BE2C-9BE73369B7E1}"/>
          </ac:spMkLst>
        </pc:spChg>
        <pc:spChg chg="mod">
          <ac:chgData name="Gerson" userId="6c4494c9-e300-475e-8570-19c96c3d8172" providerId="ADAL" clId="{31AD0EF7-A346-477D-86F2-A1D5AE438D28}" dt="2020-09-01T22:03:26.280" v="2091" actId="20577"/>
          <ac:spMkLst>
            <pc:docMk/>
            <pc:sldMk cId="2283835195" sldId="621"/>
            <ac:spMk id="10" creationId="{2E5D830F-E594-4A4E-865A-ED3EF8AED2C7}"/>
          </ac:spMkLst>
        </pc:spChg>
        <pc:spChg chg="mod">
          <ac:chgData name="Gerson" userId="6c4494c9-e300-475e-8570-19c96c3d8172" providerId="ADAL" clId="{31AD0EF7-A346-477D-86F2-A1D5AE438D28}" dt="2020-09-01T22:04:22.585" v="2174" actId="6549"/>
          <ac:spMkLst>
            <pc:docMk/>
            <pc:sldMk cId="2283835195" sldId="621"/>
            <ac:spMk id="14" creationId="{C76ED18D-BAB8-4623-9F47-429CD0C89156}"/>
          </ac:spMkLst>
        </pc:spChg>
        <pc:spChg chg="add mod">
          <ac:chgData name="Gerson" userId="6c4494c9-e300-475e-8570-19c96c3d8172" providerId="ADAL" clId="{31AD0EF7-A346-477D-86F2-A1D5AE438D28}" dt="2020-09-02T21:47:36.432" v="2571" actId="20577"/>
          <ac:spMkLst>
            <pc:docMk/>
            <pc:sldMk cId="2283835195" sldId="621"/>
            <ac:spMk id="16" creationId="{9D7D91B7-2620-4A79-A282-1BED5DF34A99}"/>
          </ac:spMkLst>
        </pc:spChg>
        <pc:spChg chg="add mod">
          <ac:chgData name="Gerson" userId="6c4494c9-e300-475e-8570-19c96c3d8172" providerId="ADAL" clId="{31AD0EF7-A346-477D-86F2-A1D5AE438D28}" dt="2020-09-01T22:08:16.995" v="2395" actId="20577"/>
          <ac:spMkLst>
            <pc:docMk/>
            <pc:sldMk cId="2283835195" sldId="621"/>
            <ac:spMk id="19" creationId="{473515E6-F9C6-48B1-9079-CD1C79ADB382}"/>
          </ac:spMkLst>
        </pc:spChg>
        <pc:spChg chg="add mod">
          <ac:chgData name="Gerson" userId="6c4494c9-e300-475e-8570-19c96c3d8172" providerId="ADAL" clId="{31AD0EF7-A346-477D-86F2-A1D5AE438D28}" dt="2020-09-01T22:11:05.115" v="2523" actId="20577"/>
          <ac:spMkLst>
            <pc:docMk/>
            <pc:sldMk cId="2283835195" sldId="621"/>
            <ac:spMk id="23" creationId="{675479AB-688A-477D-95A2-DCA913C587FF}"/>
          </ac:spMkLst>
        </pc:spChg>
        <pc:spChg chg="mod">
          <ac:chgData name="Gerson" userId="6c4494c9-e300-475e-8570-19c96c3d8172" providerId="ADAL" clId="{31AD0EF7-A346-477D-86F2-A1D5AE438D28}" dt="2020-09-02T16:43:26.381" v="2527" actId="20577"/>
          <ac:spMkLst>
            <pc:docMk/>
            <pc:sldMk cId="2283835195" sldId="621"/>
            <ac:spMk id="32" creationId="{057FCB7D-5B0A-4D23-AEF9-7F2AA1E30C76}"/>
          </ac:spMkLst>
        </pc:spChg>
        <pc:spChg chg="mod">
          <ac:chgData name="Gerson" userId="6c4494c9-e300-475e-8570-19c96c3d8172" providerId="ADAL" clId="{31AD0EF7-A346-477D-86F2-A1D5AE438D28}" dt="2020-09-01T22:09:41.241" v="2453" actId="20577"/>
          <ac:spMkLst>
            <pc:docMk/>
            <pc:sldMk cId="2283835195" sldId="621"/>
            <ac:spMk id="51" creationId="{C8A70B33-92D8-4986-AA19-E48CE787D15D}"/>
          </ac:spMkLst>
        </pc:spChg>
        <pc:picChg chg="add mod">
          <ac:chgData name="Gerson" userId="6c4494c9-e300-475e-8570-19c96c3d8172" providerId="ADAL" clId="{31AD0EF7-A346-477D-86F2-A1D5AE438D28}" dt="2020-09-02T21:49:08.641" v="2574" actId="1076"/>
          <ac:picMkLst>
            <pc:docMk/>
            <pc:sldMk cId="2283835195" sldId="621"/>
            <ac:picMk id="11" creationId="{D8AD02B8-0C52-407E-9744-D73E415567A7}"/>
          </ac:picMkLst>
        </pc:picChg>
        <pc:picChg chg="add del">
          <ac:chgData name="Gerson" userId="6c4494c9-e300-475e-8570-19c96c3d8172" providerId="ADAL" clId="{31AD0EF7-A346-477D-86F2-A1D5AE438D28}" dt="2020-09-01T22:07:02.186" v="2290" actId="478"/>
          <ac:picMkLst>
            <pc:docMk/>
            <pc:sldMk cId="2283835195" sldId="621"/>
            <ac:picMk id="12" creationId="{08F4AF66-5FA5-4A28-BC86-844BCFCCBF70}"/>
          </ac:picMkLst>
        </pc:picChg>
        <pc:picChg chg="mod">
          <ac:chgData name="Gerson" userId="6c4494c9-e300-475e-8570-19c96c3d8172" providerId="ADAL" clId="{31AD0EF7-A346-477D-86F2-A1D5AE438D28}" dt="2020-09-02T21:49:12.760" v="2576" actId="1076"/>
          <ac:picMkLst>
            <pc:docMk/>
            <pc:sldMk cId="2283835195" sldId="621"/>
            <ac:picMk id="20" creationId="{E80A76F0-62DA-4619-BD72-04AC9A4D238E}"/>
          </ac:picMkLst>
        </pc:picChg>
        <pc:picChg chg="add mod">
          <ac:chgData name="Gerson" userId="6c4494c9-e300-475e-8570-19c96c3d8172" providerId="ADAL" clId="{31AD0EF7-A346-477D-86F2-A1D5AE438D28}" dt="2020-09-02T21:46:08.169" v="2553" actId="1076"/>
          <ac:picMkLst>
            <pc:docMk/>
            <pc:sldMk cId="2283835195" sldId="621"/>
            <ac:picMk id="21" creationId="{6E4D7273-A19B-4BAD-A54D-098B3ADD2EE0}"/>
          </ac:picMkLst>
        </pc:picChg>
        <pc:picChg chg="mod">
          <ac:chgData name="Gerson" userId="6c4494c9-e300-475e-8570-19c96c3d8172" providerId="ADAL" clId="{31AD0EF7-A346-477D-86F2-A1D5AE438D28}" dt="2020-09-02T21:48:58.950" v="2573" actId="1076"/>
          <ac:picMkLst>
            <pc:docMk/>
            <pc:sldMk cId="2283835195" sldId="621"/>
            <ac:picMk id="22" creationId="{2C27A70E-C36E-4254-A687-402AE3A162C4}"/>
          </ac:picMkLst>
        </pc:picChg>
        <pc:picChg chg="mod">
          <ac:chgData name="Gerson" userId="6c4494c9-e300-475e-8570-19c96c3d8172" providerId="ADAL" clId="{31AD0EF7-A346-477D-86F2-A1D5AE438D28}" dt="2020-09-01T22:06:05.861" v="2218" actId="1076"/>
          <ac:picMkLst>
            <pc:docMk/>
            <pc:sldMk cId="2283835195" sldId="621"/>
            <ac:picMk id="24" creationId="{B805637B-3BD1-444D-B19B-DD46F785575B}"/>
          </ac:picMkLst>
        </pc:picChg>
        <pc:picChg chg="mod">
          <ac:chgData name="Gerson" userId="6c4494c9-e300-475e-8570-19c96c3d8172" providerId="ADAL" clId="{31AD0EF7-A346-477D-86F2-A1D5AE438D28}" dt="2020-09-01T22:07:44.234" v="2348" actId="1076"/>
          <ac:picMkLst>
            <pc:docMk/>
            <pc:sldMk cId="2283835195" sldId="621"/>
            <ac:picMk id="26" creationId="{A5F4DB79-35CD-4BA7-B77B-3031D31D50BC}"/>
          </ac:picMkLst>
        </pc:picChg>
        <pc:picChg chg="mod">
          <ac:chgData name="Gerson" userId="6c4494c9-e300-475e-8570-19c96c3d8172" providerId="ADAL" clId="{31AD0EF7-A346-477D-86F2-A1D5AE438D28}" dt="2020-09-01T22:05:59.935" v="2216" actId="1076"/>
          <ac:picMkLst>
            <pc:docMk/>
            <pc:sldMk cId="2283835195" sldId="621"/>
            <ac:picMk id="29" creationId="{19B3DCB4-A744-41A9-9082-4FA04F7F8229}"/>
          </ac:picMkLst>
        </pc:picChg>
        <pc:picChg chg="mod">
          <ac:chgData name="Gerson" userId="6c4494c9-e300-475e-8570-19c96c3d8172" providerId="ADAL" clId="{31AD0EF7-A346-477D-86F2-A1D5AE438D28}" dt="2020-09-02T21:50:29.918" v="2585" actId="1076"/>
          <ac:picMkLst>
            <pc:docMk/>
            <pc:sldMk cId="2283835195" sldId="621"/>
            <ac:picMk id="39" creationId="{62A3CC72-CA54-4AF6-9589-41B8F7A3737B}"/>
          </ac:picMkLst>
        </pc:picChg>
        <pc:picChg chg="mod">
          <ac:chgData name="Gerson" userId="6c4494c9-e300-475e-8570-19c96c3d8172" providerId="ADAL" clId="{31AD0EF7-A346-477D-86F2-A1D5AE438D28}" dt="2020-09-02T21:46:30.606" v="2555" actId="1076"/>
          <ac:picMkLst>
            <pc:docMk/>
            <pc:sldMk cId="2283835195" sldId="621"/>
            <ac:picMk id="43" creationId="{69FAC983-C7FF-41C6-9EB6-E6E0B97E47CB}"/>
          </ac:picMkLst>
        </pc:picChg>
        <pc:picChg chg="mod">
          <ac:chgData name="Gerson" userId="6c4494c9-e300-475e-8570-19c96c3d8172" providerId="ADAL" clId="{31AD0EF7-A346-477D-86F2-A1D5AE438D28}" dt="2020-09-02T21:47:21.046" v="2559" actId="1076"/>
          <ac:picMkLst>
            <pc:docMk/>
            <pc:sldMk cId="2283835195" sldId="621"/>
            <ac:picMk id="45" creationId="{8CABD450-B3F5-45F7-93DB-C43B2193D821}"/>
          </ac:picMkLst>
        </pc:picChg>
        <pc:picChg chg="mod">
          <ac:chgData name="Gerson" userId="6c4494c9-e300-475e-8570-19c96c3d8172" providerId="ADAL" clId="{31AD0EF7-A346-477D-86F2-A1D5AE438D28}" dt="2020-09-02T21:50:33.166" v="2586" actId="1076"/>
          <ac:picMkLst>
            <pc:docMk/>
            <pc:sldMk cId="2283835195" sldId="621"/>
            <ac:picMk id="49" creationId="{C69E2FC7-FB44-43AA-BDD0-82B2130C6EE2}"/>
          </ac:picMkLst>
        </pc:picChg>
      </pc:sldChg>
      <pc:sldMasterChg chg="del delSldLayout">
        <pc:chgData name="Gerson" userId="6c4494c9-e300-475e-8570-19c96c3d8172" providerId="ADAL" clId="{31AD0EF7-A346-477D-86F2-A1D5AE438D28}" dt="2020-08-18T12:51:22.960" v="0" actId="47"/>
        <pc:sldMasterMkLst>
          <pc:docMk/>
          <pc:sldMasterMk cId="0" sldId="2147483656"/>
        </pc:sldMasterMkLst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0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1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5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7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8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9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63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64"/>
          </pc:sldLayoutMkLst>
        </pc:sldLayoutChg>
      </pc:sldMasterChg>
    </pc:docChg>
  </pc:docChgLst>
  <pc:docChgLst>
    <pc:chgData name="Gerson" userId="6c4494c9-e300-475e-8570-19c96c3d8172" providerId="ADAL" clId="{57F47F72-D214-4805-8B11-427FD8416EE3}"/>
    <pc:docChg chg="custSel addSld delSld modSld sldOrd">
      <pc:chgData name="Gerson" userId="6c4494c9-e300-475e-8570-19c96c3d8172" providerId="ADAL" clId="{57F47F72-D214-4805-8B11-427FD8416EE3}" dt="2021-02-18T17:29:10.467" v="434" actId="47"/>
      <pc:docMkLst>
        <pc:docMk/>
      </pc:docMkLst>
      <pc:sldChg chg="modSp mod">
        <pc:chgData name="Gerson" userId="6c4494c9-e300-475e-8570-19c96c3d8172" providerId="ADAL" clId="{57F47F72-D214-4805-8B11-427FD8416EE3}" dt="2021-02-18T14:20:18.747" v="82" actId="20577"/>
        <pc:sldMkLst>
          <pc:docMk/>
          <pc:sldMk cId="1091756452" sldId="291"/>
        </pc:sldMkLst>
        <pc:spChg chg="mod">
          <ac:chgData name="Gerson" userId="6c4494c9-e300-475e-8570-19c96c3d8172" providerId="ADAL" clId="{57F47F72-D214-4805-8B11-427FD8416EE3}" dt="2021-02-18T14:20:18.747" v="82" actId="20577"/>
          <ac:spMkLst>
            <pc:docMk/>
            <pc:sldMk cId="1091756452" sldId="291"/>
            <ac:spMk id="13" creationId="{00000000-0000-0000-0000-000000000000}"/>
          </ac:spMkLst>
        </pc:spChg>
      </pc:sldChg>
      <pc:sldChg chg="ord">
        <pc:chgData name="Gerson" userId="6c4494c9-e300-475e-8570-19c96c3d8172" providerId="ADAL" clId="{57F47F72-D214-4805-8B11-427FD8416EE3}" dt="2021-02-18T17:28:38.330" v="429"/>
        <pc:sldMkLst>
          <pc:docMk/>
          <pc:sldMk cId="2415085052" sldId="593"/>
        </pc:sldMkLst>
      </pc:sldChg>
      <pc:sldChg chg="modSp mod">
        <pc:chgData name="Gerson" userId="6c4494c9-e300-475e-8570-19c96c3d8172" providerId="ADAL" clId="{57F47F72-D214-4805-8B11-427FD8416EE3}" dt="2021-02-18T14:19:02.441" v="18" actId="403"/>
        <pc:sldMkLst>
          <pc:docMk/>
          <pc:sldMk cId="2177177731" sldId="599"/>
        </pc:sldMkLst>
        <pc:spChg chg="mod">
          <ac:chgData name="Gerson" userId="6c4494c9-e300-475e-8570-19c96c3d8172" providerId="ADAL" clId="{57F47F72-D214-4805-8B11-427FD8416EE3}" dt="2021-02-18T14:19:02.441" v="18" actId="403"/>
          <ac:spMkLst>
            <pc:docMk/>
            <pc:sldMk cId="2177177731" sldId="599"/>
            <ac:spMk id="2" creationId="{00000000-0000-0000-0000-000000000000}"/>
          </ac:spMkLst>
        </pc:spChg>
      </pc:sldChg>
      <pc:sldChg chg="modSp modAnim">
        <pc:chgData name="Gerson" userId="6c4494c9-e300-475e-8570-19c96c3d8172" providerId="ADAL" clId="{57F47F72-D214-4805-8B11-427FD8416EE3}" dt="2021-02-18T17:02:18.314" v="423" actId="6549"/>
        <pc:sldMkLst>
          <pc:docMk/>
          <pc:sldMk cId="1398324226" sldId="601"/>
        </pc:sldMkLst>
        <pc:spChg chg="mod">
          <ac:chgData name="Gerson" userId="6c4494c9-e300-475e-8570-19c96c3d8172" providerId="ADAL" clId="{57F47F72-D214-4805-8B11-427FD8416EE3}" dt="2021-02-18T17:02:18.314" v="423" actId="6549"/>
          <ac:spMkLst>
            <pc:docMk/>
            <pc:sldMk cId="1398324226" sldId="601"/>
            <ac:spMk id="2" creationId="{00000000-0000-0000-0000-000000000000}"/>
          </ac:spMkLst>
        </pc:spChg>
      </pc:sldChg>
      <pc:sldChg chg="del">
        <pc:chgData name="Gerson" userId="6c4494c9-e300-475e-8570-19c96c3d8172" providerId="ADAL" clId="{57F47F72-D214-4805-8B11-427FD8416EE3}" dt="2021-02-18T14:24:15.745" v="411" actId="47"/>
        <pc:sldMkLst>
          <pc:docMk/>
          <pc:sldMk cId="801199801" sldId="603"/>
        </pc:sldMkLst>
      </pc:sldChg>
      <pc:sldChg chg="del">
        <pc:chgData name="Gerson" userId="6c4494c9-e300-475e-8570-19c96c3d8172" providerId="ADAL" clId="{57F47F72-D214-4805-8B11-427FD8416EE3}" dt="2021-02-18T14:24:13.277" v="410" actId="47"/>
        <pc:sldMkLst>
          <pc:docMk/>
          <pc:sldMk cId="2938640072" sldId="604"/>
        </pc:sldMkLst>
      </pc:sldChg>
      <pc:sldChg chg="modSp del mod ord">
        <pc:chgData name="Gerson" userId="6c4494c9-e300-475e-8570-19c96c3d8172" providerId="ADAL" clId="{57F47F72-D214-4805-8B11-427FD8416EE3}" dt="2021-02-18T17:29:10.467" v="434" actId="47"/>
        <pc:sldMkLst>
          <pc:docMk/>
          <pc:sldMk cId="4114683031" sldId="615"/>
        </pc:sldMkLst>
        <pc:spChg chg="mod">
          <ac:chgData name="Gerson" userId="6c4494c9-e300-475e-8570-19c96c3d8172" providerId="ADAL" clId="{57F47F72-D214-4805-8B11-427FD8416EE3}" dt="2021-02-18T14:23:54.928" v="409" actId="6549"/>
          <ac:spMkLst>
            <pc:docMk/>
            <pc:sldMk cId="4114683031" sldId="615"/>
            <ac:spMk id="6" creationId="{FA09424E-04A1-461B-B173-B1448D152853}"/>
          </ac:spMkLst>
        </pc:spChg>
      </pc:sldChg>
      <pc:sldChg chg="modSp add del modAnim">
        <pc:chgData name="Gerson" userId="6c4494c9-e300-475e-8570-19c96c3d8172" providerId="ADAL" clId="{57F47F72-D214-4805-8B11-427FD8416EE3}" dt="2021-02-18T17:28:27.765" v="426"/>
        <pc:sldMkLst>
          <pc:docMk/>
          <pc:sldMk cId="2820918408" sldId="616"/>
        </pc:sldMkLst>
        <pc:spChg chg="mod">
          <ac:chgData name="Gerson" userId="6c4494c9-e300-475e-8570-19c96c3d8172" providerId="ADAL" clId="{57F47F72-D214-4805-8B11-427FD8416EE3}" dt="2021-02-18T14:19:36.729" v="59" actId="20577"/>
          <ac:spMkLst>
            <pc:docMk/>
            <pc:sldMk cId="2820918408" sldId="616"/>
            <ac:spMk id="2" creationId="{00000000-0000-0000-0000-000000000000}"/>
          </ac:spMkLst>
        </pc:spChg>
      </pc:sldChg>
      <pc:sldChg chg="modSp del mod">
        <pc:chgData name="Gerson" userId="6c4494c9-e300-475e-8570-19c96c3d8172" providerId="ADAL" clId="{57F47F72-D214-4805-8B11-427FD8416EE3}" dt="2021-02-18T17:28:51.256" v="431" actId="47"/>
        <pc:sldMkLst>
          <pc:docMk/>
          <pc:sldMk cId="747581455" sldId="620"/>
        </pc:sldMkLst>
        <pc:spChg chg="mod">
          <ac:chgData name="Gerson" userId="6c4494c9-e300-475e-8570-19c96c3d8172" providerId="ADAL" clId="{57F47F72-D214-4805-8B11-427FD8416EE3}" dt="2021-02-18T14:21:32.988" v="150" actId="20577"/>
          <ac:spMkLst>
            <pc:docMk/>
            <pc:sldMk cId="747581455" sldId="620"/>
            <ac:spMk id="4" creationId="{00000000-0000-0000-0000-000000000000}"/>
          </ac:spMkLst>
        </pc:spChg>
        <pc:spChg chg="mod">
          <ac:chgData name="Gerson" userId="6c4494c9-e300-475e-8570-19c96c3d8172" providerId="ADAL" clId="{57F47F72-D214-4805-8B11-427FD8416EE3}" dt="2021-02-18T17:02:35.309" v="424" actId="1076"/>
          <ac:spMkLst>
            <pc:docMk/>
            <pc:sldMk cId="747581455" sldId="620"/>
            <ac:spMk id="8" creationId="{7996320F-8012-42D5-A8E9-DDE68A5940E9}"/>
          </ac:spMkLst>
        </pc:spChg>
      </pc:sldChg>
      <pc:sldChg chg="modSp add del mod">
        <pc:chgData name="Gerson" userId="6c4494c9-e300-475e-8570-19c96c3d8172" providerId="ADAL" clId="{57F47F72-D214-4805-8B11-427FD8416EE3}" dt="2021-02-18T17:29:09.500" v="433" actId="47"/>
        <pc:sldMkLst>
          <pc:docMk/>
          <pc:sldMk cId="1446799968" sldId="622"/>
        </pc:sldMkLst>
        <pc:spChg chg="mod">
          <ac:chgData name="Gerson" userId="6c4494c9-e300-475e-8570-19c96c3d8172" providerId="ADAL" clId="{57F47F72-D214-4805-8B11-427FD8416EE3}" dt="2021-02-18T14:22:44.065" v="264" actId="20577"/>
          <ac:spMkLst>
            <pc:docMk/>
            <pc:sldMk cId="1446799968" sldId="622"/>
            <ac:spMk id="4" creationId="{00000000-0000-0000-0000-000000000000}"/>
          </ac:spMkLst>
        </pc:spChg>
        <pc:spChg chg="mod">
          <ac:chgData name="Gerson" userId="6c4494c9-e300-475e-8570-19c96c3d8172" providerId="ADAL" clId="{57F47F72-D214-4805-8B11-427FD8416EE3}" dt="2021-02-18T14:23:17.488" v="349" actId="20577"/>
          <ac:spMkLst>
            <pc:docMk/>
            <pc:sldMk cId="1446799968" sldId="622"/>
            <ac:spMk id="6" creationId="{FA09424E-04A1-461B-B173-B1448D152853}"/>
          </ac:spMkLst>
        </pc:spChg>
      </pc:sldChg>
      <pc:sldChg chg="modSp add del mod">
        <pc:chgData name="Gerson" userId="6c4494c9-e300-475e-8570-19c96c3d8172" providerId="ADAL" clId="{57F47F72-D214-4805-8B11-427FD8416EE3}" dt="2021-02-18T14:23:42.353" v="383" actId="47"/>
        <pc:sldMkLst>
          <pc:docMk/>
          <pc:sldMk cId="492763629" sldId="623"/>
        </pc:sldMkLst>
        <pc:spChg chg="mod">
          <ac:chgData name="Gerson" userId="6c4494c9-e300-475e-8570-19c96c3d8172" providerId="ADAL" clId="{57F47F72-D214-4805-8B11-427FD8416EE3}" dt="2021-02-18T14:23:29.011" v="380" actId="20577"/>
          <ac:spMkLst>
            <pc:docMk/>
            <pc:sldMk cId="492763629" sldId="623"/>
            <ac:spMk id="6" creationId="{FA09424E-04A1-461B-B173-B1448D152853}"/>
          </ac:spMkLst>
        </pc:spChg>
      </pc:sldChg>
      <pc:sldChg chg="add">
        <pc:chgData name="Gerson" userId="6c4494c9-e300-475e-8570-19c96c3d8172" providerId="ADAL" clId="{57F47F72-D214-4805-8B11-427FD8416EE3}" dt="2021-02-18T17:28:32.060" v="427"/>
        <pc:sldMkLst>
          <pc:docMk/>
          <pc:sldMk cId="2114404914" sldId="623"/>
        </pc:sldMkLst>
      </pc:sldChg>
      <pc:sldChg chg="add">
        <pc:chgData name="Gerson" userId="6c4494c9-e300-475e-8570-19c96c3d8172" providerId="ADAL" clId="{57F47F72-D214-4805-8B11-427FD8416EE3}" dt="2021-02-18T17:28:27.765" v="426"/>
        <pc:sldMkLst>
          <pc:docMk/>
          <pc:sldMk cId="2328458479" sldId="624"/>
        </pc:sldMkLst>
      </pc:sldChg>
      <pc:sldChg chg="add">
        <pc:chgData name="Gerson" userId="6c4494c9-e300-475e-8570-19c96c3d8172" providerId="ADAL" clId="{57F47F72-D214-4805-8B11-427FD8416EE3}" dt="2021-02-18T17:28:49.674" v="430"/>
        <pc:sldMkLst>
          <pc:docMk/>
          <pc:sldMk cId="1173506212" sldId="625"/>
        </pc:sldMkLst>
      </pc:sldChg>
      <pc:sldChg chg="add">
        <pc:chgData name="Gerson" userId="6c4494c9-e300-475e-8570-19c96c3d8172" providerId="ADAL" clId="{57F47F72-D214-4805-8B11-427FD8416EE3}" dt="2021-02-18T17:29:06.498" v="432"/>
        <pc:sldMkLst>
          <pc:docMk/>
          <pc:sldMk cId="1915638063" sldId="626"/>
        </pc:sldMkLst>
      </pc:sldChg>
      <pc:sldChg chg="add">
        <pc:chgData name="Gerson" userId="6c4494c9-e300-475e-8570-19c96c3d8172" providerId="ADAL" clId="{57F47F72-D214-4805-8B11-427FD8416EE3}" dt="2021-02-18T17:29:06.498" v="432"/>
        <pc:sldMkLst>
          <pc:docMk/>
          <pc:sldMk cId="2847436393" sldId="627"/>
        </pc:sldMkLst>
      </pc:sldChg>
    </pc:docChg>
  </pc:docChgLst>
  <pc:docChgLst>
    <pc:chgData name="Gerson Santos" userId="6c4494c9-e300-475e-8570-19c96c3d8172" providerId="ADAL" clId="{28FCD676-A402-47E8-9C32-C9A6D9909E94}"/>
    <pc:docChg chg="custSel addSld delSld modSld">
      <pc:chgData name="Gerson Santos" userId="6c4494c9-e300-475e-8570-19c96c3d8172" providerId="ADAL" clId="{28FCD676-A402-47E8-9C32-C9A6D9909E94}" dt="2021-08-10T17:56:39.444" v="186" actId="6549"/>
      <pc:docMkLst>
        <pc:docMk/>
      </pc:docMkLst>
      <pc:sldChg chg="del">
        <pc:chgData name="Gerson Santos" userId="6c4494c9-e300-475e-8570-19c96c3d8172" providerId="ADAL" clId="{28FCD676-A402-47E8-9C32-C9A6D9909E94}" dt="2021-08-10T17:53:04.883" v="1" actId="47"/>
        <pc:sldMkLst>
          <pc:docMk/>
          <pc:sldMk cId="2415085052" sldId="593"/>
        </pc:sldMkLst>
      </pc:sldChg>
      <pc:sldChg chg="delSp modSp mod">
        <pc:chgData name="Gerson Santos" userId="6c4494c9-e300-475e-8570-19c96c3d8172" providerId="ADAL" clId="{28FCD676-A402-47E8-9C32-C9A6D9909E94}" dt="2021-08-10T17:54:02.377" v="108" actId="1036"/>
        <pc:sldMkLst>
          <pc:docMk/>
          <pc:sldMk cId="1010721534" sldId="600"/>
        </pc:sldMkLst>
        <pc:spChg chg="mod">
          <ac:chgData name="Gerson Santos" userId="6c4494c9-e300-475e-8570-19c96c3d8172" providerId="ADAL" clId="{28FCD676-A402-47E8-9C32-C9A6D9909E94}" dt="2021-08-10T17:54:02.377" v="108" actId="1036"/>
          <ac:spMkLst>
            <pc:docMk/>
            <pc:sldMk cId="1010721534" sldId="600"/>
            <ac:spMk id="32" creationId="{057FCB7D-5B0A-4D23-AEF9-7F2AA1E30C76}"/>
          </ac:spMkLst>
        </pc:spChg>
        <pc:spChg chg="mod">
          <ac:chgData name="Gerson Santos" userId="6c4494c9-e300-475e-8570-19c96c3d8172" providerId="ADAL" clId="{28FCD676-A402-47E8-9C32-C9A6D9909E94}" dt="2021-08-10T17:54:02.377" v="108" actId="1036"/>
          <ac:spMkLst>
            <pc:docMk/>
            <pc:sldMk cId="1010721534" sldId="600"/>
            <ac:spMk id="34" creationId="{65DFBC55-8446-4393-8E00-5D2F0A377509}"/>
          </ac:spMkLst>
        </pc:spChg>
        <pc:spChg chg="del">
          <ac:chgData name="Gerson Santos" userId="6c4494c9-e300-475e-8570-19c96c3d8172" providerId="ADAL" clId="{28FCD676-A402-47E8-9C32-C9A6D9909E94}" dt="2021-08-10T17:53:33.445" v="5" actId="478"/>
          <ac:spMkLst>
            <pc:docMk/>
            <pc:sldMk cId="1010721534" sldId="600"/>
            <ac:spMk id="36" creationId="{5988A0C7-9A9A-45F9-B41F-429C2C02D082}"/>
          </ac:spMkLst>
        </pc:spChg>
        <pc:spChg chg="mod">
          <ac:chgData name="Gerson Santos" userId="6c4494c9-e300-475e-8570-19c96c3d8172" providerId="ADAL" clId="{28FCD676-A402-47E8-9C32-C9A6D9909E94}" dt="2021-08-10T17:53:48.233" v="55" actId="1035"/>
          <ac:spMkLst>
            <pc:docMk/>
            <pc:sldMk cId="1010721534" sldId="600"/>
            <ac:spMk id="50" creationId="{9A498E02-A53D-43C5-8A8C-E911C378ACFE}"/>
          </ac:spMkLst>
        </pc:spChg>
        <pc:spChg chg="mod">
          <ac:chgData name="Gerson Santos" userId="6c4494c9-e300-475e-8570-19c96c3d8172" providerId="ADAL" clId="{28FCD676-A402-47E8-9C32-C9A6D9909E94}" dt="2021-08-10T17:53:48.233" v="55" actId="1035"/>
          <ac:spMkLst>
            <pc:docMk/>
            <pc:sldMk cId="1010721534" sldId="600"/>
            <ac:spMk id="51" creationId="{C8A70B33-92D8-4986-AA19-E48CE787D15D}"/>
          </ac:spMkLst>
        </pc:spChg>
        <pc:picChg chg="del">
          <ac:chgData name="Gerson Santos" userId="6c4494c9-e300-475e-8570-19c96c3d8172" providerId="ADAL" clId="{28FCD676-A402-47E8-9C32-C9A6D9909E94}" dt="2021-08-10T17:53:34.315" v="6" actId="478"/>
          <ac:picMkLst>
            <pc:docMk/>
            <pc:sldMk cId="1010721534" sldId="600"/>
            <ac:picMk id="43" creationId="{69FAC983-C7FF-41C6-9EB6-E6E0B97E47CB}"/>
          </ac:picMkLst>
        </pc:picChg>
        <pc:cxnChg chg="mod">
          <ac:chgData name="Gerson Santos" userId="6c4494c9-e300-475e-8570-19c96c3d8172" providerId="ADAL" clId="{28FCD676-A402-47E8-9C32-C9A6D9909E94}" dt="2021-08-10T17:53:56.069" v="90" actId="1035"/>
          <ac:cxnSpMkLst>
            <pc:docMk/>
            <pc:sldMk cId="1010721534" sldId="600"/>
            <ac:cxnSpMk id="33" creationId="{9D1FDD8A-6877-49FB-A4A9-32172D6FE06F}"/>
          </ac:cxnSpMkLst>
        </pc:cxnChg>
        <pc:cxnChg chg="del">
          <ac:chgData name="Gerson Santos" userId="6c4494c9-e300-475e-8570-19c96c3d8172" providerId="ADAL" clId="{28FCD676-A402-47E8-9C32-C9A6D9909E94}" dt="2021-08-10T17:53:39.365" v="7" actId="478"/>
          <ac:cxnSpMkLst>
            <pc:docMk/>
            <pc:sldMk cId="1010721534" sldId="600"/>
            <ac:cxnSpMk id="37" creationId="{465783DE-DC9B-4E81-A205-39F651C9CE0E}"/>
          </ac:cxnSpMkLst>
        </pc:cxnChg>
      </pc:sldChg>
      <pc:sldChg chg="modSp mod modAnim">
        <pc:chgData name="Gerson Santos" userId="6c4494c9-e300-475e-8570-19c96c3d8172" providerId="ADAL" clId="{28FCD676-A402-47E8-9C32-C9A6D9909E94}" dt="2021-08-10T17:56:39.444" v="186" actId="6549"/>
        <pc:sldMkLst>
          <pc:docMk/>
          <pc:sldMk cId="2820918408" sldId="616"/>
        </pc:sldMkLst>
        <pc:spChg chg="mod">
          <ac:chgData name="Gerson Santos" userId="6c4494c9-e300-475e-8570-19c96c3d8172" providerId="ADAL" clId="{28FCD676-A402-47E8-9C32-C9A6D9909E94}" dt="2021-08-10T17:56:39.444" v="186" actId="6549"/>
          <ac:spMkLst>
            <pc:docMk/>
            <pc:sldMk cId="2820918408" sldId="616"/>
            <ac:spMk id="2" creationId="{00000000-0000-0000-0000-000000000000}"/>
          </ac:spMkLst>
        </pc:spChg>
        <pc:spChg chg="mod">
          <ac:chgData name="Gerson Santos" userId="6c4494c9-e300-475e-8570-19c96c3d8172" providerId="ADAL" clId="{28FCD676-A402-47E8-9C32-C9A6D9909E94}" dt="2021-08-10T17:56:17.775" v="125" actId="20577"/>
          <ac:spMkLst>
            <pc:docMk/>
            <pc:sldMk cId="2820918408" sldId="616"/>
            <ac:spMk id="4" creationId="{00000000-0000-0000-0000-000000000000}"/>
          </ac:spMkLst>
        </pc:spChg>
      </pc:sldChg>
      <pc:sldChg chg="del">
        <pc:chgData name="Gerson Santos" userId="6c4494c9-e300-475e-8570-19c96c3d8172" providerId="ADAL" clId="{28FCD676-A402-47E8-9C32-C9A6D9909E94}" dt="2021-08-10T17:53:08.570" v="2" actId="47"/>
        <pc:sldMkLst>
          <pc:docMk/>
          <pc:sldMk cId="3128149770" sldId="617"/>
        </pc:sldMkLst>
      </pc:sldChg>
      <pc:sldChg chg="del">
        <pc:chgData name="Gerson Santos" userId="6c4494c9-e300-475e-8570-19c96c3d8172" providerId="ADAL" clId="{28FCD676-A402-47E8-9C32-C9A6D9909E94}" dt="2021-08-10T17:53:23.988" v="3" actId="47"/>
        <pc:sldMkLst>
          <pc:docMk/>
          <pc:sldMk cId="2844713583" sldId="618"/>
        </pc:sldMkLst>
      </pc:sldChg>
      <pc:sldChg chg="del">
        <pc:chgData name="Gerson Santos" userId="6c4494c9-e300-475e-8570-19c96c3d8172" providerId="ADAL" clId="{28FCD676-A402-47E8-9C32-C9A6D9909E94}" dt="2021-08-10T17:53:23.988" v="3" actId="47"/>
        <pc:sldMkLst>
          <pc:docMk/>
          <pc:sldMk cId="3275046269" sldId="619"/>
        </pc:sldMkLst>
      </pc:sldChg>
      <pc:sldChg chg="del">
        <pc:chgData name="Gerson Santos" userId="6c4494c9-e300-475e-8570-19c96c3d8172" providerId="ADAL" clId="{28FCD676-A402-47E8-9C32-C9A6D9909E94}" dt="2021-08-10T17:53:23.988" v="3" actId="47"/>
        <pc:sldMkLst>
          <pc:docMk/>
          <pc:sldMk cId="2283835195" sldId="621"/>
        </pc:sldMkLst>
      </pc:sldChg>
      <pc:sldChg chg="del">
        <pc:chgData name="Gerson Santos" userId="6c4494c9-e300-475e-8570-19c96c3d8172" providerId="ADAL" clId="{28FCD676-A402-47E8-9C32-C9A6D9909E94}" dt="2021-08-10T17:53:23.988" v="3" actId="47"/>
        <pc:sldMkLst>
          <pc:docMk/>
          <pc:sldMk cId="1359739959" sldId="628"/>
        </pc:sldMkLst>
      </pc:sldChg>
      <pc:sldChg chg="del">
        <pc:chgData name="Gerson Santos" userId="6c4494c9-e300-475e-8570-19c96c3d8172" providerId="ADAL" clId="{28FCD676-A402-47E8-9C32-C9A6D9909E94}" dt="2021-08-10T17:53:26.660" v="4" actId="47"/>
        <pc:sldMkLst>
          <pc:docMk/>
          <pc:sldMk cId="4144405345" sldId="629"/>
        </pc:sldMkLst>
      </pc:sldChg>
      <pc:sldChg chg="add">
        <pc:chgData name="Gerson Santos" userId="6c4494c9-e300-475e-8570-19c96c3d8172" providerId="ADAL" clId="{28FCD676-A402-47E8-9C32-C9A6D9909E94}" dt="2021-08-10T17:56:10.858" v="109"/>
        <pc:sldMkLst>
          <pc:docMk/>
          <pc:sldMk cId="433866970" sldId="634"/>
        </pc:sldMkLst>
      </pc:sldChg>
      <pc:sldChg chg="del">
        <pc:chgData name="Gerson Santos" userId="6c4494c9-e300-475e-8570-19c96c3d8172" providerId="ADAL" clId="{28FCD676-A402-47E8-9C32-C9A6D9909E94}" dt="2021-08-10T17:53:01.918" v="0" actId="47"/>
        <pc:sldMkLst>
          <pc:docMk/>
          <pc:sldMk cId="673390320" sldId="898"/>
        </pc:sldMkLst>
      </pc:sldChg>
    </pc:docChg>
  </pc:docChgLst>
  <pc:docChgLst>
    <pc:chgData name="Gerson Santos" userId="6c4494c9-e300-475e-8570-19c96c3d8172" providerId="ADAL" clId="{BADD4FA8-E003-4A84-A253-C77F68F56F74}"/>
    <pc:docChg chg="custSel addSld delSld modSld sldOrd">
      <pc:chgData name="Gerson Santos" userId="6c4494c9-e300-475e-8570-19c96c3d8172" providerId="ADAL" clId="{BADD4FA8-E003-4A84-A253-C77F68F56F74}" dt="2021-08-10T16:53:57.329" v="354" actId="729"/>
      <pc:docMkLst>
        <pc:docMk/>
      </pc:docMkLst>
      <pc:sldChg chg="del">
        <pc:chgData name="Gerson Santos" userId="6c4494c9-e300-475e-8570-19c96c3d8172" providerId="ADAL" clId="{BADD4FA8-E003-4A84-A253-C77F68F56F74}" dt="2021-08-10T16:29:54.021" v="73" actId="47"/>
        <pc:sldMkLst>
          <pc:docMk/>
          <pc:sldMk cId="1091756452" sldId="291"/>
        </pc:sldMkLst>
      </pc:sldChg>
      <pc:sldChg chg="mod modShow">
        <pc:chgData name="Gerson Santos" userId="6c4494c9-e300-475e-8570-19c96c3d8172" providerId="ADAL" clId="{BADD4FA8-E003-4A84-A253-C77F68F56F74}" dt="2021-08-10T14:16:54.780" v="23" actId="729"/>
        <pc:sldMkLst>
          <pc:docMk/>
          <pc:sldMk cId="2415085052" sldId="593"/>
        </pc:sldMkLst>
      </pc:sldChg>
      <pc:sldChg chg="del">
        <pc:chgData name="Gerson Santos" userId="6c4494c9-e300-475e-8570-19c96c3d8172" providerId="ADAL" clId="{BADD4FA8-E003-4A84-A253-C77F68F56F74}" dt="2021-08-10T14:16:07.043" v="0" actId="47"/>
        <pc:sldMkLst>
          <pc:docMk/>
          <pc:sldMk cId="2177177731" sldId="599"/>
        </pc:sldMkLst>
      </pc:sldChg>
      <pc:sldChg chg="modSp mod">
        <pc:chgData name="Gerson Santos" userId="6c4494c9-e300-475e-8570-19c96c3d8172" providerId="ADAL" clId="{BADD4FA8-E003-4A84-A253-C77F68F56F74}" dt="2021-08-10T14:17:16.859" v="24" actId="1076"/>
        <pc:sldMkLst>
          <pc:docMk/>
          <pc:sldMk cId="1010721534" sldId="600"/>
        </pc:sldMkLst>
        <pc:picChg chg="mod">
          <ac:chgData name="Gerson Santos" userId="6c4494c9-e300-475e-8570-19c96c3d8172" providerId="ADAL" clId="{BADD4FA8-E003-4A84-A253-C77F68F56F74}" dt="2021-08-10T14:17:16.859" v="24" actId="1076"/>
          <ac:picMkLst>
            <pc:docMk/>
            <pc:sldMk cId="1010721534" sldId="600"/>
            <ac:picMk id="29" creationId="{19B3DCB4-A744-41A9-9082-4FA04F7F8229}"/>
          </ac:picMkLst>
        </pc:picChg>
      </pc:sldChg>
      <pc:sldChg chg="modSp mod">
        <pc:chgData name="Gerson Santos" userId="6c4494c9-e300-475e-8570-19c96c3d8172" providerId="ADAL" clId="{BADD4FA8-E003-4A84-A253-C77F68F56F74}" dt="2021-08-10T14:17:55.803" v="71" actId="20577"/>
        <pc:sldMkLst>
          <pc:docMk/>
          <pc:sldMk cId="83263419" sldId="607"/>
        </pc:sldMkLst>
        <pc:spChg chg="mod">
          <ac:chgData name="Gerson Santos" userId="6c4494c9-e300-475e-8570-19c96c3d8172" providerId="ADAL" clId="{BADD4FA8-E003-4A84-A253-C77F68F56F74}" dt="2021-08-10T14:17:55.803" v="71" actId="20577"/>
          <ac:spMkLst>
            <pc:docMk/>
            <pc:sldMk cId="83263419" sldId="607"/>
            <ac:spMk id="2" creationId="{00000000-0000-0000-0000-000000000000}"/>
          </ac:spMkLst>
        </pc:spChg>
      </pc:sldChg>
      <pc:sldChg chg="modSp modAnim">
        <pc:chgData name="Gerson Santos" userId="6c4494c9-e300-475e-8570-19c96c3d8172" providerId="ADAL" clId="{BADD4FA8-E003-4A84-A253-C77F68F56F74}" dt="2021-08-10T14:16:24.834" v="22" actId="20577"/>
        <pc:sldMkLst>
          <pc:docMk/>
          <pc:sldMk cId="2820918408" sldId="616"/>
        </pc:sldMkLst>
        <pc:spChg chg="mod">
          <ac:chgData name="Gerson Santos" userId="6c4494c9-e300-475e-8570-19c96c3d8172" providerId="ADAL" clId="{BADD4FA8-E003-4A84-A253-C77F68F56F74}" dt="2021-08-10T14:16:24.834" v="22" actId="20577"/>
          <ac:spMkLst>
            <pc:docMk/>
            <pc:sldMk cId="2820918408" sldId="616"/>
            <ac:spMk id="2" creationId="{00000000-0000-0000-0000-000000000000}"/>
          </ac:spMkLst>
        </pc:spChg>
      </pc:sldChg>
      <pc:sldChg chg="mod modShow">
        <pc:chgData name="Gerson Santos" userId="6c4494c9-e300-475e-8570-19c96c3d8172" providerId="ADAL" clId="{BADD4FA8-E003-4A84-A253-C77F68F56F74}" dt="2021-08-10T16:45:50.187" v="270" actId="729"/>
        <pc:sldMkLst>
          <pc:docMk/>
          <pc:sldMk cId="3128149770" sldId="617"/>
        </pc:sldMkLst>
      </pc:sldChg>
      <pc:sldChg chg="del">
        <pc:chgData name="Gerson Santos" userId="6c4494c9-e300-475e-8570-19c96c3d8172" providerId="ADAL" clId="{BADD4FA8-E003-4A84-A253-C77F68F56F74}" dt="2021-08-10T14:17:23.823" v="25" actId="47"/>
        <pc:sldMkLst>
          <pc:docMk/>
          <pc:sldMk cId="1915638063" sldId="626"/>
        </pc:sldMkLst>
      </pc:sldChg>
      <pc:sldChg chg="modSp mod ord">
        <pc:chgData name="Gerson Santos" userId="6c4494c9-e300-475e-8570-19c96c3d8172" providerId="ADAL" clId="{BADD4FA8-E003-4A84-A253-C77F68F56F74}" dt="2021-08-10T16:46:02.132" v="272"/>
        <pc:sldMkLst>
          <pc:docMk/>
          <pc:sldMk cId="2847436393" sldId="627"/>
        </pc:sldMkLst>
        <pc:spChg chg="mod">
          <ac:chgData name="Gerson Santos" userId="6c4494c9-e300-475e-8570-19c96c3d8172" providerId="ADAL" clId="{BADD4FA8-E003-4A84-A253-C77F68F56F74}" dt="2021-08-10T14:17:34.764" v="59" actId="20577"/>
          <ac:spMkLst>
            <pc:docMk/>
            <pc:sldMk cId="2847436393" sldId="627"/>
            <ac:spMk id="4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4:17:41.320" v="61" actId="20577"/>
          <ac:spMkLst>
            <pc:docMk/>
            <pc:sldMk cId="2847436393" sldId="627"/>
            <ac:spMk id="6" creationId="{FA09424E-04A1-461B-B173-B1448D152853}"/>
          </ac:spMkLst>
        </pc:spChg>
      </pc:sldChg>
      <pc:sldChg chg="add">
        <pc:chgData name="Gerson Santos" userId="6c4494c9-e300-475e-8570-19c96c3d8172" providerId="ADAL" clId="{BADD4FA8-E003-4A84-A253-C77F68F56F74}" dt="2021-08-10T16:29:51.828" v="72"/>
        <pc:sldMkLst>
          <pc:docMk/>
          <pc:sldMk cId="3232656943" sldId="630"/>
        </pc:sldMkLst>
      </pc:sldChg>
      <pc:sldChg chg="add">
        <pc:chgData name="Gerson Santos" userId="6c4494c9-e300-475e-8570-19c96c3d8172" providerId="ADAL" clId="{BADD4FA8-E003-4A84-A253-C77F68F56F74}" dt="2021-08-10T16:29:51.828" v="72"/>
        <pc:sldMkLst>
          <pc:docMk/>
          <pc:sldMk cId="3231025939" sldId="631"/>
        </pc:sldMkLst>
      </pc:sldChg>
      <pc:sldChg chg="delSp modSp add mod">
        <pc:chgData name="Gerson Santos" userId="6c4494c9-e300-475e-8570-19c96c3d8172" providerId="ADAL" clId="{BADD4FA8-E003-4A84-A253-C77F68F56F74}" dt="2021-08-10T16:46:44.471" v="352" actId="20577"/>
        <pc:sldMkLst>
          <pc:docMk/>
          <pc:sldMk cId="1109227438" sldId="632"/>
        </pc:sldMkLst>
        <pc:spChg chg="mod">
          <ac:chgData name="Gerson Santos" userId="6c4494c9-e300-475e-8570-19c96c3d8172" providerId="ADAL" clId="{BADD4FA8-E003-4A84-A253-C77F68F56F74}" dt="2021-08-10T16:43:53.754" v="245" actId="14100"/>
          <ac:spMkLst>
            <pc:docMk/>
            <pc:sldMk cId="1109227438" sldId="632"/>
            <ac:spMk id="7" creationId="{00000000-0000-0000-0000-000000000000}"/>
          </ac:spMkLst>
        </pc:spChg>
        <pc:spChg chg="del">
          <ac:chgData name="Gerson Santos" userId="6c4494c9-e300-475e-8570-19c96c3d8172" providerId="ADAL" clId="{BADD4FA8-E003-4A84-A253-C77F68F56F74}" dt="2021-08-10T16:31:14.647" v="87" actId="478"/>
          <ac:spMkLst>
            <pc:docMk/>
            <pc:sldMk cId="1109227438" sldId="632"/>
            <ac:spMk id="8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6:46:31.114" v="288" actId="20577"/>
          <ac:spMkLst>
            <pc:docMk/>
            <pc:sldMk cId="1109227438" sldId="632"/>
            <ac:spMk id="13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6:46:44.471" v="352" actId="20577"/>
          <ac:spMkLst>
            <pc:docMk/>
            <pc:sldMk cId="1109227438" sldId="632"/>
            <ac:spMk id="14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6:43:58.695" v="269" actId="1036"/>
          <ac:spMkLst>
            <pc:docMk/>
            <pc:sldMk cId="1109227438" sldId="632"/>
            <ac:spMk id="16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6:30:12.117" v="85" actId="20577"/>
          <ac:spMkLst>
            <pc:docMk/>
            <pc:sldMk cId="1109227438" sldId="632"/>
            <ac:spMk id="18" creationId="{00000000-0000-0000-0000-000000000000}"/>
          </ac:spMkLst>
        </pc:spChg>
        <pc:spChg chg="del">
          <ac:chgData name="Gerson Santos" userId="6c4494c9-e300-475e-8570-19c96c3d8172" providerId="ADAL" clId="{BADD4FA8-E003-4A84-A253-C77F68F56F74}" dt="2021-08-10T16:31:16.911" v="88" actId="478"/>
          <ac:spMkLst>
            <pc:docMk/>
            <pc:sldMk cId="1109227438" sldId="632"/>
            <ac:spMk id="21" creationId="{00000000-0000-0000-0000-000000000000}"/>
          </ac:spMkLst>
        </pc:spChg>
        <pc:spChg chg="del mod">
          <ac:chgData name="Gerson Santos" userId="6c4494c9-e300-475e-8570-19c96c3d8172" providerId="ADAL" clId="{BADD4FA8-E003-4A84-A253-C77F68F56F74}" dt="2021-08-10T16:31:16.911" v="88" actId="478"/>
          <ac:spMkLst>
            <pc:docMk/>
            <pc:sldMk cId="1109227438" sldId="632"/>
            <ac:spMk id="22" creationId="{00000000-0000-0000-0000-000000000000}"/>
          </ac:spMkLst>
        </pc:spChg>
      </pc:sldChg>
      <pc:sldChg chg="modSp add">
        <pc:chgData name="Gerson Santos" userId="6c4494c9-e300-475e-8570-19c96c3d8172" providerId="ADAL" clId="{BADD4FA8-E003-4A84-A253-C77F68F56F74}" dt="2021-08-10T16:31:43.978" v="90" actId="6549"/>
        <pc:sldMkLst>
          <pc:docMk/>
          <pc:sldMk cId="3211788106" sldId="633"/>
        </pc:sldMkLst>
        <pc:spChg chg="mod">
          <ac:chgData name="Gerson Santos" userId="6c4494c9-e300-475e-8570-19c96c3d8172" providerId="ADAL" clId="{BADD4FA8-E003-4A84-A253-C77F68F56F74}" dt="2021-08-10T16:31:43.978" v="90" actId="6549"/>
          <ac:spMkLst>
            <pc:docMk/>
            <pc:sldMk cId="3211788106" sldId="633"/>
            <ac:spMk id="2" creationId="{00000000-0000-0000-0000-000000000000}"/>
          </ac:spMkLst>
        </pc:spChg>
      </pc:sldChg>
      <pc:sldChg chg="add mod modShow">
        <pc:chgData name="Gerson Santos" userId="6c4494c9-e300-475e-8570-19c96c3d8172" providerId="ADAL" clId="{BADD4FA8-E003-4A84-A253-C77F68F56F74}" dt="2021-08-10T16:53:57.329" v="354" actId="729"/>
        <pc:sldMkLst>
          <pc:docMk/>
          <pc:sldMk cId="673390320" sldId="898"/>
        </pc:sldMkLst>
      </pc:sldChg>
    </pc:docChg>
  </pc:docChgLst>
  <pc:docChgLst>
    <pc:chgData name="Gerson" userId="6c4494c9-e300-475e-8570-19c96c3d8172" providerId="ADAL" clId="{140322E2-B1F7-4306-9594-5712DDC913B2}"/>
    <pc:docChg chg="undo custSel addSld delSld modSld sldOrd">
      <pc:chgData name="Gerson" userId="6c4494c9-e300-475e-8570-19c96c3d8172" providerId="ADAL" clId="{140322E2-B1F7-4306-9594-5712DDC913B2}" dt="2021-03-02T21:30:31.570" v="705" actId="1076"/>
      <pc:docMkLst>
        <pc:docMk/>
      </pc:docMkLst>
      <pc:sldChg chg="modSp mod">
        <pc:chgData name="Gerson" userId="6c4494c9-e300-475e-8570-19c96c3d8172" providerId="ADAL" clId="{140322E2-B1F7-4306-9594-5712DDC913B2}" dt="2021-03-02T21:22:38.354" v="655" actId="1076"/>
        <pc:sldMkLst>
          <pc:docMk/>
          <pc:sldMk cId="1010721534" sldId="600"/>
        </pc:sldMkLst>
        <pc:picChg chg="mod">
          <ac:chgData name="Gerson" userId="6c4494c9-e300-475e-8570-19c96c3d8172" providerId="ADAL" clId="{140322E2-B1F7-4306-9594-5712DDC913B2}" dt="2021-03-02T21:22:38.354" v="655" actId="1076"/>
          <ac:picMkLst>
            <pc:docMk/>
            <pc:sldMk cId="1010721534" sldId="600"/>
            <ac:picMk id="28" creationId="{41BFD2CF-18FC-4ABB-8BE0-194A2318470A}"/>
          </ac:picMkLst>
        </pc:picChg>
      </pc:sldChg>
      <pc:sldChg chg="modSp">
        <pc:chgData name="Gerson" userId="6c4494c9-e300-475e-8570-19c96c3d8172" providerId="ADAL" clId="{140322E2-B1F7-4306-9594-5712DDC913B2}" dt="2021-03-02T21:14:25.096" v="654" actId="20577"/>
        <pc:sldMkLst>
          <pc:docMk/>
          <pc:sldMk cId="2820918408" sldId="616"/>
        </pc:sldMkLst>
        <pc:spChg chg="mod">
          <ac:chgData name="Gerson" userId="6c4494c9-e300-475e-8570-19c96c3d8172" providerId="ADAL" clId="{140322E2-B1F7-4306-9594-5712DDC913B2}" dt="2021-03-02T21:14:25.096" v="654" actId="20577"/>
          <ac:spMkLst>
            <pc:docMk/>
            <pc:sldMk cId="2820918408" sldId="616"/>
            <ac:spMk id="2" creationId="{00000000-0000-0000-0000-000000000000}"/>
          </ac:spMkLst>
        </pc:spChg>
      </pc:sldChg>
      <pc:sldChg chg="modSp mod">
        <pc:chgData name="Gerson" userId="6c4494c9-e300-475e-8570-19c96c3d8172" providerId="ADAL" clId="{140322E2-B1F7-4306-9594-5712DDC913B2}" dt="2021-02-23T22:40:24.638" v="71" actId="1076"/>
        <pc:sldMkLst>
          <pc:docMk/>
          <pc:sldMk cId="2283835195" sldId="621"/>
        </pc:sldMkLst>
        <pc:picChg chg="mod">
          <ac:chgData name="Gerson" userId="6c4494c9-e300-475e-8570-19c96c3d8172" providerId="ADAL" clId="{140322E2-B1F7-4306-9594-5712DDC913B2}" dt="2021-02-23T22:40:10.168" v="67" actId="1076"/>
          <ac:picMkLst>
            <pc:docMk/>
            <pc:sldMk cId="2283835195" sldId="621"/>
            <ac:picMk id="20" creationId="{E80A76F0-62DA-4619-BD72-04AC9A4D238E}"/>
          </ac:picMkLst>
        </pc:picChg>
        <pc:picChg chg="mod">
          <ac:chgData name="Gerson" userId="6c4494c9-e300-475e-8570-19c96c3d8172" providerId="ADAL" clId="{140322E2-B1F7-4306-9594-5712DDC913B2}" dt="2021-02-23T22:40:24.638" v="71" actId="1076"/>
          <ac:picMkLst>
            <pc:docMk/>
            <pc:sldMk cId="2283835195" sldId="621"/>
            <ac:picMk id="22" creationId="{2C27A70E-C36E-4254-A687-402AE3A162C4}"/>
          </ac:picMkLst>
        </pc:picChg>
        <pc:picChg chg="mod">
          <ac:chgData name="Gerson" userId="6c4494c9-e300-475e-8570-19c96c3d8172" providerId="ADAL" clId="{140322E2-B1F7-4306-9594-5712DDC913B2}" dt="2021-02-23T22:40:20.773" v="70" actId="1076"/>
          <ac:picMkLst>
            <pc:docMk/>
            <pc:sldMk cId="2283835195" sldId="621"/>
            <ac:picMk id="24" creationId="{B805637B-3BD1-444D-B19B-DD46F785575B}"/>
          </ac:picMkLst>
        </pc:picChg>
      </pc:sldChg>
      <pc:sldChg chg="addSp modSp add mod ord">
        <pc:chgData name="Gerson" userId="6c4494c9-e300-475e-8570-19c96c3d8172" providerId="ADAL" clId="{140322E2-B1F7-4306-9594-5712DDC913B2}" dt="2021-02-23T22:47:49.655" v="596" actId="1076"/>
        <pc:sldMkLst>
          <pc:docMk/>
          <pc:sldMk cId="1359739959" sldId="628"/>
        </pc:sldMkLst>
        <pc:spChg chg="mod">
          <ac:chgData name="Gerson" userId="6c4494c9-e300-475e-8570-19c96c3d8172" providerId="ADAL" clId="{140322E2-B1F7-4306-9594-5712DDC913B2}" dt="2021-02-23T22:41:20.376" v="88" actId="20577"/>
          <ac:spMkLst>
            <pc:docMk/>
            <pc:sldMk cId="1359739959" sldId="628"/>
            <ac:spMk id="7" creationId="{FFD3DC5B-CCF8-4D95-A962-9E9AD67FABBC}"/>
          </ac:spMkLst>
        </pc:spChg>
        <pc:spChg chg="mod">
          <ac:chgData name="Gerson" userId="6c4494c9-e300-475e-8570-19c96c3d8172" providerId="ADAL" clId="{140322E2-B1F7-4306-9594-5712DDC913B2}" dt="2021-02-23T22:41:31.217" v="107" actId="20577"/>
          <ac:spMkLst>
            <pc:docMk/>
            <pc:sldMk cId="1359739959" sldId="628"/>
            <ac:spMk id="8" creationId="{1246D602-D2E6-4673-951D-352CAEA74EC5}"/>
          </ac:spMkLst>
        </pc:spChg>
        <pc:spChg chg="mod">
          <ac:chgData name="Gerson" userId="6c4494c9-e300-475e-8570-19c96c3d8172" providerId="ADAL" clId="{140322E2-B1F7-4306-9594-5712DDC913B2}" dt="2021-02-23T22:41:37.396" v="127" actId="20577"/>
          <ac:spMkLst>
            <pc:docMk/>
            <pc:sldMk cId="1359739959" sldId="628"/>
            <ac:spMk id="9" creationId="{A8CAF408-7AEF-46A5-BE2C-9BE73369B7E1}"/>
          </ac:spMkLst>
        </pc:spChg>
        <pc:spChg chg="mod">
          <ac:chgData name="Gerson" userId="6c4494c9-e300-475e-8570-19c96c3d8172" providerId="ADAL" clId="{140322E2-B1F7-4306-9594-5712DDC913B2}" dt="2021-02-23T22:42:14.689" v="247" actId="20577"/>
          <ac:spMkLst>
            <pc:docMk/>
            <pc:sldMk cId="1359739959" sldId="628"/>
            <ac:spMk id="10" creationId="{2E5D830F-E594-4A4E-865A-ED3EF8AED2C7}"/>
          </ac:spMkLst>
        </pc:spChg>
        <pc:spChg chg="mod">
          <ac:chgData name="Gerson" userId="6c4494c9-e300-475e-8570-19c96c3d8172" providerId="ADAL" clId="{140322E2-B1F7-4306-9594-5712DDC913B2}" dt="2021-02-23T22:45:30.142" v="453" actId="20577"/>
          <ac:spMkLst>
            <pc:docMk/>
            <pc:sldMk cId="1359739959" sldId="628"/>
            <ac:spMk id="14" creationId="{C76ED18D-BAB8-4623-9F47-429CD0C89156}"/>
          </ac:spMkLst>
        </pc:spChg>
        <pc:spChg chg="mod">
          <ac:chgData name="Gerson" userId="6c4494c9-e300-475e-8570-19c96c3d8172" providerId="ADAL" clId="{140322E2-B1F7-4306-9594-5712DDC913B2}" dt="2021-02-23T22:44:12.467" v="378" actId="1035"/>
          <ac:spMkLst>
            <pc:docMk/>
            <pc:sldMk cId="1359739959" sldId="628"/>
            <ac:spMk id="32" creationId="{057FCB7D-5B0A-4D23-AEF9-7F2AA1E30C76}"/>
          </ac:spMkLst>
        </pc:spChg>
        <pc:spChg chg="add mod">
          <ac:chgData name="Gerson" userId="6c4494c9-e300-475e-8570-19c96c3d8172" providerId="ADAL" clId="{140322E2-B1F7-4306-9594-5712DDC913B2}" dt="2021-02-23T22:45:26.577" v="452" actId="20577"/>
          <ac:spMkLst>
            <pc:docMk/>
            <pc:sldMk cId="1359739959" sldId="628"/>
            <ac:spMk id="35" creationId="{F600CD47-CB1E-4EA9-BAE6-1A4CDDF24CE6}"/>
          </ac:spMkLst>
        </pc:spChg>
        <pc:spChg chg="add mod">
          <ac:chgData name="Gerson" userId="6c4494c9-e300-475e-8570-19c96c3d8172" providerId="ADAL" clId="{140322E2-B1F7-4306-9594-5712DDC913B2}" dt="2021-02-23T22:47:06.900" v="554" actId="20577"/>
          <ac:spMkLst>
            <pc:docMk/>
            <pc:sldMk cId="1359739959" sldId="628"/>
            <ac:spMk id="38" creationId="{8E7D914F-48A2-4E3F-AEEF-BB25D8EFD10D}"/>
          </ac:spMkLst>
        </pc:spChg>
        <pc:spChg chg="add mod">
          <ac:chgData name="Gerson" userId="6c4494c9-e300-475e-8570-19c96c3d8172" providerId="ADAL" clId="{140322E2-B1F7-4306-9594-5712DDC913B2}" dt="2021-02-23T22:42:49.575" v="286" actId="1076"/>
          <ac:spMkLst>
            <pc:docMk/>
            <pc:sldMk cId="1359739959" sldId="628"/>
            <ac:spMk id="40" creationId="{D6216879-3929-44DB-8B61-320FB2745FC8}"/>
          </ac:spMkLst>
        </pc:spChg>
        <pc:spChg chg="add mod">
          <ac:chgData name="Gerson" userId="6c4494c9-e300-475e-8570-19c96c3d8172" providerId="ADAL" clId="{140322E2-B1F7-4306-9594-5712DDC913B2}" dt="2021-02-23T22:46:11.078" v="521" actId="20577"/>
          <ac:spMkLst>
            <pc:docMk/>
            <pc:sldMk cId="1359739959" sldId="628"/>
            <ac:spMk id="41" creationId="{E763B0FE-1E34-4D52-B8A0-58D80D014415}"/>
          </ac:spMkLst>
        </pc:spChg>
        <pc:spChg chg="add mod">
          <ac:chgData name="Gerson" userId="6c4494c9-e300-475e-8570-19c96c3d8172" providerId="ADAL" clId="{140322E2-B1F7-4306-9594-5712DDC913B2}" dt="2021-02-23T22:47:38.631" v="594" actId="20577"/>
          <ac:spMkLst>
            <pc:docMk/>
            <pc:sldMk cId="1359739959" sldId="628"/>
            <ac:spMk id="42" creationId="{99260223-D464-4A5D-A860-D98584A83794}"/>
          </ac:spMkLst>
        </pc:spChg>
        <pc:spChg chg="mod">
          <ac:chgData name="Gerson" userId="6c4494c9-e300-475e-8570-19c96c3d8172" providerId="ADAL" clId="{140322E2-B1F7-4306-9594-5712DDC913B2}" dt="2021-02-23T22:45:01.685" v="405" actId="20577"/>
          <ac:spMkLst>
            <pc:docMk/>
            <pc:sldMk cId="1359739959" sldId="628"/>
            <ac:spMk id="51" creationId="{C8A70B33-92D8-4986-AA19-E48CE787D15D}"/>
          </ac:spMkLst>
        </pc:spChg>
        <pc:picChg chg="mod">
          <ac:chgData name="Gerson" userId="6c4494c9-e300-475e-8570-19c96c3d8172" providerId="ADAL" clId="{140322E2-B1F7-4306-9594-5712DDC913B2}" dt="2021-02-23T22:45:34.435" v="454" actId="1076"/>
          <ac:picMkLst>
            <pc:docMk/>
            <pc:sldMk cId="1359739959" sldId="628"/>
            <ac:picMk id="22" creationId="{2C27A70E-C36E-4254-A687-402AE3A162C4}"/>
          </ac:picMkLst>
        </pc:picChg>
        <pc:picChg chg="mod">
          <ac:chgData name="Gerson" userId="6c4494c9-e300-475e-8570-19c96c3d8172" providerId="ADAL" clId="{140322E2-B1F7-4306-9594-5712DDC913B2}" dt="2021-02-23T22:43:32.987" v="321" actId="1076"/>
          <ac:picMkLst>
            <pc:docMk/>
            <pc:sldMk cId="1359739959" sldId="628"/>
            <ac:picMk id="24" creationId="{B805637B-3BD1-444D-B19B-DD46F785575B}"/>
          </ac:picMkLst>
        </pc:picChg>
        <pc:picChg chg="mod">
          <ac:chgData name="Gerson" userId="6c4494c9-e300-475e-8570-19c96c3d8172" providerId="ADAL" clId="{140322E2-B1F7-4306-9594-5712DDC913B2}" dt="2021-02-23T22:43:21.688" v="319" actId="1076"/>
          <ac:picMkLst>
            <pc:docMk/>
            <pc:sldMk cId="1359739959" sldId="628"/>
            <ac:picMk id="29" creationId="{19B3DCB4-A744-41A9-9082-4FA04F7F8229}"/>
          </ac:picMkLst>
        </pc:picChg>
        <pc:picChg chg="mod">
          <ac:chgData name="Gerson" userId="6c4494c9-e300-475e-8570-19c96c3d8172" providerId="ADAL" clId="{140322E2-B1F7-4306-9594-5712DDC913B2}" dt="2021-02-23T22:46:50.845" v="527" actId="1076"/>
          <ac:picMkLst>
            <pc:docMk/>
            <pc:sldMk cId="1359739959" sldId="628"/>
            <ac:picMk id="39" creationId="{62A3CC72-CA54-4AF6-9589-41B8F7A3737B}"/>
          </ac:picMkLst>
        </pc:picChg>
        <pc:picChg chg="mod">
          <ac:chgData name="Gerson" userId="6c4494c9-e300-475e-8570-19c96c3d8172" providerId="ADAL" clId="{140322E2-B1F7-4306-9594-5712DDC913B2}" dt="2021-02-23T22:46:25.798" v="524" actId="1076"/>
          <ac:picMkLst>
            <pc:docMk/>
            <pc:sldMk cId="1359739959" sldId="628"/>
            <ac:picMk id="43" creationId="{69FAC983-C7FF-41C6-9EB6-E6E0B97E47CB}"/>
          </ac:picMkLst>
        </pc:picChg>
        <pc:picChg chg="add mod">
          <ac:chgData name="Gerson" userId="6c4494c9-e300-475e-8570-19c96c3d8172" providerId="ADAL" clId="{140322E2-B1F7-4306-9594-5712DDC913B2}" dt="2021-02-23T22:47:49.655" v="596" actId="1076"/>
          <ac:picMkLst>
            <pc:docMk/>
            <pc:sldMk cId="1359739959" sldId="628"/>
            <ac:picMk id="44" creationId="{B613166A-FE1A-4759-A807-FA9DB3E387A5}"/>
          </ac:picMkLst>
        </pc:picChg>
        <pc:picChg chg="mod">
          <ac:chgData name="Gerson" userId="6c4494c9-e300-475e-8570-19c96c3d8172" providerId="ADAL" clId="{140322E2-B1F7-4306-9594-5712DDC913B2}" dt="2021-02-23T22:46:34.235" v="525" actId="1076"/>
          <ac:picMkLst>
            <pc:docMk/>
            <pc:sldMk cId="1359739959" sldId="628"/>
            <ac:picMk id="47" creationId="{233C002F-C1FF-404F-84F0-8020562F896F}"/>
          </ac:picMkLst>
        </pc:picChg>
        <pc:picChg chg="mod">
          <ac:chgData name="Gerson" userId="6c4494c9-e300-475e-8570-19c96c3d8172" providerId="ADAL" clId="{140322E2-B1F7-4306-9594-5712DDC913B2}" dt="2021-02-23T22:46:23.708" v="523" actId="1076"/>
          <ac:picMkLst>
            <pc:docMk/>
            <pc:sldMk cId="1359739959" sldId="628"/>
            <ac:picMk id="49" creationId="{C69E2FC7-FB44-43AA-BDD0-82B2130C6EE2}"/>
          </ac:picMkLst>
        </pc:picChg>
      </pc:sldChg>
      <pc:sldChg chg="addSp delSp modSp add del mod">
        <pc:chgData name="Gerson" userId="6c4494c9-e300-475e-8570-19c96c3d8172" providerId="ADAL" clId="{140322E2-B1F7-4306-9594-5712DDC913B2}" dt="2021-02-23T22:38:20.912" v="66" actId="47"/>
        <pc:sldMkLst>
          <pc:docMk/>
          <pc:sldMk cId="2923942796" sldId="628"/>
        </pc:sldMkLst>
        <pc:spChg chg="mod">
          <ac:chgData name="Gerson" userId="6c4494c9-e300-475e-8570-19c96c3d8172" providerId="ADAL" clId="{140322E2-B1F7-4306-9594-5712DDC913B2}" dt="2021-02-23T22:37:59.065" v="65" actId="1076"/>
          <ac:spMkLst>
            <pc:docMk/>
            <pc:sldMk cId="2923942796" sldId="628"/>
            <ac:spMk id="5" creationId="{7A267B7A-D473-474B-8198-A8326A20C2B8}"/>
          </ac:spMkLst>
        </pc:spChg>
        <pc:spChg chg="del">
          <ac:chgData name="Gerson" userId="6c4494c9-e300-475e-8570-19c96c3d8172" providerId="ADAL" clId="{140322E2-B1F7-4306-9594-5712DDC913B2}" dt="2021-02-23T22:37:52.855" v="62" actId="478"/>
          <ac:spMkLst>
            <pc:docMk/>
            <pc:sldMk cId="2923942796" sldId="628"/>
            <ac:spMk id="7" creationId="{3E28CCAF-67AF-4232-9049-9271BE799446}"/>
          </ac:spMkLst>
        </pc:spChg>
        <pc:spChg chg="del mod">
          <ac:chgData name="Gerson" userId="6c4494c9-e300-475e-8570-19c96c3d8172" providerId="ADAL" clId="{140322E2-B1F7-4306-9594-5712DDC913B2}" dt="2021-02-23T22:37:54.367" v="63" actId="478"/>
          <ac:spMkLst>
            <pc:docMk/>
            <pc:sldMk cId="2923942796" sldId="628"/>
            <ac:spMk id="9" creationId="{52BDACC8-1ED2-4045-8FCA-AF9F73D0C13E}"/>
          </ac:spMkLst>
        </pc:spChg>
        <pc:spChg chg="del">
          <ac:chgData name="Gerson" userId="6c4494c9-e300-475e-8570-19c96c3d8172" providerId="ADAL" clId="{140322E2-B1F7-4306-9594-5712DDC913B2}" dt="2021-02-23T22:36:50.702" v="1" actId="478"/>
          <ac:spMkLst>
            <pc:docMk/>
            <pc:sldMk cId="2923942796" sldId="628"/>
            <ac:spMk id="10" creationId="{7DBFA817-F5A6-4C4F-B92D-EEB702D41605}"/>
          </ac:spMkLst>
        </pc:spChg>
        <pc:spChg chg="add del mod">
          <ac:chgData name="Gerson" userId="6c4494c9-e300-475e-8570-19c96c3d8172" providerId="ADAL" clId="{140322E2-B1F7-4306-9594-5712DDC913B2}" dt="2021-02-23T22:37:56.757" v="64" actId="478"/>
          <ac:spMkLst>
            <pc:docMk/>
            <pc:sldMk cId="2923942796" sldId="628"/>
            <ac:spMk id="11" creationId="{27488104-7149-488B-AB60-E7A595299CD5}"/>
          </ac:spMkLst>
        </pc:spChg>
        <pc:spChg chg="add del mod">
          <ac:chgData name="Gerson" userId="6c4494c9-e300-475e-8570-19c96c3d8172" providerId="ADAL" clId="{140322E2-B1F7-4306-9594-5712DDC913B2}" dt="2021-02-23T22:37:50.843" v="61" actId="478"/>
          <ac:spMkLst>
            <pc:docMk/>
            <pc:sldMk cId="2923942796" sldId="628"/>
            <ac:spMk id="12" creationId="{84D8D368-1387-4857-A845-BC805E29FAA4}"/>
          </ac:spMkLst>
        </pc:spChg>
      </pc:sldChg>
      <pc:sldChg chg="modSp add mod">
        <pc:chgData name="Gerson" userId="6c4494c9-e300-475e-8570-19c96c3d8172" providerId="ADAL" clId="{140322E2-B1F7-4306-9594-5712DDC913B2}" dt="2021-03-02T21:30:31.570" v="705" actId="1076"/>
        <pc:sldMkLst>
          <pc:docMk/>
          <pc:sldMk cId="4144405345" sldId="629"/>
        </pc:sldMkLst>
        <pc:spChg chg="mod">
          <ac:chgData name="Gerson" userId="6c4494c9-e300-475e-8570-19c96c3d8172" providerId="ADAL" clId="{140322E2-B1F7-4306-9594-5712DDC913B2}" dt="2021-03-02T21:29:09.377" v="682" actId="20577"/>
          <ac:spMkLst>
            <pc:docMk/>
            <pc:sldMk cId="4144405345" sldId="629"/>
            <ac:spMk id="7" creationId="{FFD3DC5B-CCF8-4D95-A962-9E9AD67FABBC}"/>
          </ac:spMkLst>
        </pc:spChg>
        <pc:spChg chg="mod">
          <ac:chgData name="Gerson" userId="6c4494c9-e300-475e-8570-19c96c3d8172" providerId="ADAL" clId="{140322E2-B1F7-4306-9594-5712DDC913B2}" dt="2021-03-02T21:29:12.809" v="688" actId="20577"/>
          <ac:spMkLst>
            <pc:docMk/>
            <pc:sldMk cId="4144405345" sldId="629"/>
            <ac:spMk id="8" creationId="{1246D602-D2E6-4673-951D-352CAEA74EC5}"/>
          </ac:spMkLst>
        </pc:spChg>
        <pc:spChg chg="mod">
          <ac:chgData name="Gerson" userId="6c4494c9-e300-475e-8570-19c96c3d8172" providerId="ADAL" clId="{140322E2-B1F7-4306-9594-5712DDC913B2}" dt="2021-03-02T21:29:19.096" v="697" actId="20577"/>
          <ac:spMkLst>
            <pc:docMk/>
            <pc:sldMk cId="4144405345" sldId="629"/>
            <ac:spMk id="9" creationId="{A8CAF408-7AEF-46A5-BE2C-9BE73369B7E1}"/>
          </ac:spMkLst>
        </pc:spChg>
        <pc:picChg chg="mod">
          <ac:chgData name="Gerson" userId="6c4494c9-e300-475e-8570-19c96c3d8172" providerId="ADAL" clId="{140322E2-B1F7-4306-9594-5712DDC913B2}" dt="2021-03-02T21:29:22.846" v="698" actId="1076"/>
          <ac:picMkLst>
            <pc:docMk/>
            <pc:sldMk cId="4144405345" sldId="629"/>
            <ac:picMk id="29" creationId="{19B3DCB4-A744-41A9-9082-4FA04F7F8229}"/>
          </ac:picMkLst>
        </pc:picChg>
        <pc:picChg chg="mod">
          <ac:chgData name="Gerson" userId="6c4494c9-e300-475e-8570-19c96c3d8172" providerId="ADAL" clId="{140322E2-B1F7-4306-9594-5712DDC913B2}" dt="2021-03-02T21:29:51.499" v="702" actId="1076"/>
          <ac:picMkLst>
            <pc:docMk/>
            <pc:sldMk cId="4144405345" sldId="629"/>
            <ac:picMk id="39" creationId="{62A3CC72-CA54-4AF6-9589-41B8F7A3737B}"/>
          </ac:picMkLst>
        </pc:picChg>
        <pc:picChg chg="mod">
          <ac:chgData name="Gerson" userId="6c4494c9-e300-475e-8570-19c96c3d8172" providerId="ADAL" clId="{140322E2-B1F7-4306-9594-5712DDC913B2}" dt="2021-03-02T21:30:00.682" v="703" actId="1076"/>
          <ac:picMkLst>
            <pc:docMk/>
            <pc:sldMk cId="4144405345" sldId="629"/>
            <ac:picMk id="43" creationId="{69FAC983-C7FF-41C6-9EB6-E6E0B97E47CB}"/>
          </ac:picMkLst>
        </pc:picChg>
        <pc:picChg chg="mod">
          <ac:chgData name="Gerson" userId="6c4494c9-e300-475e-8570-19c96c3d8172" providerId="ADAL" clId="{140322E2-B1F7-4306-9594-5712DDC913B2}" dt="2021-03-02T21:30:31.570" v="705" actId="1076"/>
          <ac:picMkLst>
            <pc:docMk/>
            <pc:sldMk cId="4144405345" sldId="629"/>
            <ac:picMk id="47" creationId="{233C002F-C1FF-404F-84F0-8020562F896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07/09/2021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07/09/2021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27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Entregável do Projeto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000" dirty="0"/>
              <a:t>Professor Esp. Gerson Santos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6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10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5. Jornada – Simplificada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FD3DC5B-CCF8-4D95-A962-9E9AD67FABBC}"/>
              </a:ext>
            </a:extLst>
          </p:cNvPr>
          <p:cNvSpPr/>
          <p:nvPr/>
        </p:nvSpPr>
        <p:spPr>
          <a:xfrm>
            <a:off x="263090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5149512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A8CAF408-7AEF-46A5-BE2C-9BE73369B7E1}"/>
              </a:ext>
            </a:extLst>
          </p:cNvPr>
          <p:cNvSpPr/>
          <p:nvPr/>
        </p:nvSpPr>
        <p:spPr>
          <a:xfrm>
            <a:off x="7712628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D18D-BAB8-4623-9F47-429CD0C89156}"/>
              </a:ext>
            </a:extLst>
          </p:cNvPr>
          <p:cNvSpPr/>
          <p:nvPr/>
        </p:nvSpPr>
        <p:spPr>
          <a:xfrm>
            <a:off x="2630901" y="2163934"/>
            <a:ext cx="2037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Ação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Ação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Ação 3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248653" y="12833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248653" y="21639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20" name="Gráfico 19" descr="Rosto sorridente sem preenchimento ">
            <a:extLst>
              <a:ext uri="{FF2B5EF4-FFF2-40B4-BE49-F238E27FC236}">
                <a16:creationId xmlns:a16="http://schemas.microsoft.com/office/drawing/2014/main" id="{E80A76F0-62DA-4619-BD72-04AC9A4D2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6128" y="4111970"/>
            <a:ext cx="914400" cy="914400"/>
          </a:xfrm>
          <a:prstGeom prst="rect">
            <a:avLst/>
          </a:prstGeom>
        </p:spPr>
      </p:pic>
      <p:pic>
        <p:nvPicPr>
          <p:cNvPr id="22" name="Gráfico 21" descr="Rosto neutro sem preenchimento ">
            <a:extLst>
              <a:ext uri="{FF2B5EF4-FFF2-40B4-BE49-F238E27FC236}">
                <a16:creationId xmlns:a16="http://schemas.microsoft.com/office/drawing/2014/main" id="{2C27A70E-C36E-4254-A687-402AE3A16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66128" y="3097033"/>
            <a:ext cx="914400" cy="914400"/>
          </a:xfrm>
          <a:prstGeom prst="rect">
            <a:avLst/>
          </a:prstGeom>
        </p:spPr>
      </p:pic>
      <p:pic>
        <p:nvPicPr>
          <p:cNvPr id="24" name="Gráfico 23" descr="Rosto triste sem preenchimento ">
            <a:extLst>
              <a:ext uri="{FF2B5EF4-FFF2-40B4-BE49-F238E27FC236}">
                <a16:creationId xmlns:a16="http://schemas.microsoft.com/office/drawing/2014/main" id="{B805637B-3BD1-444D-B19B-DD46F78557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66128" y="2119616"/>
            <a:ext cx="914400" cy="914400"/>
          </a:xfrm>
          <a:prstGeom prst="rect">
            <a:avLst/>
          </a:prstGeom>
        </p:spPr>
      </p:pic>
      <p:pic>
        <p:nvPicPr>
          <p:cNvPr id="26" name="Gráfico 25" descr="Rosto sorrindo sem preenchimento ">
            <a:extLst>
              <a:ext uri="{FF2B5EF4-FFF2-40B4-BE49-F238E27FC236}">
                <a16:creationId xmlns:a16="http://schemas.microsoft.com/office/drawing/2014/main" id="{A5F4DB79-35CD-4BA7-B77B-3031D31D50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666128" y="1138405"/>
            <a:ext cx="914400" cy="914400"/>
          </a:xfrm>
          <a:prstGeom prst="rect">
            <a:avLst/>
          </a:prstGeom>
        </p:spPr>
      </p:pic>
      <p:pic>
        <p:nvPicPr>
          <p:cNvPr id="28" name="Gráfico 27" descr="Rosto surpreso sem preenchimento ">
            <a:extLst>
              <a:ext uri="{FF2B5EF4-FFF2-40B4-BE49-F238E27FC236}">
                <a16:creationId xmlns:a16="http://schemas.microsoft.com/office/drawing/2014/main" id="{41BFD2CF-18FC-4ABB-8BE0-194A231847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5806" y="3217006"/>
            <a:ext cx="914400" cy="914400"/>
          </a:xfrm>
          <a:prstGeom prst="rect">
            <a:avLst/>
          </a:prstGeom>
        </p:spPr>
      </p:pic>
      <p:pic>
        <p:nvPicPr>
          <p:cNvPr id="29" name="Gráfico 28" descr="Rosto sorridente sem preenchimento ">
            <a:extLst>
              <a:ext uri="{FF2B5EF4-FFF2-40B4-BE49-F238E27FC236}">
                <a16:creationId xmlns:a16="http://schemas.microsoft.com/office/drawing/2014/main" id="{19B3DCB4-A744-41A9-9082-4FA04F7F8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6128" y="5126907"/>
            <a:ext cx="914400" cy="9144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248653" y="32957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57FCB7D-5B0A-4D23-AEF9-7F2AA1E30C76}"/>
              </a:ext>
            </a:extLst>
          </p:cNvPr>
          <p:cNvSpPr/>
          <p:nvPr/>
        </p:nvSpPr>
        <p:spPr>
          <a:xfrm>
            <a:off x="2719133" y="4610356"/>
            <a:ext cx="2037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Pensamento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Pensamento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Pensamento 3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248653" y="46103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pic>
        <p:nvPicPr>
          <p:cNvPr id="39" name="Gráfico 38" descr="Envelope">
            <a:extLst>
              <a:ext uri="{FF2B5EF4-FFF2-40B4-BE49-F238E27FC236}">
                <a16:creationId xmlns:a16="http://schemas.microsoft.com/office/drawing/2014/main" id="{62A3CC72-CA54-4AF6-9589-41B8F7A373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690025" y="125114"/>
            <a:ext cx="914400" cy="914400"/>
          </a:xfrm>
          <a:prstGeom prst="rect">
            <a:avLst/>
          </a:prstGeom>
        </p:spPr>
      </p:pic>
      <p:pic>
        <p:nvPicPr>
          <p:cNvPr id="45" name="Gráfico 44" descr="Baixar da nuvem">
            <a:extLst>
              <a:ext uri="{FF2B5EF4-FFF2-40B4-BE49-F238E27FC236}">
                <a16:creationId xmlns:a16="http://schemas.microsoft.com/office/drawing/2014/main" id="{8CABD450-B3F5-45F7-93DB-C43B2193D8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739701" y="3034016"/>
            <a:ext cx="914400" cy="914400"/>
          </a:xfrm>
          <a:prstGeom prst="rect">
            <a:avLst/>
          </a:prstGeom>
        </p:spPr>
      </p:pic>
      <p:pic>
        <p:nvPicPr>
          <p:cNvPr id="47" name="Gráfico 46" descr="Call center">
            <a:extLst>
              <a:ext uri="{FF2B5EF4-FFF2-40B4-BE49-F238E27FC236}">
                <a16:creationId xmlns:a16="http://schemas.microsoft.com/office/drawing/2014/main" id="{233C002F-C1FF-404F-84F0-8020562F896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1739701" y="1029172"/>
            <a:ext cx="914400" cy="914400"/>
          </a:xfrm>
          <a:prstGeom prst="rect">
            <a:avLst/>
          </a:prstGeom>
        </p:spPr>
      </p:pic>
      <p:pic>
        <p:nvPicPr>
          <p:cNvPr id="49" name="Gráfico 48" descr="Fala">
            <a:extLst>
              <a:ext uri="{FF2B5EF4-FFF2-40B4-BE49-F238E27FC236}">
                <a16:creationId xmlns:a16="http://schemas.microsoft.com/office/drawing/2014/main" id="{C69E2FC7-FB44-43AA-BDD0-82B2130C6EE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739701" y="2119616"/>
            <a:ext cx="914400" cy="914400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256675" y="59876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8A70B33-92D8-4986-AA19-E48CE787D15D}"/>
              </a:ext>
            </a:extLst>
          </p:cNvPr>
          <p:cNvSpPr/>
          <p:nvPr/>
        </p:nvSpPr>
        <p:spPr>
          <a:xfrm>
            <a:off x="2719132" y="6001167"/>
            <a:ext cx="2037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Fazer isso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Fazer aquilo</a:t>
            </a:r>
          </a:p>
        </p:txBody>
      </p:sp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E101AB34-03E2-4502-8CE0-B0413E2644C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28" y="773366"/>
            <a:ext cx="12307149" cy="626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2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519486" y="1076219"/>
            <a:ext cx="12448085" cy="5958444"/>
          </a:xfrm>
        </p:spPr>
        <p:txBody>
          <a:bodyPr/>
          <a:lstStyle/>
          <a:p>
            <a:r>
              <a:rPr lang="pt-BR" dirty="0"/>
              <a:t>Qual o nome do Grupo</a:t>
            </a:r>
          </a:p>
          <a:p>
            <a:pPr marL="0" indent="0">
              <a:buNone/>
            </a:pPr>
            <a:r>
              <a:rPr lang="pt-BR" dirty="0"/>
              <a:t>R: 2Work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sz="3600" dirty="0"/>
              <a:t>Caio </a:t>
            </a:r>
            <a:r>
              <a:rPr lang="pt-BR" sz="3600" dirty="0" err="1"/>
              <a:t>Elcio</a:t>
            </a:r>
            <a:r>
              <a:rPr lang="pt-BR" sz="3600" dirty="0"/>
              <a:t> 01202003 </a:t>
            </a:r>
          </a:p>
          <a:p>
            <a:r>
              <a:rPr lang="pt-BR" sz="3600" dirty="0"/>
              <a:t>João Oliveira 01202077</a:t>
            </a:r>
          </a:p>
          <a:p>
            <a:r>
              <a:rPr lang="pt-BR" sz="3600" dirty="0"/>
              <a:t>Lucas Gabriel </a:t>
            </a:r>
            <a:r>
              <a:rPr lang="pt-BR" dirty="0"/>
              <a:t>01202027</a:t>
            </a:r>
          </a:p>
          <a:p>
            <a:r>
              <a:rPr lang="pt-BR" sz="3600" dirty="0"/>
              <a:t>Lucas Ferreira </a:t>
            </a:r>
            <a:r>
              <a:rPr lang="pt-BR" dirty="0"/>
              <a:t>01202122</a:t>
            </a:r>
          </a:p>
          <a:p>
            <a:r>
              <a:rPr lang="pt-BR" sz="3600" dirty="0"/>
              <a:t>Luiz Fernando 010202086</a:t>
            </a:r>
          </a:p>
          <a:p>
            <a:r>
              <a:rPr lang="pt-BR" sz="3600" dirty="0"/>
              <a:t>Vinicius Novais </a:t>
            </a:r>
            <a:r>
              <a:rPr lang="pt-BR" dirty="0"/>
              <a:t>01202099</a:t>
            </a:r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0. Dados do Grupo</a:t>
            </a:r>
          </a:p>
        </p:txBody>
      </p:sp>
    </p:spTree>
    <p:extLst>
      <p:ext uri="{BB962C8B-B14F-4D97-AF65-F5344CB8AC3E}">
        <p14:creationId xmlns:p14="http://schemas.microsoft.com/office/powerpoint/2010/main" val="282091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1"/>
            <a:ext cx="12448085" cy="3312368"/>
          </a:xfrm>
        </p:spPr>
        <p:txBody>
          <a:bodyPr/>
          <a:lstStyle/>
          <a:p>
            <a:r>
              <a:rPr lang="pt-BR" dirty="0"/>
              <a:t>Qual o negócio (área) do projeto?</a:t>
            </a:r>
          </a:p>
          <a:p>
            <a:pPr marL="0" indent="0">
              <a:buNone/>
            </a:pPr>
            <a:r>
              <a:rPr lang="pt-BR" dirty="0"/>
              <a:t>R: Tecnologia em relação a desenvolvedores autônomos e investidores</a:t>
            </a: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pt-BR" sz="880" dirty="0"/>
              <a:t>2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Negócio</a:t>
            </a:r>
          </a:p>
        </p:txBody>
      </p:sp>
    </p:spTree>
    <p:extLst>
      <p:ext uri="{BB962C8B-B14F-4D97-AF65-F5344CB8AC3E}">
        <p14:creationId xmlns:p14="http://schemas.microsoft.com/office/powerpoint/2010/main" val="43386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1"/>
            <a:ext cx="12448085" cy="3312368"/>
          </a:xfrm>
        </p:spPr>
        <p:txBody>
          <a:bodyPr/>
          <a:lstStyle/>
          <a:p>
            <a:r>
              <a:rPr lang="pt-BR" dirty="0"/>
              <a:t>Coloque detalhes do que foi pesquisado, como links que apontam para vídeos e documentos.</a:t>
            </a:r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r>
              <a:rPr lang="pt-BR" sz="1600" b="1" dirty="0"/>
              <a:t>Falta de incentivo para desenvolvedores individuais</a:t>
            </a:r>
            <a:endParaRPr lang="pt-BR" sz="1600" dirty="0"/>
          </a:p>
          <a:p>
            <a:r>
              <a:rPr lang="pt-BR" sz="1600" u="sng" dirty="0"/>
              <a:t>https://br.atsit.in/archives/75227</a:t>
            </a:r>
            <a:endParaRPr lang="pt-BR" sz="1600" dirty="0"/>
          </a:p>
          <a:p>
            <a:r>
              <a:rPr lang="pt-BR" sz="1600" b="1" dirty="0"/>
              <a:t>Falta de recursos é o maior obstáculo para desenvolvedores pequenos</a:t>
            </a:r>
            <a:endParaRPr lang="pt-BR" sz="1600" dirty="0"/>
          </a:p>
          <a:p>
            <a:r>
              <a:rPr lang="pt-BR" sz="1600" u="sng" dirty="0"/>
              <a:t>https://www.correiobraziliense.com.br/app/noticia/tecnologia/2015/03/28/interna_tecnologia,477327/profissionais-de-ti-apontam-falta-de-recursos-como-maior-obstaculo-do.shtml </a:t>
            </a:r>
            <a:endParaRPr lang="pt-BR" sz="1600" dirty="0"/>
          </a:p>
          <a:p>
            <a:r>
              <a:rPr lang="pt-BR" sz="1600" b="1" dirty="0"/>
              <a:t>Não se encontra profissionais adequados</a:t>
            </a:r>
            <a:endParaRPr lang="pt-BR" sz="1600" dirty="0"/>
          </a:p>
          <a:p>
            <a:r>
              <a:rPr lang="pt-BR" sz="1600" u="sng" dirty="0"/>
              <a:t>https://www.correiobraziliense.com.br/euestudante/trabalho-e-formacao/2021/05/4926392-apagao-na-area-de-ti-sobram-vagas-mas-falta-mao-de-obra.html</a:t>
            </a:r>
            <a:endParaRPr lang="pt-BR" sz="1600" dirty="0"/>
          </a:p>
          <a:p>
            <a:r>
              <a:rPr lang="pt-BR" sz="1600" b="1" dirty="0"/>
              <a:t>Investimento social e sua capacidade de gerar retorno para os investidores</a:t>
            </a:r>
            <a:endParaRPr lang="pt-BR" sz="1600" dirty="0"/>
          </a:p>
          <a:p>
            <a:r>
              <a:rPr lang="pt-BR" sz="1600" dirty="0"/>
              <a:t>https://www.suno.com.br/artigos/investimento-social/</a:t>
            </a:r>
          </a:p>
          <a:p>
            <a:r>
              <a:rPr lang="pt-BR" sz="1600" b="1" dirty="0"/>
              <a:t>Problemas encontrados em projetos</a:t>
            </a:r>
            <a:endParaRPr lang="pt-BR" sz="1600" dirty="0"/>
          </a:p>
          <a:p>
            <a:r>
              <a:rPr lang="pt-BR" sz="1600" dirty="0"/>
              <a:t>https://cio.com.br/tendencias/por-que-os-projetos-de-ti-ainda-falham/</a:t>
            </a:r>
            <a:endParaRPr lang="pt-BR" dirty="0"/>
          </a:p>
          <a:p>
            <a:r>
              <a:rPr lang="pt-BR" sz="1600" dirty="0"/>
              <a:t>https://valorinveste.globo.com/objetivo/empreenda-se/noticia/2021/01/10/mercado-de-tecnologia-tem-aumento-de-310percent-de-vagas-em-2020.ghtml</a:t>
            </a:r>
          </a:p>
          <a:p>
            <a:r>
              <a:rPr lang="pt-BR" sz="1600" dirty="0"/>
              <a:t>https://gaea.com.br/desenvolvimento-de-software-sob-demanda/</a:t>
            </a:r>
          </a:p>
          <a:p>
            <a:endParaRPr lang="pt-BR" sz="1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pt-BR" sz="880" dirty="0"/>
              <a:t>3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Negócio - Detalhes</a:t>
            </a:r>
          </a:p>
        </p:txBody>
      </p:sp>
    </p:spTree>
    <p:extLst>
      <p:ext uri="{BB962C8B-B14F-4D97-AF65-F5344CB8AC3E}">
        <p14:creationId xmlns:p14="http://schemas.microsoft.com/office/powerpoint/2010/main" val="232845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92547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1 – Usuário/Necessidades</a:t>
            </a: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759775" y="7237015"/>
            <a:ext cx="415591" cy="37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880" dirty="0"/>
              <a:t>6</a:t>
            </a:r>
          </a:p>
        </p:txBody>
      </p:sp>
      <p:pic>
        <p:nvPicPr>
          <p:cNvPr id="11" name="Imagem 10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8C92AD42-9BC0-46EB-BC2F-264CE34DD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75" y="1022834"/>
            <a:ext cx="10782599" cy="606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2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92547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2 – Usuário/Necessidades</a:t>
            </a: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818533" y="7237015"/>
            <a:ext cx="415591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880" dirty="0"/>
              <a:t>7</a:t>
            </a: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2F46817-46A0-4AB2-BDA1-03E062507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75" y="1022835"/>
            <a:ext cx="10782599" cy="606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3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– Justificativa</a:t>
            </a: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880" dirty="0"/>
              <a:t>8</a:t>
            </a:r>
          </a:p>
        </p:txBody>
      </p:sp>
      <p:sp>
        <p:nvSpPr>
          <p:cNvPr id="24" name="Espaço Reservado para Texto 1">
            <a:extLst>
              <a:ext uri="{FF2B5EF4-FFF2-40B4-BE49-F238E27FC236}">
                <a16:creationId xmlns:a16="http://schemas.microsoft.com/office/drawing/2014/main" id="{A0DD221E-8B95-4844-97A2-90A03C6725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094" y="1109608"/>
            <a:ext cx="12448085" cy="3312368"/>
          </a:xfrm>
        </p:spPr>
        <p:txBody>
          <a:bodyPr/>
          <a:lstStyle/>
          <a:p>
            <a:r>
              <a:rPr lang="pt-BR" sz="4000" dirty="0"/>
              <a:t>Explique quais foram as análises realizadas para a definição da persona (</a:t>
            </a:r>
            <a:r>
              <a:rPr lang="pt-BR" sz="4000" dirty="0" err="1"/>
              <a:t>Máx</a:t>
            </a:r>
            <a:r>
              <a:rPr lang="pt-BR" sz="4000" dirty="0"/>
              <a:t> de 10 linhas).</a:t>
            </a:r>
          </a:p>
          <a:p>
            <a:pPr lvl="1"/>
            <a:endParaRPr lang="pt-BR" sz="3200" dirty="0"/>
          </a:p>
          <a:p>
            <a:pPr lvl="1"/>
            <a:r>
              <a:rPr lang="pt-BR" sz="3200" dirty="0"/>
              <a:t>Através de diversas pesquisas sobre desenvolvedores autodidatas e entrevistas com os mesmos;</a:t>
            </a:r>
          </a:p>
          <a:p>
            <a:pPr lvl="1"/>
            <a:r>
              <a:rPr lang="pt-BR" sz="3200" dirty="0"/>
              <a:t>Diversas pesquisas sobre investidores tanto os que estão atrás de lucrar com os projetos quanto os investidores anjo que focam em ajudar o desenvolvedor a crescer profissionalmente.</a:t>
            </a:r>
          </a:p>
        </p:txBody>
      </p:sp>
    </p:spTree>
    <p:extLst>
      <p:ext uri="{BB962C8B-B14F-4D97-AF65-F5344CB8AC3E}">
        <p14:creationId xmlns:p14="http://schemas.microsoft.com/office/powerpoint/2010/main" val="21144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109608"/>
            <a:ext cx="12448085" cy="3312368"/>
          </a:xfrm>
        </p:spPr>
        <p:txBody>
          <a:bodyPr/>
          <a:lstStyle/>
          <a:p>
            <a:r>
              <a:rPr lang="pt-BR" sz="4000" dirty="0"/>
              <a:t>Entrevistar as personas potenciais (Preferencialmente não ser aluno da BandTec)</a:t>
            </a:r>
          </a:p>
          <a:p>
            <a:pPr lvl="1"/>
            <a:r>
              <a:rPr lang="pt-BR" sz="3200" dirty="0"/>
              <a:t>https://docs.google.com/forms/d/e/1FAIpQLScbFxbOjCu3YyCtW_uxN0SqoCrC9xgBXlpDiLM2BN07OEYj7Q/viewform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pt-BR" sz="880" dirty="0"/>
              <a:t>9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Entrevistar as possíveis Personas</a:t>
            </a:r>
          </a:p>
        </p:txBody>
      </p:sp>
    </p:spTree>
    <p:extLst>
      <p:ext uri="{BB962C8B-B14F-4D97-AF65-F5344CB8AC3E}">
        <p14:creationId xmlns:p14="http://schemas.microsoft.com/office/powerpoint/2010/main" val="139832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pt-BR" sz="880" dirty="0"/>
              <a:t>10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4. Mapa de Empatia – Em Socioemocional</a:t>
            </a:r>
          </a:p>
        </p:txBody>
      </p:sp>
      <p:pic>
        <p:nvPicPr>
          <p:cNvPr id="10" name="Imagem 9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94BA9D3-7AD4-41E3-BFAD-B5A22B305A1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0477" y="1095805"/>
            <a:ext cx="8797135" cy="6219480"/>
          </a:xfrm>
          <a:prstGeom prst="rect">
            <a:avLst/>
          </a:prstGeom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96C33E04-DD7F-4A82-83D6-4347D093F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14" y="1209097"/>
            <a:ext cx="11097259" cy="624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69231"/>
      </p:ext>
    </p:extLst>
  </p:cSld>
  <p:clrMapOvr>
    <a:masterClrMapping/>
  </p:clrMapOvr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323129-B204-40D5-AFF8-9C9A9BF3922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bcd8c33-6940-4d4c-a587-bbc736ca1e4d"/>
    <ds:schemaRef ds:uri="http://schemas.microsoft.com/office/2006/documentManagement/types"/>
    <ds:schemaRef ds:uri="4327b14a-fe89-488e-9f6d-9658cacf372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</TotalTime>
  <Words>414</Words>
  <Application>Microsoft Office PowerPoint</Application>
  <PresentationFormat>Personalizar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Exo 2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JOÃO VITOR DE OLIVEIRA SILVA</cp:lastModifiedBy>
  <cp:revision>6</cp:revision>
  <dcterms:created xsi:type="dcterms:W3CDTF">2016-12-01T16:19:35Z</dcterms:created>
  <dcterms:modified xsi:type="dcterms:W3CDTF">2021-09-07T20:57:12Z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