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76B"/>
    <a:srgbClr val="278C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7A00E9-DAB4-4D2A-ADF0-FC475F7778EB}" v="18" dt="2021-11-15T18:10:04.8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97" autoAdjust="0"/>
  </p:normalViewPr>
  <p:slideViewPr>
    <p:cSldViewPr snapToGrid="0">
      <p:cViewPr varScale="1">
        <p:scale>
          <a:sx n="59" d="100"/>
          <a:sy n="59" d="100"/>
        </p:scale>
        <p:origin x="63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reira, Vinicius Novais" userId="cbb4d67d-f9b3-40c7-a629-1bdeb4d5c819" providerId="ADAL" clId="{927A00E9-DAB4-4D2A-ADF0-FC475F7778EB}"/>
    <pc:docChg chg="undo custSel addSld modSld">
      <pc:chgData name="Ferreira, Vinicius Novais" userId="cbb4d67d-f9b3-40c7-a629-1bdeb4d5c819" providerId="ADAL" clId="{927A00E9-DAB4-4D2A-ADF0-FC475F7778EB}" dt="2021-11-15T18:10:52.887" v="574" actId="1076"/>
      <pc:docMkLst>
        <pc:docMk/>
      </pc:docMkLst>
      <pc:sldChg chg="addSp delSp modSp mod delAnim modAnim">
        <pc:chgData name="Ferreira, Vinicius Novais" userId="cbb4d67d-f9b3-40c7-a629-1bdeb4d5c819" providerId="ADAL" clId="{927A00E9-DAB4-4D2A-ADF0-FC475F7778EB}" dt="2021-11-15T17:59:24.659" v="423"/>
        <pc:sldMkLst>
          <pc:docMk/>
          <pc:sldMk cId="3809416967" sldId="257"/>
        </pc:sldMkLst>
        <pc:spChg chg="mod">
          <ac:chgData name="Ferreira, Vinicius Novais" userId="cbb4d67d-f9b3-40c7-a629-1bdeb4d5c819" providerId="ADAL" clId="{927A00E9-DAB4-4D2A-ADF0-FC475F7778EB}" dt="2021-11-15T17:57:09.846" v="378"/>
          <ac:spMkLst>
            <pc:docMk/>
            <pc:sldMk cId="3809416967" sldId="257"/>
            <ac:spMk id="40" creationId="{15DBF725-68D0-4E03-9A50-8892401F8E2C}"/>
          </ac:spMkLst>
        </pc:spChg>
        <pc:spChg chg="mod">
          <ac:chgData name="Ferreira, Vinicius Novais" userId="cbb4d67d-f9b3-40c7-a629-1bdeb4d5c819" providerId="ADAL" clId="{927A00E9-DAB4-4D2A-ADF0-FC475F7778EB}" dt="2021-11-15T17:59:24.659" v="423"/>
          <ac:spMkLst>
            <pc:docMk/>
            <pc:sldMk cId="3809416967" sldId="257"/>
            <ac:spMk id="41" creationId="{26B63501-8D13-40C7-B5A9-1F2CD31BB556}"/>
          </ac:spMkLst>
        </pc:spChg>
        <pc:spChg chg="mod">
          <ac:chgData name="Ferreira, Vinicius Novais" userId="cbb4d67d-f9b3-40c7-a629-1bdeb4d5c819" providerId="ADAL" clId="{927A00E9-DAB4-4D2A-ADF0-FC475F7778EB}" dt="2021-11-15T17:57:09.846" v="378"/>
          <ac:spMkLst>
            <pc:docMk/>
            <pc:sldMk cId="3809416967" sldId="257"/>
            <ac:spMk id="42" creationId="{897774CE-E67E-4B0E-9A2A-A0186A44E6C7}"/>
          </ac:spMkLst>
        </pc:spChg>
        <pc:spChg chg="del">
          <ac:chgData name="Ferreira, Vinicius Novais" userId="cbb4d67d-f9b3-40c7-a629-1bdeb4d5c819" providerId="ADAL" clId="{927A00E9-DAB4-4D2A-ADF0-FC475F7778EB}" dt="2021-11-15T17:30:12.132" v="1" actId="478"/>
          <ac:spMkLst>
            <pc:docMk/>
            <pc:sldMk cId="3809416967" sldId="257"/>
            <ac:spMk id="103" creationId="{86F51D9E-B5B6-4567-AF43-7ADCC98A1F84}"/>
          </ac:spMkLst>
        </pc:spChg>
        <pc:spChg chg="del mod">
          <ac:chgData name="Ferreira, Vinicius Novais" userId="cbb4d67d-f9b3-40c7-a629-1bdeb4d5c819" providerId="ADAL" clId="{927A00E9-DAB4-4D2A-ADF0-FC475F7778EB}" dt="2021-11-15T17:56:48.177" v="376" actId="478"/>
          <ac:spMkLst>
            <pc:docMk/>
            <pc:sldMk cId="3809416967" sldId="257"/>
            <ac:spMk id="140" creationId="{675DBF3B-EF05-4F3A-97EF-FB6659F0D32E}"/>
          </ac:spMkLst>
        </pc:spChg>
        <pc:grpChg chg="add mod">
          <ac:chgData name="Ferreira, Vinicius Novais" userId="cbb4d67d-f9b3-40c7-a629-1bdeb4d5c819" providerId="ADAL" clId="{927A00E9-DAB4-4D2A-ADF0-FC475F7778EB}" dt="2021-11-15T17:57:14.315" v="379" actId="1076"/>
          <ac:grpSpMkLst>
            <pc:docMk/>
            <pc:sldMk cId="3809416967" sldId="257"/>
            <ac:grpSpMk id="39" creationId="{88D40AA6-2169-4DEF-A6EB-7FD24533A7FF}"/>
          </ac:grpSpMkLst>
        </pc:grpChg>
        <pc:grpChg chg="mod">
          <ac:chgData name="Ferreira, Vinicius Novais" userId="cbb4d67d-f9b3-40c7-a629-1bdeb4d5c819" providerId="ADAL" clId="{927A00E9-DAB4-4D2A-ADF0-FC475F7778EB}" dt="2021-11-15T17:56:55.602" v="377" actId="1076"/>
          <ac:grpSpMkLst>
            <pc:docMk/>
            <pc:sldMk cId="3809416967" sldId="257"/>
            <ac:grpSpMk id="72" creationId="{F0E83028-318A-4D2F-83A3-D3200DE7BBFE}"/>
          </ac:grpSpMkLst>
        </pc:grpChg>
        <pc:grpChg chg="mod">
          <ac:chgData name="Ferreira, Vinicius Novais" userId="cbb4d67d-f9b3-40c7-a629-1bdeb4d5c819" providerId="ADAL" clId="{927A00E9-DAB4-4D2A-ADF0-FC475F7778EB}" dt="2021-11-15T17:56:55.602" v="377" actId="1076"/>
          <ac:grpSpMkLst>
            <pc:docMk/>
            <pc:sldMk cId="3809416967" sldId="257"/>
            <ac:grpSpMk id="76" creationId="{17D170F2-3B62-4E27-9016-45C81F757066}"/>
          </ac:grpSpMkLst>
        </pc:grpChg>
        <pc:grpChg chg="mod">
          <ac:chgData name="Ferreira, Vinicius Novais" userId="cbb4d67d-f9b3-40c7-a629-1bdeb4d5c819" providerId="ADAL" clId="{927A00E9-DAB4-4D2A-ADF0-FC475F7778EB}" dt="2021-11-15T17:56:55.602" v="377" actId="1076"/>
          <ac:grpSpMkLst>
            <pc:docMk/>
            <pc:sldMk cId="3809416967" sldId="257"/>
            <ac:grpSpMk id="83" creationId="{087D0A49-D608-4F85-A875-6C897D3E0FA6}"/>
          </ac:grpSpMkLst>
        </pc:grpChg>
        <pc:grpChg chg="del">
          <ac:chgData name="Ferreira, Vinicius Novais" userId="cbb4d67d-f9b3-40c7-a629-1bdeb4d5c819" providerId="ADAL" clId="{927A00E9-DAB4-4D2A-ADF0-FC475F7778EB}" dt="2021-11-15T17:30:11.596" v="0" actId="478"/>
          <ac:grpSpMkLst>
            <pc:docMk/>
            <pc:sldMk cId="3809416967" sldId="257"/>
            <ac:grpSpMk id="92" creationId="{04B5E8DF-B558-469B-B983-F39346AF5249}"/>
          </ac:grpSpMkLst>
        </pc:grpChg>
        <pc:cxnChg chg="add del mod">
          <ac:chgData name="Ferreira, Vinicius Novais" userId="cbb4d67d-f9b3-40c7-a629-1bdeb4d5c819" providerId="ADAL" clId="{927A00E9-DAB4-4D2A-ADF0-FC475F7778EB}" dt="2021-11-15T17:55:55.833" v="366" actId="478"/>
          <ac:cxnSpMkLst>
            <pc:docMk/>
            <pc:sldMk cId="3809416967" sldId="257"/>
            <ac:cxnSpMk id="34" creationId="{28B3D4E6-1DC2-43A5-9803-30A6EF5392A1}"/>
          </ac:cxnSpMkLst>
        </pc:cxnChg>
        <pc:cxnChg chg="add mod">
          <ac:chgData name="Ferreira, Vinicius Novais" userId="cbb4d67d-f9b3-40c7-a629-1bdeb4d5c819" providerId="ADAL" clId="{927A00E9-DAB4-4D2A-ADF0-FC475F7778EB}" dt="2021-11-15T17:57:27.656" v="382" actId="14100"/>
          <ac:cxnSpMkLst>
            <pc:docMk/>
            <pc:sldMk cId="3809416967" sldId="257"/>
            <ac:cxnSpMk id="43" creationId="{CF3A4F49-1155-4792-B696-B2E5BE2B2E12}"/>
          </ac:cxnSpMkLst>
        </pc:cxnChg>
        <pc:cxnChg chg="mod">
          <ac:chgData name="Ferreira, Vinicius Novais" userId="cbb4d67d-f9b3-40c7-a629-1bdeb4d5c819" providerId="ADAL" clId="{927A00E9-DAB4-4D2A-ADF0-FC475F7778EB}" dt="2021-11-15T17:56:55.602" v="377" actId="1076"/>
          <ac:cxnSpMkLst>
            <pc:docMk/>
            <pc:sldMk cId="3809416967" sldId="257"/>
            <ac:cxnSpMk id="71" creationId="{75AF9792-45C5-4EDC-86F4-3BC4CBE4D8CE}"/>
          </ac:cxnSpMkLst>
        </pc:cxnChg>
        <pc:cxnChg chg="mod">
          <ac:chgData name="Ferreira, Vinicius Novais" userId="cbb4d67d-f9b3-40c7-a629-1bdeb4d5c819" providerId="ADAL" clId="{927A00E9-DAB4-4D2A-ADF0-FC475F7778EB}" dt="2021-11-15T17:56:55.602" v="377" actId="1076"/>
          <ac:cxnSpMkLst>
            <pc:docMk/>
            <pc:sldMk cId="3809416967" sldId="257"/>
            <ac:cxnSpMk id="100" creationId="{A3583B6E-902C-4674-89ED-44F61664A5FF}"/>
          </ac:cxnSpMkLst>
        </pc:cxnChg>
        <pc:cxnChg chg="del mod">
          <ac:chgData name="Ferreira, Vinicius Novais" userId="cbb4d67d-f9b3-40c7-a629-1bdeb4d5c819" providerId="ADAL" clId="{927A00E9-DAB4-4D2A-ADF0-FC475F7778EB}" dt="2021-11-15T17:30:15.737" v="3" actId="478"/>
          <ac:cxnSpMkLst>
            <pc:docMk/>
            <pc:sldMk cId="3809416967" sldId="257"/>
            <ac:cxnSpMk id="101" creationId="{3925AEB4-E63A-48D5-BD52-0658A5997F0C}"/>
          </ac:cxnSpMkLst>
        </pc:cxnChg>
        <pc:cxnChg chg="del">
          <ac:chgData name="Ferreira, Vinicius Novais" userId="cbb4d67d-f9b3-40c7-a629-1bdeb4d5c819" providerId="ADAL" clId="{927A00E9-DAB4-4D2A-ADF0-FC475F7778EB}" dt="2021-11-15T17:30:14.794" v="2" actId="478"/>
          <ac:cxnSpMkLst>
            <pc:docMk/>
            <pc:sldMk cId="3809416967" sldId="257"/>
            <ac:cxnSpMk id="133" creationId="{E2FB4F0B-D7D6-4FB3-ADE7-D0701080A66B}"/>
          </ac:cxnSpMkLst>
        </pc:cxnChg>
      </pc:sldChg>
      <pc:sldChg chg="addSp delSp modSp new mod delAnim modAnim">
        <pc:chgData name="Ferreira, Vinicius Novais" userId="cbb4d67d-f9b3-40c7-a629-1bdeb4d5c819" providerId="ADAL" clId="{927A00E9-DAB4-4D2A-ADF0-FC475F7778EB}" dt="2021-11-15T18:10:52.887" v="574" actId="1076"/>
        <pc:sldMkLst>
          <pc:docMk/>
          <pc:sldMk cId="4109780595" sldId="258"/>
        </pc:sldMkLst>
        <pc:spChg chg="del">
          <ac:chgData name="Ferreira, Vinicius Novais" userId="cbb4d67d-f9b3-40c7-a629-1bdeb4d5c819" providerId="ADAL" clId="{927A00E9-DAB4-4D2A-ADF0-FC475F7778EB}" dt="2021-11-15T17:31:19.087" v="10" actId="478"/>
          <ac:spMkLst>
            <pc:docMk/>
            <pc:sldMk cId="4109780595" sldId="258"/>
            <ac:spMk id="2" creationId="{726B96C4-DBE4-40BA-8BE1-C8CA9C02772E}"/>
          </ac:spMkLst>
        </pc:spChg>
        <pc:spChg chg="del">
          <ac:chgData name="Ferreira, Vinicius Novais" userId="cbb4d67d-f9b3-40c7-a629-1bdeb4d5c819" providerId="ADAL" clId="{927A00E9-DAB4-4D2A-ADF0-FC475F7778EB}" dt="2021-11-15T17:31:23.107" v="11" actId="478"/>
          <ac:spMkLst>
            <pc:docMk/>
            <pc:sldMk cId="4109780595" sldId="258"/>
            <ac:spMk id="3" creationId="{109E2F98-2210-42C6-8F98-5F4F8E4E3270}"/>
          </ac:spMkLst>
        </pc:spChg>
        <pc:spChg chg="mod">
          <ac:chgData name="Ferreira, Vinicius Novais" userId="cbb4d67d-f9b3-40c7-a629-1bdeb4d5c819" providerId="ADAL" clId="{927A00E9-DAB4-4D2A-ADF0-FC475F7778EB}" dt="2021-11-15T17:31:16.420" v="9"/>
          <ac:spMkLst>
            <pc:docMk/>
            <pc:sldMk cId="4109780595" sldId="258"/>
            <ac:spMk id="7" creationId="{9507D6B3-6D3B-4C1C-98F9-EF86778AC6F6}"/>
          </ac:spMkLst>
        </pc:spChg>
        <pc:spChg chg="mod">
          <ac:chgData name="Ferreira, Vinicius Novais" userId="cbb4d67d-f9b3-40c7-a629-1bdeb4d5c819" providerId="ADAL" clId="{927A00E9-DAB4-4D2A-ADF0-FC475F7778EB}" dt="2021-11-15T17:42:38.390" v="251" actId="1036"/>
          <ac:spMkLst>
            <pc:docMk/>
            <pc:sldMk cId="4109780595" sldId="258"/>
            <ac:spMk id="8" creationId="{F11EDC00-CFB4-4989-B286-7F8C885B83D2}"/>
          </ac:spMkLst>
        </pc:spChg>
        <pc:spChg chg="mod">
          <ac:chgData name="Ferreira, Vinicius Novais" userId="cbb4d67d-f9b3-40c7-a629-1bdeb4d5c819" providerId="ADAL" clId="{927A00E9-DAB4-4D2A-ADF0-FC475F7778EB}" dt="2021-11-15T17:36:00.636" v="91" actId="20577"/>
          <ac:spMkLst>
            <pc:docMk/>
            <pc:sldMk cId="4109780595" sldId="258"/>
            <ac:spMk id="11" creationId="{7C835630-F399-4C09-96FE-19C7BBDF5FA0}"/>
          </ac:spMkLst>
        </pc:spChg>
        <pc:spChg chg="mod ord">
          <ac:chgData name="Ferreira, Vinicius Novais" userId="cbb4d67d-f9b3-40c7-a629-1bdeb4d5c819" providerId="ADAL" clId="{927A00E9-DAB4-4D2A-ADF0-FC475F7778EB}" dt="2021-11-15T17:34:06.835" v="44" actId="166"/>
          <ac:spMkLst>
            <pc:docMk/>
            <pc:sldMk cId="4109780595" sldId="258"/>
            <ac:spMk id="12" creationId="{D9A9BCA5-5D84-42F6-AF70-0C21758878DC}"/>
          </ac:spMkLst>
        </pc:spChg>
        <pc:spChg chg="del mod">
          <ac:chgData name="Ferreira, Vinicius Novais" userId="cbb4d67d-f9b3-40c7-a629-1bdeb4d5c819" providerId="ADAL" clId="{927A00E9-DAB4-4D2A-ADF0-FC475F7778EB}" dt="2021-11-15T17:34:32.812" v="48" actId="478"/>
          <ac:spMkLst>
            <pc:docMk/>
            <pc:sldMk cId="4109780595" sldId="258"/>
            <ac:spMk id="13" creationId="{19EB65F7-4307-41F4-9DC9-05470BCE6C04}"/>
          </ac:spMkLst>
        </pc:spChg>
        <pc:spChg chg="del mod">
          <ac:chgData name="Ferreira, Vinicius Novais" userId="cbb4d67d-f9b3-40c7-a629-1bdeb4d5c819" providerId="ADAL" clId="{927A00E9-DAB4-4D2A-ADF0-FC475F7778EB}" dt="2021-11-15T17:34:45.217" v="50" actId="478"/>
          <ac:spMkLst>
            <pc:docMk/>
            <pc:sldMk cId="4109780595" sldId="258"/>
            <ac:spMk id="14" creationId="{6B667A1A-2E05-4BE8-A7C1-A0607B8E4B39}"/>
          </ac:spMkLst>
        </pc:spChg>
        <pc:spChg chg="del mod">
          <ac:chgData name="Ferreira, Vinicius Novais" userId="cbb4d67d-f9b3-40c7-a629-1bdeb4d5c819" providerId="ADAL" clId="{927A00E9-DAB4-4D2A-ADF0-FC475F7778EB}" dt="2021-11-15T17:34:42.877" v="49" actId="478"/>
          <ac:spMkLst>
            <pc:docMk/>
            <pc:sldMk cId="4109780595" sldId="258"/>
            <ac:spMk id="15" creationId="{3DE5D565-C9AB-4A8F-9FEF-BEA901BF9D58}"/>
          </ac:spMkLst>
        </pc:spChg>
        <pc:spChg chg="mod">
          <ac:chgData name="Ferreira, Vinicius Novais" userId="cbb4d67d-f9b3-40c7-a629-1bdeb4d5c819" providerId="ADAL" clId="{927A00E9-DAB4-4D2A-ADF0-FC475F7778EB}" dt="2021-11-15T17:31:16.420" v="9"/>
          <ac:spMkLst>
            <pc:docMk/>
            <pc:sldMk cId="4109780595" sldId="258"/>
            <ac:spMk id="17" creationId="{513C22AB-6994-4D4E-9876-A495340BB614}"/>
          </ac:spMkLst>
        </pc:spChg>
        <pc:spChg chg="mod">
          <ac:chgData name="Ferreira, Vinicius Novais" userId="cbb4d67d-f9b3-40c7-a629-1bdeb4d5c819" providerId="ADAL" clId="{927A00E9-DAB4-4D2A-ADF0-FC475F7778EB}" dt="2021-11-15T17:31:16.420" v="9"/>
          <ac:spMkLst>
            <pc:docMk/>
            <pc:sldMk cId="4109780595" sldId="258"/>
            <ac:spMk id="18" creationId="{8EBF0DB5-3FA1-4E1D-BF1C-FF500A6D9A33}"/>
          </ac:spMkLst>
        </pc:spChg>
        <pc:spChg chg="mod">
          <ac:chgData name="Ferreira, Vinicius Novais" userId="cbb4d67d-f9b3-40c7-a629-1bdeb4d5c819" providerId="ADAL" clId="{927A00E9-DAB4-4D2A-ADF0-FC475F7778EB}" dt="2021-11-15T17:31:16.420" v="9"/>
          <ac:spMkLst>
            <pc:docMk/>
            <pc:sldMk cId="4109780595" sldId="258"/>
            <ac:spMk id="19" creationId="{421CB654-39DC-4775-9D89-FD2DCC613085}"/>
          </ac:spMkLst>
        </pc:spChg>
        <pc:spChg chg="add mod ord">
          <ac:chgData name="Ferreira, Vinicius Novais" userId="cbb4d67d-f9b3-40c7-a629-1bdeb4d5c819" providerId="ADAL" clId="{927A00E9-DAB4-4D2A-ADF0-FC475F7778EB}" dt="2021-11-15T18:08:36.892" v="474" actId="14100"/>
          <ac:spMkLst>
            <pc:docMk/>
            <pc:sldMk cId="4109780595" sldId="258"/>
            <ac:spMk id="26" creationId="{53D4BAC7-9AF6-4296-9C51-A1E1E3FC0E7D}"/>
          </ac:spMkLst>
        </pc:spChg>
        <pc:spChg chg="mod">
          <ac:chgData name="Ferreira, Vinicius Novais" userId="cbb4d67d-f9b3-40c7-a629-1bdeb4d5c819" providerId="ADAL" clId="{927A00E9-DAB4-4D2A-ADF0-FC475F7778EB}" dt="2021-11-15T17:36:16.031" v="92"/>
          <ac:spMkLst>
            <pc:docMk/>
            <pc:sldMk cId="4109780595" sldId="258"/>
            <ac:spMk id="28" creationId="{A29237E1-B280-4D2A-8A1E-399FA45A4595}"/>
          </ac:spMkLst>
        </pc:spChg>
        <pc:spChg chg="mod">
          <ac:chgData name="Ferreira, Vinicius Novais" userId="cbb4d67d-f9b3-40c7-a629-1bdeb4d5c819" providerId="ADAL" clId="{927A00E9-DAB4-4D2A-ADF0-FC475F7778EB}" dt="2021-11-15T18:06:21.658" v="432" actId="1076"/>
          <ac:spMkLst>
            <pc:docMk/>
            <pc:sldMk cId="4109780595" sldId="258"/>
            <ac:spMk id="29" creationId="{6A2A44A4-3FFA-4B57-A56E-74D62B874D73}"/>
          </ac:spMkLst>
        </pc:spChg>
        <pc:spChg chg="mod">
          <ac:chgData name="Ferreira, Vinicius Novais" userId="cbb4d67d-f9b3-40c7-a629-1bdeb4d5c819" providerId="ADAL" clId="{927A00E9-DAB4-4D2A-ADF0-FC475F7778EB}" dt="2021-11-15T17:36:29.302" v="95"/>
          <ac:spMkLst>
            <pc:docMk/>
            <pc:sldMk cId="4109780595" sldId="258"/>
            <ac:spMk id="31" creationId="{D4EF5A7B-4973-42A5-9E89-1261FBA04FB8}"/>
          </ac:spMkLst>
        </pc:spChg>
        <pc:spChg chg="mod">
          <ac:chgData name="Ferreira, Vinicius Novais" userId="cbb4d67d-f9b3-40c7-a629-1bdeb4d5c819" providerId="ADAL" clId="{927A00E9-DAB4-4D2A-ADF0-FC475F7778EB}" dt="2021-11-15T17:36:29.302" v="95"/>
          <ac:spMkLst>
            <pc:docMk/>
            <pc:sldMk cId="4109780595" sldId="258"/>
            <ac:spMk id="32" creationId="{039B8E8C-2D94-44BE-B53C-599A30CF9FBF}"/>
          </ac:spMkLst>
        </pc:spChg>
        <pc:spChg chg="mod">
          <ac:chgData name="Ferreira, Vinicius Novais" userId="cbb4d67d-f9b3-40c7-a629-1bdeb4d5c819" providerId="ADAL" clId="{927A00E9-DAB4-4D2A-ADF0-FC475F7778EB}" dt="2021-11-15T18:07:09.717" v="449" actId="1076"/>
          <ac:spMkLst>
            <pc:docMk/>
            <pc:sldMk cId="4109780595" sldId="258"/>
            <ac:spMk id="34" creationId="{C0457910-03EA-4858-A754-1FA4C942FAB9}"/>
          </ac:spMkLst>
        </pc:spChg>
        <pc:spChg chg="mod">
          <ac:chgData name="Ferreira, Vinicius Novais" userId="cbb4d67d-f9b3-40c7-a629-1bdeb4d5c819" providerId="ADAL" clId="{927A00E9-DAB4-4D2A-ADF0-FC475F7778EB}" dt="2021-11-15T18:07:22.850" v="457" actId="1035"/>
          <ac:spMkLst>
            <pc:docMk/>
            <pc:sldMk cId="4109780595" sldId="258"/>
            <ac:spMk id="35" creationId="{F4A72FD2-4ABA-4A1F-A52F-1F0D8EC92D5F}"/>
          </ac:spMkLst>
        </pc:spChg>
        <pc:spChg chg="add mod">
          <ac:chgData name="Ferreira, Vinicius Novais" userId="cbb4d67d-f9b3-40c7-a629-1bdeb4d5c819" providerId="ADAL" clId="{927A00E9-DAB4-4D2A-ADF0-FC475F7778EB}" dt="2021-11-15T18:07:50.297" v="468" actId="1076"/>
          <ac:spMkLst>
            <pc:docMk/>
            <pc:sldMk cId="4109780595" sldId="258"/>
            <ac:spMk id="41" creationId="{7B2C236A-5545-4508-B203-00A74F992FF4}"/>
          </ac:spMkLst>
        </pc:spChg>
        <pc:spChg chg="add mod">
          <ac:chgData name="Ferreira, Vinicius Novais" userId="cbb4d67d-f9b3-40c7-a629-1bdeb4d5c819" providerId="ADAL" clId="{927A00E9-DAB4-4D2A-ADF0-FC475F7778EB}" dt="2021-11-15T18:07:46.323" v="467" actId="1037"/>
          <ac:spMkLst>
            <pc:docMk/>
            <pc:sldMk cId="4109780595" sldId="258"/>
            <ac:spMk id="42" creationId="{6C7654B8-F4E3-4740-BCFE-22F7AD7C4692}"/>
          </ac:spMkLst>
        </pc:spChg>
        <pc:spChg chg="mod">
          <ac:chgData name="Ferreira, Vinicius Novais" userId="cbb4d67d-f9b3-40c7-a629-1bdeb4d5c819" providerId="ADAL" clId="{927A00E9-DAB4-4D2A-ADF0-FC475F7778EB}" dt="2021-11-15T17:45:45.261" v="252"/>
          <ac:spMkLst>
            <pc:docMk/>
            <pc:sldMk cId="4109780595" sldId="258"/>
            <ac:spMk id="44" creationId="{931170D1-BE7D-440C-BFE6-F341341D3D82}"/>
          </ac:spMkLst>
        </pc:spChg>
        <pc:spChg chg="mod">
          <ac:chgData name="Ferreira, Vinicius Novais" userId="cbb4d67d-f9b3-40c7-a629-1bdeb4d5c819" providerId="ADAL" clId="{927A00E9-DAB4-4D2A-ADF0-FC475F7778EB}" dt="2021-11-15T17:59:18.575" v="422" actId="20577"/>
          <ac:spMkLst>
            <pc:docMk/>
            <pc:sldMk cId="4109780595" sldId="258"/>
            <ac:spMk id="45" creationId="{DA457FAD-406D-46FC-A3BB-7F3EF69C3EC9}"/>
          </ac:spMkLst>
        </pc:spChg>
        <pc:spChg chg="mod">
          <ac:chgData name="Ferreira, Vinicius Novais" userId="cbb4d67d-f9b3-40c7-a629-1bdeb4d5c819" providerId="ADAL" clId="{927A00E9-DAB4-4D2A-ADF0-FC475F7778EB}" dt="2021-11-15T17:50:06.098" v="354" actId="20577"/>
          <ac:spMkLst>
            <pc:docMk/>
            <pc:sldMk cId="4109780595" sldId="258"/>
            <ac:spMk id="46" creationId="{6004E4EF-3026-4A90-9A29-CD9C55A1AEEC}"/>
          </ac:spMkLst>
        </pc:spChg>
        <pc:spChg chg="add del mod">
          <ac:chgData name="Ferreira, Vinicius Novais" userId="cbb4d67d-f9b3-40c7-a629-1bdeb4d5c819" providerId="ADAL" clId="{927A00E9-DAB4-4D2A-ADF0-FC475F7778EB}" dt="2021-11-15T18:08:16.306" v="471"/>
          <ac:spMkLst>
            <pc:docMk/>
            <pc:sldMk cId="4109780595" sldId="258"/>
            <ac:spMk id="53" creationId="{D42EAE01-FB82-4197-AF0B-73BBD21E2F9B}"/>
          </ac:spMkLst>
        </pc:spChg>
        <pc:spChg chg="mod">
          <ac:chgData name="Ferreira, Vinicius Novais" userId="cbb4d67d-f9b3-40c7-a629-1bdeb4d5c819" providerId="ADAL" clId="{927A00E9-DAB4-4D2A-ADF0-FC475F7778EB}" dt="2021-11-15T18:08:18.842" v="472"/>
          <ac:spMkLst>
            <pc:docMk/>
            <pc:sldMk cId="4109780595" sldId="258"/>
            <ac:spMk id="55" creationId="{387E2D41-9016-4C8D-9AB8-62747486E130}"/>
          </ac:spMkLst>
        </pc:spChg>
        <pc:spChg chg="mod">
          <ac:chgData name="Ferreira, Vinicius Novais" userId="cbb4d67d-f9b3-40c7-a629-1bdeb4d5c819" providerId="ADAL" clId="{927A00E9-DAB4-4D2A-ADF0-FC475F7778EB}" dt="2021-11-15T18:09:44.242" v="509" actId="20577"/>
          <ac:spMkLst>
            <pc:docMk/>
            <pc:sldMk cId="4109780595" sldId="258"/>
            <ac:spMk id="56" creationId="{75D9EAF8-DB59-4FF1-96FD-8550CFFB9663}"/>
          </ac:spMkLst>
        </pc:spChg>
        <pc:spChg chg="add mod">
          <ac:chgData name="Ferreira, Vinicius Novais" userId="cbb4d67d-f9b3-40c7-a629-1bdeb4d5c819" providerId="ADAL" clId="{927A00E9-DAB4-4D2A-ADF0-FC475F7778EB}" dt="2021-11-15T18:10:52.887" v="574" actId="1076"/>
          <ac:spMkLst>
            <pc:docMk/>
            <pc:sldMk cId="4109780595" sldId="258"/>
            <ac:spMk id="59" creationId="{B64BB765-773A-4859-A8AE-AE60DCA4F550}"/>
          </ac:spMkLst>
        </pc:spChg>
        <pc:grpChg chg="add mod">
          <ac:chgData name="Ferreira, Vinicius Novais" userId="cbb4d67d-f9b3-40c7-a629-1bdeb4d5c819" providerId="ADAL" clId="{927A00E9-DAB4-4D2A-ADF0-FC475F7778EB}" dt="2021-11-15T17:31:59.821" v="18" actId="1076"/>
          <ac:grpSpMkLst>
            <pc:docMk/>
            <pc:sldMk cId="4109780595" sldId="258"/>
            <ac:grpSpMk id="6" creationId="{61E84B85-6CF5-4178-9251-01D7111300DA}"/>
          </ac:grpSpMkLst>
        </pc:grpChg>
        <pc:grpChg chg="add mod">
          <ac:chgData name="Ferreira, Vinicius Novais" userId="cbb4d67d-f9b3-40c7-a629-1bdeb4d5c819" providerId="ADAL" clId="{927A00E9-DAB4-4D2A-ADF0-FC475F7778EB}" dt="2021-11-15T17:57:54.876" v="384" actId="1076"/>
          <ac:grpSpMkLst>
            <pc:docMk/>
            <pc:sldMk cId="4109780595" sldId="258"/>
            <ac:grpSpMk id="9" creationId="{415CB6E3-582B-435E-B834-D25FC247AAA4}"/>
          </ac:grpSpMkLst>
        </pc:grpChg>
        <pc:grpChg chg="del mod">
          <ac:chgData name="Ferreira, Vinicius Novais" userId="cbb4d67d-f9b3-40c7-a629-1bdeb4d5c819" providerId="ADAL" clId="{927A00E9-DAB4-4D2A-ADF0-FC475F7778EB}" dt="2021-11-15T17:34:45.217" v="50" actId="478"/>
          <ac:grpSpMkLst>
            <pc:docMk/>
            <pc:sldMk cId="4109780595" sldId="258"/>
            <ac:grpSpMk id="10" creationId="{F87E22A3-C22F-4583-A3C2-96EF2990C50B}"/>
          </ac:grpSpMkLst>
        </pc:grpChg>
        <pc:grpChg chg="add mod">
          <ac:chgData name="Ferreira, Vinicius Novais" userId="cbb4d67d-f9b3-40c7-a629-1bdeb4d5c819" providerId="ADAL" clId="{927A00E9-DAB4-4D2A-ADF0-FC475F7778EB}" dt="2021-11-15T17:31:45.070" v="15" actId="1076"/>
          <ac:grpSpMkLst>
            <pc:docMk/>
            <pc:sldMk cId="4109780595" sldId="258"/>
            <ac:grpSpMk id="16" creationId="{3B44233F-8B44-47E0-A847-323A6B4AD70E}"/>
          </ac:grpSpMkLst>
        </pc:grpChg>
        <pc:grpChg chg="add mod">
          <ac:chgData name="Ferreira, Vinicius Novais" userId="cbb4d67d-f9b3-40c7-a629-1bdeb4d5c819" providerId="ADAL" clId="{927A00E9-DAB4-4D2A-ADF0-FC475F7778EB}" dt="2021-11-15T18:06:17.371" v="431" actId="14100"/>
          <ac:grpSpMkLst>
            <pc:docMk/>
            <pc:sldMk cId="4109780595" sldId="258"/>
            <ac:grpSpMk id="27" creationId="{053BC263-CD67-4B42-8967-CEF3CBAE5598}"/>
          </ac:grpSpMkLst>
        </pc:grpChg>
        <pc:grpChg chg="add del mod">
          <ac:chgData name="Ferreira, Vinicius Novais" userId="cbb4d67d-f9b3-40c7-a629-1bdeb4d5c819" providerId="ADAL" clId="{927A00E9-DAB4-4D2A-ADF0-FC475F7778EB}" dt="2021-11-15T17:38:37.168" v="166" actId="478"/>
          <ac:grpSpMkLst>
            <pc:docMk/>
            <pc:sldMk cId="4109780595" sldId="258"/>
            <ac:grpSpMk id="30" creationId="{701855A5-8D44-471F-908E-185DFA761303}"/>
          </ac:grpSpMkLst>
        </pc:grpChg>
        <pc:grpChg chg="add mod">
          <ac:chgData name="Ferreira, Vinicius Novais" userId="cbb4d67d-f9b3-40c7-a629-1bdeb4d5c819" providerId="ADAL" clId="{927A00E9-DAB4-4D2A-ADF0-FC475F7778EB}" dt="2021-11-15T18:06:04.381" v="424" actId="14100"/>
          <ac:grpSpMkLst>
            <pc:docMk/>
            <pc:sldMk cId="4109780595" sldId="258"/>
            <ac:grpSpMk id="33" creationId="{4639FD4C-E367-46C6-90E9-127C919CEE49}"/>
          </ac:grpSpMkLst>
        </pc:grpChg>
        <pc:grpChg chg="add mod">
          <ac:chgData name="Ferreira, Vinicius Novais" userId="cbb4d67d-f9b3-40c7-a629-1bdeb4d5c819" providerId="ADAL" clId="{927A00E9-DAB4-4D2A-ADF0-FC475F7778EB}" dt="2021-11-15T17:45:51.827" v="253" actId="1076"/>
          <ac:grpSpMkLst>
            <pc:docMk/>
            <pc:sldMk cId="4109780595" sldId="258"/>
            <ac:grpSpMk id="43" creationId="{530C3DF5-9722-47DF-B423-C382E0868D46}"/>
          </ac:grpSpMkLst>
        </pc:grpChg>
        <pc:grpChg chg="add mod">
          <ac:chgData name="Ferreira, Vinicius Novais" userId="cbb4d67d-f9b3-40c7-a629-1bdeb4d5c819" providerId="ADAL" clId="{927A00E9-DAB4-4D2A-ADF0-FC475F7778EB}" dt="2021-11-15T18:08:30.022" v="473" actId="1076"/>
          <ac:grpSpMkLst>
            <pc:docMk/>
            <pc:sldMk cId="4109780595" sldId="258"/>
            <ac:grpSpMk id="54" creationId="{B54DD92F-08EF-4B28-873E-634BC52FD9F9}"/>
          </ac:grpSpMkLst>
        </pc:grpChg>
        <pc:cxnChg chg="add mod">
          <ac:chgData name="Ferreira, Vinicius Novais" userId="cbb4d67d-f9b3-40c7-a629-1bdeb4d5c819" providerId="ADAL" clId="{927A00E9-DAB4-4D2A-ADF0-FC475F7778EB}" dt="2021-11-15T17:58:07.354" v="386" actId="14100"/>
          <ac:cxnSpMkLst>
            <pc:docMk/>
            <pc:sldMk cId="4109780595" sldId="258"/>
            <ac:cxnSpMk id="4" creationId="{5F5EC3B7-64A2-4E9F-9033-5B554351DB3A}"/>
          </ac:cxnSpMkLst>
        </pc:cxnChg>
        <pc:cxnChg chg="add mod">
          <ac:chgData name="Ferreira, Vinicius Novais" userId="cbb4d67d-f9b3-40c7-a629-1bdeb4d5c819" providerId="ADAL" clId="{927A00E9-DAB4-4D2A-ADF0-FC475F7778EB}" dt="2021-11-15T17:32:08.372" v="21" actId="14100"/>
          <ac:cxnSpMkLst>
            <pc:docMk/>
            <pc:sldMk cId="4109780595" sldId="258"/>
            <ac:cxnSpMk id="5" creationId="{150C610D-E501-4796-AB48-97EAFA5BEB4A}"/>
          </ac:cxnSpMkLst>
        </pc:cxnChg>
        <pc:cxnChg chg="add mod">
          <ac:chgData name="Ferreira, Vinicius Novais" userId="cbb4d67d-f9b3-40c7-a629-1bdeb4d5c819" providerId="ADAL" clId="{927A00E9-DAB4-4D2A-ADF0-FC475F7778EB}" dt="2021-11-15T18:06:17.371" v="431" actId="14100"/>
          <ac:cxnSpMkLst>
            <pc:docMk/>
            <pc:sldMk cId="4109780595" sldId="258"/>
            <ac:cxnSpMk id="36" creationId="{B564FFAE-11FE-4A1E-A1C5-88EBA4A63D68}"/>
          </ac:cxnSpMkLst>
        </pc:cxnChg>
        <pc:cxnChg chg="add mod">
          <ac:chgData name="Ferreira, Vinicius Novais" userId="cbb4d67d-f9b3-40c7-a629-1bdeb4d5c819" providerId="ADAL" clId="{927A00E9-DAB4-4D2A-ADF0-FC475F7778EB}" dt="2021-11-15T18:07:14.811" v="450" actId="14100"/>
          <ac:cxnSpMkLst>
            <pc:docMk/>
            <pc:sldMk cId="4109780595" sldId="258"/>
            <ac:cxnSpMk id="38" creationId="{CC59C84A-FEF2-456E-8305-8E17B6298CCC}"/>
          </ac:cxnSpMkLst>
        </pc:cxnChg>
        <pc:cxnChg chg="add mod">
          <ac:chgData name="Ferreira, Vinicius Novais" userId="cbb4d67d-f9b3-40c7-a629-1bdeb4d5c819" providerId="ADAL" clId="{927A00E9-DAB4-4D2A-ADF0-FC475F7778EB}" dt="2021-11-15T17:50:26.960" v="358" actId="14100"/>
          <ac:cxnSpMkLst>
            <pc:docMk/>
            <pc:sldMk cId="4109780595" sldId="258"/>
            <ac:cxnSpMk id="47" creationId="{7C11461C-F8C8-4DDC-B35B-DBD7A33A1027}"/>
          </ac:cxnSpMkLst>
        </pc:cxnChg>
        <pc:cxnChg chg="add mod">
          <ac:chgData name="Ferreira, Vinicius Novais" userId="cbb4d67d-f9b3-40c7-a629-1bdeb4d5c819" providerId="ADAL" clId="{927A00E9-DAB4-4D2A-ADF0-FC475F7778EB}" dt="2021-11-15T18:08:54.376" v="477" actId="14100"/>
          <ac:cxnSpMkLst>
            <pc:docMk/>
            <pc:sldMk cId="4109780595" sldId="258"/>
            <ac:cxnSpMk id="57" creationId="{A79A44EB-F8A2-4EC1-AF33-61459CC6F97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8BB11-6ED1-49B1-A157-D60A9F50C8F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6A3B6-CBB3-43D5-A808-9CBE3DE91CD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596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6A3B6-CBB3-43D5-A808-9CBE3DE91CD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223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2CDBB-82C3-4E67-98A8-292C6F1E3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1623B3-1E54-40DD-8D5F-3EF822CC7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C6352-C71E-422B-A48F-3BBAA60A5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8226BF-AD6C-4AAF-BB22-0E615D9A2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FB808F-FE3D-4486-A81D-74E6DF45E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531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D79B6-1DD1-4EE1-A801-B563CA34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78EB79-E447-43B7-850D-44BF9DB54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F49AD2-B9FA-497A-A65F-F50EBBA7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DA3593-3585-4DB4-86CE-7E32B5E4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0C0D70-905A-4603-B6D8-6B91AC0E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70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17E996-BD12-463C-B301-2FFBB3056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7C65E6-781E-407E-AE2E-D2543C5F6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19B5F3-A307-4276-B102-C91C943C1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21B2C5-A16A-4756-8748-423CCA681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5DF752-C8F8-492D-B800-905DE43F3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03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E37DD-827F-440D-872D-B7A276E3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CAB23F-19DA-4E28-9411-20998391C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BAF3AE-BB6A-4EB4-A98D-34D74FCC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B7DB2B-3CA5-4FE3-B3BC-285621CE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CBACD9-03A9-4A3B-A5D9-B7D1765A8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94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77BA4-0D83-4438-98B7-07CE2199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3E1255-EC75-4F11-8169-B31A42C7E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654AEE-7FFB-4117-9FDD-4E4104FF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397637-6DDC-48A9-A2B3-CF12B02C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ADA8AB-085E-478E-AE8E-5847FAA27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416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0405F-FCB6-492F-AE60-3E7E6CCA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D13CD3-AD36-4CB7-8F54-ADD7162FC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576C2E-A09E-44B4-AF44-161D308D0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DCBB52-C852-4835-98FC-98704B3EC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8D8FD5-7FA4-4842-B832-7CD25616B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8CE5B3-4F23-45D4-BAF1-20E3AC29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4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1EEB1-4DD4-4087-AC67-BA70F9162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478405-529A-4DB1-9F63-8367CB95A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86B233-D742-4C51-8A3F-7C2504730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3051C86-4483-4B10-B245-11AD5029D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8A41729-ADF4-4475-BCF2-6FAB3962A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14ECFB5-B087-4968-BB5A-8ACAB04A0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24E5490-8E38-4CA8-9EC6-2B5FDDFA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D7529F6-CB0A-4EF5-8105-744D2F245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77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62EE7-2107-4182-88A1-EFA3D23D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573EBA8-5519-4395-8DC4-729F0152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024D140-8084-4A29-8FE7-05100616E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776EC06-B8CC-4D66-9E8D-235207C0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10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D4DAB7F-F7CD-4F28-A420-6ECA1A36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966B950-46DC-4280-B8A6-5FDA1510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1728E18-9E54-440E-82CB-1DD3CB28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20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C92979-0DB5-4256-A394-4127FB768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0FF968-3389-4C4F-BAF0-53F5534DC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16A346-5E28-4C3A-A78C-85DF9D1CB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BBF308-488E-414D-A62F-BABB1566E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0311C5-B701-492E-8AFA-64871A7D6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6647E3-4414-46F5-AAB4-C258834B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802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59808-CCF0-4998-908B-8B68D89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63B40DB-439B-4BB1-8223-4DA655E72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AC7E775-B9BF-42D2-8DF4-58684A531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A9947C-AB65-4F76-AC61-0DEE0E5D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0A7DB5-6AA3-4B95-BDA4-185F95A7B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79766F-470C-4FDE-874C-971EDFAB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60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B5A85C5-7EFC-45AC-A94E-CE6EEB1B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7C0158-34B0-498F-B86B-E95CF39E3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31A5AB-0CC0-4AD5-B18D-777EFBE1D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A6A10-170F-4F7E-8A19-AA410CAE366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B1F193-B3DF-4115-8992-4BAE973DC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1A8080-6C0C-44D2-81E4-EBF389880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31192-BBAA-45B8-83D9-DBC210790B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51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Conector de Seta Reta 99">
            <a:extLst>
              <a:ext uri="{FF2B5EF4-FFF2-40B4-BE49-F238E27FC236}">
                <a16:creationId xmlns:a16="http://schemas.microsoft.com/office/drawing/2014/main" id="{A3583B6E-902C-4674-89ED-44F61664A5FF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6581732" y="2839075"/>
            <a:ext cx="0" cy="117985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75AF9792-45C5-4EDC-86F4-3BC4CBE4D8CE}"/>
              </a:ext>
            </a:extLst>
          </p:cNvPr>
          <p:cNvCxnSpPr>
            <a:cxnSpLocks/>
            <a:endCxn id="84" idx="4"/>
          </p:cNvCxnSpPr>
          <p:nvPr/>
        </p:nvCxnSpPr>
        <p:spPr>
          <a:xfrm flipH="1">
            <a:off x="3394884" y="1642522"/>
            <a:ext cx="192699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38">
            <a:extLst>
              <a:ext uri="{FF2B5EF4-FFF2-40B4-BE49-F238E27FC236}">
                <a16:creationId xmlns:a16="http://schemas.microsoft.com/office/drawing/2014/main" id="{F0E83028-318A-4D2F-83A3-D3200DE7BBFE}"/>
              </a:ext>
            </a:extLst>
          </p:cNvPr>
          <p:cNvGrpSpPr/>
          <p:nvPr/>
        </p:nvGrpSpPr>
        <p:grpSpPr>
          <a:xfrm>
            <a:off x="5246915" y="744279"/>
            <a:ext cx="2566458" cy="2016224"/>
            <a:chOff x="8768407" y="1501253"/>
            <a:chExt cx="2566458" cy="2016224"/>
          </a:xfrm>
          <a:solidFill>
            <a:srgbClr val="278CA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1CEB9777-FDE6-49E3-A765-6B979003FDD9}"/>
                </a:ext>
              </a:extLst>
            </p:cNvPr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  <a:grpFill/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3F5E7506-183A-45FC-A174-887AC4B80DD9}"/>
                </a:ext>
              </a:extLst>
            </p:cNvPr>
            <p:cNvSpPr/>
            <p:nvPr/>
          </p:nvSpPr>
          <p:spPr>
            <a:xfrm>
              <a:off x="8768407" y="1771957"/>
              <a:ext cx="2566458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Microservice 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Spring Boot]</a:t>
              </a: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  <a:p>
              <a:pPr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Backend da aplicação e tratamento  </a:t>
              </a:r>
              <a:endParaRPr lang="pt-BR" sz="1200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Group 36">
            <a:extLst>
              <a:ext uri="{FF2B5EF4-FFF2-40B4-BE49-F238E27FC236}">
                <a16:creationId xmlns:a16="http://schemas.microsoft.com/office/drawing/2014/main" id="{17D170F2-3B62-4E27-9016-45C81F757066}"/>
              </a:ext>
            </a:extLst>
          </p:cNvPr>
          <p:cNvGrpSpPr/>
          <p:nvPr/>
        </p:nvGrpSpPr>
        <p:grpSpPr>
          <a:xfrm>
            <a:off x="5350089" y="4018925"/>
            <a:ext cx="2463284" cy="2050788"/>
            <a:chOff x="7149336" y="4654462"/>
            <a:chExt cx="2463284" cy="20507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77" name="Group 22">
              <a:extLst>
                <a:ext uri="{FF2B5EF4-FFF2-40B4-BE49-F238E27FC236}">
                  <a16:creationId xmlns:a16="http://schemas.microsoft.com/office/drawing/2014/main" id="{87D8BEFA-501E-4612-A2DB-40CDE6E6D3A8}"/>
                </a:ext>
              </a:extLst>
            </p:cNvPr>
            <p:cNvGrpSpPr/>
            <p:nvPr/>
          </p:nvGrpSpPr>
          <p:grpSpPr>
            <a:xfrm>
              <a:off x="7149337" y="4654462"/>
              <a:ext cx="2463283" cy="2016225"/>
              <a:chOff x="8392958" y="3891083"/>
              <a:chExt cx="3276202" cy="2212133"/>
            </a:xfrm>
          </p:grpSpPr>
          <p:sp>
            <p:nvSpPr>
              <p:cNvPr id="79" name="Retângulo 6">
                <a:extLst>
                  <a:ext uri="{FF2B5EF4-FFF2-40B4-BE49-F238E27FC236}">
                    <a16:creationId xmlns:a16="http://schemas.microsoft.com/office/drawing/2014/main" id="{93340684-DACD-4E85-8F98-98CEB8C2E660}"/>
                  </a:ext>
                </a:extLst>
              </p:cNvPr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08376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highlight>
                    <a:srgbClr val="08376B"/>
                  </a:highlight>
                  <a:latin typeface="Calibri"/>
                </a:endParaRPr>
              </a:p>
            </p:txBody>
          </p:sp>
          <p:sp>
            <p:nvSpPr>
              <p:cNvPr id="80" name="Retângulo 6">
                <a:extLst>
                  <a:ext uri="{FF2B5EF4-FFF2-40B4-BE49-F238E27FC236}">
                    <a16:creationId xmlns:a16="http://schemas.microsoft.com/office/drawing/2014/main" id="{E7C256C9-34F0-44B8-BD4F-5317E5502E34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1" name="Multiply 18">
                <a:extLst>
                  <a:ext uri="{FF2B5EF4-FFF2-40B4-BE49-F238E27FC236}">
                    <a16:creationId xmlns:a16="http://schemas.microsoft.com/office/drawing/2014/main" id="{35A604FF-2416-4596-9231-F56184B6311F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Circular Arrow 19">
                <a:extLst>
                  <a:ext uri="{FF2B5EF4-FFF2-40B4-BE49-F238E27FC236}">
                    <a16:creationId xmlns:a16="http://schemas.microsoft.com/office/drawing/2014/main" id="{D9804BE0-B906-41C1-82C4-C515E5556AB3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8" name="Retângulo 20">
              <a:extLst>
                <a:ext uri="{FF2B5EF4-FFF2-40B4-BE49-F238E27FC236}">
                  <a16:creationId xmlns:a16="http://schemas.microsoft.com/office/drawing/2014/main" id="{8799EC83-0AFC-4261-A537-307887A70A90}"/>
                </a:ext>
              </a:extLst>
            </p:cNvPr>
            <p:cNvSpPr/>
            <p:nvPr/>
          </p:nvSpPr>
          <p:spPr>
            <a:xfrm>
              <a:off x="7149336" y="5012479"/>
              <a:ext cx="2427775" cy="16927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Client Side Web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 Container: Javascript + React + Bootstrap + HTML + Css ]</a:t>
              </a:r>
              <a:endParaRPr lang="pt-BR" sz="1200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2000" dirty="0">
                  <a:solidFill>
                    <a:prstClr val="white"/>
                  </a:solidFill>
                </a:rPr>
                <a:t>Web system </a:t>
              </a: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087D0A49-D608-4F85-A875-6C897D3E0FA6}"/>
              </a:ext>
            </a:extLst>
          </p:cNvPr>
          <p:cNvGrpSpPr/>
          <p:nvPr/>
        </p:nvGrpSpPr>
        <p:grpSpPr>
          <a:xfrm>
            <a:off x="896455" y="634410"/>
            <a:ext cx="2616614" cy="2016224"/>
            <a:chOff x="3117096" y="1908423"/>
            <a:chExt cx="2616614" cy="20162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4" name="Fluxograma: Disco Magnético 83">
              <a:extLst>
                <a:ext uri="{FF2B5EF4-FFF2-40B4-BE49-F238E27FC236}">
                  <a16:creationId xmlns:a16="http://schemas.microsoft.com/office/drawing/2014/main" id="{3603F169-43F3-4154-BD0B-2093A4E93188}"/>
                </a:ext>
              </a:extLst>
            </p:cNvPr>
            <p:cNvSpPr/>
            <p:nvPr/>
          </p:nvSpPr>
          <p:spPr>
            <a:xfrm>
              <a:off x="3265091" y="1908423"/>
              <a:ext cx="2350434" cy="2016224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253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5" name="Retângulo 20">
              <a:extLst>
                <a:ext uri="{FF2B5EF4-FFF2-40B4-BE49-F238E27FC236}">
                  <a16:creationId xmlns:a16="http://schemas.microsoft.com/office/drawing/2014/main" id="{2EDEA5D3-7A3C-485A-A22C-0BA59B14CF74}"/>
                </a:ext>
              </a:extLst>
            </p:cNvPr>
            <p:cNvSpPr/>
            <p:nvPr/>
          </p:nvSpPr>
          <p:spPr>
            <a:xfrm>
              <a:off x="3117096" y="2484487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Database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SQL Server]</a:t>
              </a:r>
            </a:p>
          </p:txBody>
        </p:sp>
        <p:sp>
          <p:nvSpPr>
            <p:cNvPr id="86" name="Retângulo 20">
              <a:extLst>
                <a:ext uri="{FF2B5EF4-FFF2-40B4-BE49-F238E27FC236}">
                  <a16:creationId xmlns:a16="http://schemas.microsoft.com/office/drawing/2014/main" id="{ADB388AD-C026-428A-9652-766B415787C0}"/>
                </a:ext>
              </a:extLst>
            </p:cNvPr>
            <p:cNvSpPr/>
            <p:nvPr/>
          </p:nvSpPr>
          <p:spPr>
            <a:xfrm>
              <a:off x="3167252" y="3204567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Armazena os dados dos projetos e cadastros.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138" name="Imagem 137" descr="Desenho de cachorro&#10;&#10;Descrição gerada automaticamente">
            <a:extLst>
              <a:ext uri="{FF2B5EF4-FFF2-40B4-BE49-F238E27FC236}">
                <a16:creationId xmlns:a16="http://schemas.microsoft.com/office/drawing/2014/main" id="{4383D014-822E-481E-8394-A09FB7931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5" y="6284333"/>
            <a:ext cx="2643366" cy="531317"/>
          </a:xfrm>
          <a:prstGeom prst="rect">
            <a:avLst/>
          </a:prstGeom>
        </p:spPr>
      </p:pic>
      <p:grpSp>
        <p:nvGrpSpPr>
          <p:cNvPr id="39" name="Agrupar 37">
            <a:extLst>
              <a:ext uri="{FF2B5EF4-FFF2-40B4-BE49-F238E27FC236}">
                <a16:creationId xmlns:a16="http://schemas.microsoft.com/office/drawing/2014/main" id="{88D40AA6-2169-4DEF-A6EB-7FD24533A7FF}"/>
              </a:ext>
            </a:extLst>
          </p:cNvPr>
          <p:cNvGrpSpPr/>
          <p:nvPr/>
        </p:nvGrpSpPr>
        <p:grpSpPr>
          <a:xfrm>
            <a:off x="9052708" y="823221"/>
            <a:ext cx="2192681" cy="1858339"/>
            <a:chOff x="-1111754" y="4356832"/>
            <a:chExt cx="2417659" cy="2049012"/>
          </a:xfrm>
        </p:grpSpPr>
        <p:sp>
          <p:nvSpPr>
            <p:cNvPr id="40" name="Retângulo 29">
              <a:extLst>
                <a:ext uri="{FF2B5EF4-FFF2-40B4-BE49-F238E27FC236}">
                  <a16:creationId xmlns:a16="http://schemas.microsoft.com/office/drawing/2014/main" id="{15DBF725-68D0-4E03-9A50-8892401F8E2C}"/>
                </a:ext>
              </a:extLst>
            </p:cNvPr>
            <p:cNvSpPr/>
            <p:nvPr/>
          </p:nvSpPr>
          <p:spPr>
            <a:xfrm>
              <a:off x="-1043424" y="4356832"/>
              <a:ext cx="2239459" cy="20490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schemeClr val="bg1"/>
                </a:solidFill>
                <a:latin typeface="Calibri"/>
              </a:endParaRPr>
            </a:p>
          </p:txBody>
        </p:sp>
        <p:sp>
          <p:nvSpPr>
            <p:cNvPr id="41" name="Retângulo 20">
              <a:extLst>
                <a:ext uri="{FF2B5EF4-FFF2-40B4-BE49-F238E27FC236}">
                  <a16:creationId xmlns:a16="http://schemas.microsoft.com/office/drawing/2014/main" id="{26B63501-8D13-40C7-B5A9-1F2CD31BB556}"/>
                </a:ext>
              </a:extLst>
            </p:cNvPr>
            <p:cNvSpPr/>
            <p:nvPr/>
          </p:nvSpPr>
          <p:spPr>
            <a:xfrm>
              <a:off x="-1111754" y="4477579"/>
              <a:ext cx="2417659" cy="65580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/>
                <a:t>Chatbot</a:t>
              </a:r>
            </a:p>
            <a:p>
              <a:pPr lvl="0" algn="ctr">
                <a:defRPr/>
              </a:pPr>
              <a:r>
                <a:rPr lang="pt-BR" sz="1451" dirty="0"/>
                <a:t>[Container: QnaMaker]</a:t>
              </a:r>
            </a:p>
          </p:txBody>
        </p:sp>
        <p:sp>
          <p:nvSpPr>
            <p:cNvPr id="42" name="Retângulo 20">
              <a:extLst>
                <a:ext uri="{FF2B5EF4-FFF2-40B4-BE49-F238E27FC236}">
                  <a16:creationId xmlns:a16="http://schemas.microsoft.com/office/drawing/2014/main" id="{897774CE-E67E-4B0E-9A2A-A0186A44E6C7}"/>
                </a:ext>
              </a:extLst>
            </p:cNvPr>
            <p:cNvSpPr/>
            <p:nvPr/>
          </p:nvSpPr>
          <p:spPr>
            <a:xfrm>
              <a:off x="-1111754" y="5289253"/>
              <a:ext cx="2417659" cy="59415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/>
                <a:t>Chatbot para os usuários da plataforma</a:t>
              </a:r>
              <a:endParaRPr lang="pt-BR" sz="1088" dirty="0"/>
            </a:p>
          </p:txBody>
        </p:sp>
      </p:grpSp>
      <p:cxnSp>
        <p:nvCxnSpPr>
          <p:cNvPr id="43" name="Conector de Seta Reta 70">
            <a:extLst>
              <a:ext uri="{FF2B5EF4-FFF2-40B4-BE49-F238E27FC236}">
                <a16:creationId xmlns:a16="http://schemas.microsoft.com/office/drawing/2014/main" id="{CF3A4F49-1155-4792-B696-B2E5BE2B2E12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7674387" y="1749389"/>
            <a:ext cx="1440292" cy="300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41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9">
            <a:extLst>
              <a:ext uri="{FF2B5EF4-FFF2-40B4-BE49-F238E27FC236}">
                <a16:creationId xmlns:a16="http://schemas.microsoft.com/office/drawing/2014/main" id="{53D4BAC7-9AF6-4296-9C51-A1E1E3FC0E7D}"/>
              </a:ext>
            </a:extLst>
          </p:cNvPr>
          <p:cNvSpPr/>
          <p:nvPr/>
        </p:nvSpPr>
        <p:spPr>
          <a:xfrm>
            <a:off x="686746" y="2793705"/>
            <a:ext cx="10818508" cy="3977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/>
              <a:t>Valida login de usuário</a:t>
            </a:r>
            <a:endParaRPr lang="pt-BR" sz="1800" dirty="0"/>
          </a:p>
        </p:txBody>
      </p:sp>
      <p:cxnSp>
        <p:nvCxnSpPr>
          <p:cNvPr id="4" name="Conector de Seta Reta 99">
            <a:extLst>
              <a:ext uri="{FF2B5EF4-FFF2-40B4-BE49-F238E27FC236}">
                <a16:creationId xmlns:a16="http://schemas.microsoft.com/office/drawing/2014/main" id="{5F5EC3B7-64A2-4E9F-9033-5B554351DB3A}"/>
              </a:ext>
            </a:extLst>
          </p:cNvPr>
          <p:cNvCxnSpPr>
            <a:cxnSpLocks/>
          </p:cNvCxnSpPr>
          <p:nvPr/>
        </p:nvCxnSpPr>
        <p:spPr>
          <a:xfrm flipV="1">
            <a:off x="2455064" y="2264205"/>
            <a:ext cx="2693658" cy="116120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70">
            <a:extLst>
              <a:ext uri="{FF2B5EF4-FFF2-40B4-BE49-F238E27FC236}">
                <a16:creationId xmlns:a16="http://schemas.microsoft.com/office/drawing/2014/main" id="{150C610D-E501-4796-AB48-97EAFA5BEB4A}"/>
              </a:ext>
            </a:extLst>
          </p:cNvPr>
          <p:cNvCxnSpPr>
            <a:cxnSpLocks/>
            <a:stCxn id="7" idx="1"/>
            <a:endCxn id="17" idx="4"/>
          </p:cNvCxnSpPr>
          <p:nvPr/>
        </p:nvCxnSpPr>
        <p:spPr>
          <a:xfrm flipH="1" flipV="1">
            <a:off x="3032953" y="1412191"/>
            <a:ext cx="1413724" cy="600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38">
            <a:extLst>
              <a:ext uri="{FF2B5EF4-FFF2-40B4-BE49-F238E27FC236}">
                <a16:creationId xmlns:a16="http://schemas.microsoft.com/office/drawing/2014/main" id="{61E84B85-6CF5-4178-9251-01D7111300DA}"/>
              </a:ext>
            </a:extLst>
          </p:cNvPr>
          <p:cNvGrpSpPr/>
          <p:nvPr/>
        </p:nvGrpSpPr>
        <p:grpSpPr>
          <a:xfrm>
            <a:off x="4358421" y="618750"/>
            <a:ext cx="2270826" cy="1736334"/>
            <a:chOff x="8743629" y="1501253"/>
            <a:chExt cx="2566458" cy="2189540"/>
          </a:xfrm>
          <a:solidFill>
            <a:srgbClr val="278CA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Retângulo 72">
              <a:extLst>
                <a:ext uri="{FF2B5EF4-FFF2-40B4-BE49-F238E27FC236}">
                  <a16:creationId xmlns:a16="http://schemas.microsoft.com/office/drawing/2014/main" id="{9507D6B3-6D3B-4C1C-98F9-EF86778AC6F6}"/>
                </a:ext>
              </a:extLst>
            </p:cNvPr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  <a:grpFill/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etângulo 73">
              <a:extLst>
                <a:ext uri="{FF2B5EF4-FFF2-40B4-BE49-F238E27FC236}">
                  <a16:creationId xmlns:a16="http://schemas.microsoft.com/office/drawing/2014/main" id="{F11EDC00-CFB4-4989-B286-7F8C885B83D2}"/>
                </a:ext>
              </a:extLst>
            </p:cNvPr>
            <p:cNvSpPr/>
            <p:nvPr/>
          </p:nvSpPr>
          <p:spPr>
            <a:xfrm>
              <a:off x="8743629" y="1633808"/>
              <a:ext cx="2566458" cy="20569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Microservice 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Spring Boot]</a:t>
              </a: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  <a:p>
              <a:pPr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Backend da aplicação e tratamento  </a:t>
              </a:r>
              <a:endParaRPr lang="pt-BR" sz="1200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Group 36">
            <a:extLst>
              <a:ext uri="{FF2B5EF4-FFF2-40B4-BE49-F238E27FC236}">
                <a16:creationId xmlns:a16="http://schemas.microsoft.com/office/drawing/2014/main" id="{415CB6E3-582B-435E-B834-D25FC247AAA4}"/>
              </a:ext>
            </a:extLst>
          </p:cNvPr>
          <p:cNvGrpSpPr/>
          <p:nvPr/>
        </p:nvGrpSpPr>
        <p:grpSpPr>
          <a:xfrm>
            <a:off x="1058436" y="3440472"/>
            <a:ext cx="2681379" cy="1880296"/>
            <a:chOff x="7149335" y="4654462"/>
            <a:chExt cx="2463282" cy="21565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tângulo 6">
              <a:extLst>
                <a:ext uri="{FF2B5EF4-FFF2-40B4-BE49-F238E27FC236}">
                  <a16:creationId xmlns:a16="http://schemas.microsoft.com/office/drawing/2014/main" id="{D9A9BCA5-5D84-42F6-AF70-0C21758878DC}"/>
                </a:ext>
              </a:extLst>
            </p:cNvPr>
            <p:cNvSpPr/>
            <p:nvPr/>
          </p:nvSpPr>
          <p:spPr>
            <a:xfrm>
              <a:off x="7149335" y="4654462"/>
              <a:ext cx="2463282" cy="2016226"/>
            </a:xfrm>
            <a:prstGeom prst="rect">
              <a:avLst/>
            </a:prstGeom>
            <a:solidFill>
              <a:srgbClr val="08376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  <a:highlight>
                  <a:srgbClr val="08376B"/>
                </a:highlight>
                <a:latin typeface="Calibri"/>
              </a:endParaRPr>
            </a:p>
          </p:txBody>
        </p:sp>
        <p:sp>
          <p:nvSpPr>
            <p:cNvPr id="11" name="Retângulo 20">
              <a:extLst>
                <a:ext uri="{FF2B5EF4-FFF2-40B4-BE49-F238E27FC236}">
                  <a16:creationId xmlns:a16="http://schemas.microsoft.com/office/drawing/2014/main" id="{7C835630-F399-4C09-96FE-19C7BBDF5FA0}"/>
                </a:ext>
              </a:extLst>
            </p:cNvPr>
            <p:cNvSpPr/>
            <p:nvPr/>
          </p:nvSpPr>
          <p:spPr>
            <a:xfrm>
              <a:off x="7149335" y="4728341"/>
              <a:ext cx="2427775" cy="2082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Conexão com API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 Component: Intellij ]</a:t>
              </a:r>
            </a:p>
            <a:p>
              <a:pPr lvl="0" algn="ctr">
                <a:defRPr/>
              </a:pPr>
              <a:endParaRPr lang="pt-BR" sz="1200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Componente que controla as conexões e transações com a API</a:t>
              </a: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Agrupar 82">
            <a:extLst>
              <a:ext uri="{FF2B5EF4-FFF2-40B4-BE49-F238E27FC236}">
                <a16:creationId xmlns:a16="http://schemas.microsoft.com/office/drawing/2014/main" id="{3B44233F-8B44-47E0-A847-323A6B4AD70E}"/>
              </a:ext>
            </a:extLst>
          </p:cNvPr>
          <p:cNvGrpSpPr/>
          <p:nvPr/>
        </p:nvGrpSpPr>
        <p:grpSpPr>
          <a:xfrm>
            <a:off x="534524" y="404079"/>
            <a:ext cx="2616614" cy="2016224"/>
            <a:chOff x="3117096" y="1908423"/>
            <a:chExt cx="2616614" cy="20162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Fluxograma: Disco Magnético 83">
              <a:extLst>
                <a:ext uri="{FF2B5EF4-FFF2-40B4-BE49-F238E27FC236}">
                  <a16:creationId xmlns:a16="http://schemas.microsoft.com/office/drawing/2014/main" id="{513C22AB-6994-4D4E-9876-A495340BB614}"/>
                </a:ext>
              </a:extLst>
            </p:cNvPr>
            <p:cNvSpPr/>
            <p:nvPr/>
          </p:nvSpPr>
          <p:spPr>
            <a:xfrm>
              <a:off x="3265091" y="1908423"/>
              <a:ext cx="2350434" cy="2016224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253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" name="Retângulo 20">
              <a:extLst>
                <a:ext uri="{FF2B5EF4-FFF2-40B4-BE49-F238E27FC236}">
                  <a16:creationId xmlns:a16="http://schemas.microsoft.com/office/drawing/2014/main" id="{8EBF0DB5-3FA1-4E1D-BF1C-FF500A6D9A33}"/>
                </a:ext>
              </a:extLst>
            </p:cNvPr>
            <p:cNvSpPr/>
            <p:nvPr/>
          </p:nvSpPr>
          <p:spPr>
            <a:xfrm>
              <a:off x="3117096" y="2484487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Database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SQL Server]</a:t>
              </a:r>
            </a:p>
          </p:txBody>
        </p:sp>
        <p:sp>
          <p:nvSpPr>
            <p:cNvPr id="19" name="Retângulo 20">
              <a:extLst>
                <a:ext uri="{FF2B5EF4-FFF2-40B4-BE49-F238E27FC236}">
                  <a16:creationId xmlns:a16="http://schemas.microsoft.com/office/drawing/2014/main" id="{421CB654-39DC-4775-9D89-FD2DCC613085}"/>
                </a:ext>
              </a:extLst>
            </p:cNvPr>
            <p:cNvSpPr/>
            <p:nvPr/>
          </p:nvSpPr>
          <p:spPr>
            <a:xfrm>
              <a:off x="3167252" y="3204567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Armazena os dados dos projetos e cadastros.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7" name="Group 36">
            <a:extLst>
              <a:ext uri="{FF2B5EF4-FFF2-40B4-BE49-F238E27FC236}">
                <a16:creationId xmlns:a16="http://schemas.microsoft.com/office/drawing/2014/main" id="{053BC263-CD67-4B42-8967-CEF3CBAE5598}"/>
              </a:ext>
            </a:extLst>
          </p:cNvPr>
          <p:cNvGrpSpPr/>
          <p:nvPr/>
        </p:nvGrpSpPr>
        <p:grpSpPr>
          <a:xfrm>
            <a:off x="5659302" y="2975742"/>
            <a:ext cx="2792884" cy="1102019"/>
            <a:chOff x="7149335" y="4654462"/>
            <a:chExt cx="2463282" cy="20162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Retângulo 6">
              <a:extLst>
                <a:ext uri="{FF2B5EF4-FFF2-40B4-BE49-F238E27FC236}">
                  <a16:creationId xmlns:a16="http://schemas.microsoft.com/office/drawing/2014/main" id="{A29237E1-B280-4D2A-8A1E-399FA45A4595}"/>
                </a:ext>
              </a:extLst>
            </p:cNvPr>
            <p:cNvSpPr/>
            <p:nvPr/>
          </p:nvSpPr>
          <p:spPr>
            <a:xfrm>
              <a:off x="7149335" y="4654462"/>
              <a:ext cx="2463282" cy="2016226"/>
            </a:xfrm>
            <a:prstGeom prst="rect">
              <a:avLst/>
            </a:prstGeom>
            <a:solidFill>
              <a:srgbClr val="08376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  <a:highlight>
                  <a:srgbClr val="08376B"/>
                </a:highlight>
                <a:latin typeface="Calibri"/>
              </a:endParaRPr>
            </a:p>
          </p:txBody>
        </p:sp>
        <p:sp>
          <p:nvSpPr>
            <p:cNvPr id="29" name="Retângulo 20">
              <a:extLst>
                <a:ext uri="{FF2B5EF4-FFF2-40B4-BE49-F238E27FC236}">
                  <a16:creationId xmlns:a16="http://schemas.microsoft.com/office/drawing/2014/main" id="{6A2A44A4-3FFA-4B57-A56E-74D62B874D73}"/>
                </a:ext>
              </a:extLst>
            </p:cNvPr>
            <p:cNvSpPr/>
            <p:nvPr/>
          </p:nvSpPr>
          <p:spPr>
            <a:xfrm>
              <a:off x="7160993" y="4657978"/>
              <a:ext cx="2427775" cy="15179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Login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 Component: Javascript ]</a:t>
              </a:r>
            </a:p>
            <a:p>
              <a:pPr lvl="0" algn="ctr">
                <a:defRPr/>
              </a:pPr>
              <a:endParaRPr lang="pt-BR" sz="1200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Tela de login da aplicação</a:t>
              </a: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Group 36">
            <a:extLst>
              <a:ext uri="{FF2B5EF4-FFF2-40B4-BE49-F238E27FC236}">
                <a16:creationId xmlns:a16="http://schemas.microsoft.com/office/drawing/2014/main" id="{4639FD4C-E367-46C6-90E9-127C919CEE49}"/>
              </a:ext>
            </a:extLst>
          </p:cNvPr>
          <p:cNvGrpSpPr/>
          <p:nvPr/>
        </p:nvGrpSpPr>
        <p:grpSpPr>
          <a:xfrm>
            <a:off x="5659301" y="4282308"/>
            <a:ext cx="2792885" cy="1119931"/>
            <a:chOff x="7149335" y="4027210"/>
            <a:chExt cx="2463282" cy="20162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Retângulo 6">
              <a:extLst>
                <a:ext uri="{FF2B5EF4-FFF2-40B4-BE49-F238E27FC236}">
                  <a16:creationId xmlns:a16="http://schemas.microsoft.com/office/drawing/2014/main" id="{C0457910-03EA-4858-A754-1FA4C942FAB9}"/>
                </a:ext>
              </a:extLst>
            </p:cNvPr>
            <p:cNvSpPr/>
            <p:nvPr/>
          </p:nvSpPr>
          <p:spPr>
            <a:xfrm>
              <a:off x="7149335" y="4027210"/>
              <a:ext cx="2463282" cy="2016226"/>
            </a:xfrm>
            <a:prstGeom prst="rect">
              <a:avLst/>
            </a:prstGeom>
            <a:solidFill>
              <a:srgbClr val="08376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  <a:highlight>
                  <a:srgbClr val="08376B"/>
                </a:highlight>
                <a:latin typeface="Calibri"/>
              </a:endParaRPr>
            </a:p>
          </p:txBody>
        </p:sp>
        <p:sp>
          <p:nvSpPr>
            <p:cNvPr id="35" name="Retângulo 20">
              <a:extLst>
                <a:ext uri="{FF2B5EF4-FFF2-40B4-BE49-F238E27FC236}">
                  <a16:creationId xmlns:a16="http://schemas.microsoft.com/office/drawing/2014/main" id="{F4A72FD2-4ABA-4A1F-A52F-1F0D8EC92D5F}"/>
                </a:ext>
              </a:extLst>
            </p:cNvPr>
            <p:cNvSpPr/>
            <p:nvPr/>
          </p:nvSpPr>
          <p:spPr>
            <a:xfrm>
              <a:off x="7172550" y="4029397"/>
              <a:ext cx="2427775" cy="1933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Cadastro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 Component: Javascript ]</a:t>
              </a:r>
            </a:p>
            <a:p>
              <a:pPr lvl="0" algn="ctr">
                <a:defRPr/>
              </a:pPr>
              <a:endParaRPr lang="pt-BR" sz="1200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Tela de cadastro da aplicação</a:t>
              </a: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36" name="Conector de Seta Reta 70">
            <a:extLst>
              <a:ext uri="{FF2B5EF4-FFF2-40B4-BE49-F238E27FC236}">
                <a16:creationId xmlns:a16="http://schemas.microsoft.com/office/drawing/2014/main" id="{B564FFAE-11FE-4A1E-A1C5-88EBA4A63D68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3673484" y="3526752"/>
            <a:ext cx="1985818" cy="77621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70">
            <a:extLst>
              <a:ext uri="{FF2B5EF4-FFF2-40B4-BE49-F238E27FC236}">
                <a16:creationId xmlns:a16="http://schemas.microsoft.com/office/drawing/2014/main" id="{CC59C84A-FEF2-456E-8305-8E17B6298CCC}"/>
              </a:ext>
            </a:extLst>
          </p:cNvPr>
          <p:cNvCxnSpPr>
            <a:cxnSpLocks/>
            <a:stCxn id="34" idx="1"/>
            <a:endCxn id="12" idx="3"/>
          </p:cNvCxnSpPr>
          <p:nvPr/>
        </p:nvCxnSpPr>
        <p:spPr>
          <a:xfrm flipH="1" flipV="1">
            <a:off x="3739815" y="4319426"/>
            <a:ext cx="1919486" cy="52284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B2C236A-5545-4508-B203-00A74F992FF4}"/>
              </a:ext>
            </a:extLst>
          </p:cNvPr>
          <p:cNvSpPr txBox="1"/>
          <p:nvPr/>
        </p:nvSpPr>
        <p:spPr>
          <a:xfrm rot="20197316">
            <a:off x="3573976" y="273056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Valida login do usuário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7654B8-F4E3-4740-BCFE-22F7AD7C4692}"/>
              </a:ext>
            </a:extLst>
          </p:cNvPr>
          <p:cNvSpPr txBox="1"/>
          <p:nvPr/>
        </p:nvSpPr>
        <p:spPr>
          <a:xfrm rot="893942">
            <a:off x="3594716" y="513684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Valida cadastro do usuário</a:t>
            </a:r>
          </a:p>
        </p:txBody>
      </p:sp>
      <p:grpSp>
        <p:nvGrpSpPr>
          <p:cNvPr id="43" name="Agrupar 37">
            <a:extLst>
              <a:ext uri="{FF2B5EF4-FFF2-40B4-BE49-F238E27FC236}">
                <a16:creationId xmlns:a16="http://schemas.microsoft.com/office/drawing/2014/main" id="{530C3DF5-9722-47DF-B423-C382E0868D46}"/>
              </a:ext>
            </a:extLst>
          </p:cNvPr>
          <p:cNvGrpSpPr/>
          <p:nvPr/>
        </p:nvGrpSpPr>
        <p:grpSpPr>
          <a:xfrm>
            <a:off x="7962940" y="404079"/>
            <a:ext cx="2192681" cy="1858339"/>
            <a:chOff x="-1111754" y="4356832"/>
            <a:chExt cx="2417659" cy="2049012"/>
          </a:xfrm>
        </p:grpSpPr>
        <p:sp>
          <p:nvSpPr>
            <p:cNvPr id="44" name="Retângulo 29">
              <a:extLst>
                <a:ext uri="{FF2B5EF4-FFF2-40B4-BE49-F238E27FC236}">
                  <a16:creationId xmlns:a16="http://schemas.microsoft.com/office/drawing/2014/main" id="{931170D1-BE7D-440C-BFE6-F341341D3D82}"/>
                </a:ext>
              </a:extLst>
            </p:cNvPr>
            <p:cNvSpPr/>
            <p:nvPr/>
          </p:nvSpPr>
          <p:spPr>
            <a:xfrm>
              <a:off x="-1043424" y="4356832"/>
              <a:ext cx="2239459" cy="20490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schemeClr val="bg1"/>
                </a:solidFill>
                <a:latin typeface="Calibri"/>
              </a:endParaRPr>
            </a:p>
          </p:txBody>
        </p:sp>
        <p:sp>
          <p:nvSpPr>
            <p:cNvPr id="45" name="Retângulo 20">
              <a:extLst>
                <a:ext uri="{FF2B5EF4-FFF2-40B4-BE49-F238E27FC236}">
                  <a16:creationId xmlns:a16="http://schemas.microsoft.com/office/drawing/2014/main" id="{DA457FAD-406D-46FC-A3BB-7F3EF69C3EC9}"/>
                </a:ext>
              </a:extLst>
            </p:cNvPr>
            <p:cNvSpPr/>
            <p:nvPr/>
          </p:nvSpPr>
          <p:spPr>
            <a:xfrm>
              <a:off x="-1111754" y="4477579"/>
              <a:ext cx="2417659" cy="65580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/>
                <a:t>Chatbot</a:t>
              </a:r>
            </a:p>
            <a:p>
              <a:pPr lvl="0" algn="ctr">
                <a:defRPr/>
              </a:pPr>
              <a:r>
                <a:rPr lang="pt-BR" sz="1451" dirty="0"/>
                <a:t>[Container: QnaMaker]</a:t>
              </a:r>
            </a:p>
          </p:txBody>
        </p:sp>
        <p:sp>
          <p:nvSpPr>
            <p:cNvPr id="46" name="Retângulo 20">
              <a:extLst>
                <a:ext uri="{FF2B5EF4-FFF2-40B4-BE49-F238E27FC236}">
                  <a16:creationId xmlns:a16="http://schemas.microsoft.com/office/drawing/2014/main" id="{6004E4EF-3026-4A90-9A29-CD9C55A1AEEC}"/>
                </a:ext>
              </a:extLst>
            </p:cNvPr>
            <p:cNvSpPr/>
            <p:nvPr/>
          </p:nvSpPr>
          <p:spPr>
            <a:xfrm>
              <a:off x="-1111754" y="5289253"/>
              <a:ext cx="2417659" cy="59415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/>
                <a:t>Chatbot para os usuários da plataforma</a:t>
              </a:r>
              <a:endParaRPr lang="pt-BR" sz="1088" dirty="0"/>
            </a:p>
          </p:txBody>
        </p:sp>
      </p:grpSp>
      <p:cxnSp>
        <p:nvCxnSpPr>
          <p:cNvPr id="47" name="Conector de Seta Reta 70">
            <a:extLst>
              <a:ext uri="{FF2B5EF4-FFF2-40B4-BE49-F238E27FC236}">
                <a16:creationId xmlns:a16="http://schemas.microsoft.com/office/drawing/2014/main" id="{7C11461C-F8C8-4DDC-B35B-DBD7A33A1027}"/>
              </a:ext>
            </a:extLst>
          </p:cNvPr>
          <p:cNvCxnSpPr>
            <a:cxnSpLocks/>
          </p:cNvCxnSpPr>
          <p:nvPr/>
        </p:nvCxnSpPr>
        <p:spPr>
          <a:xfrm flipH="1" flipV="1">
            <a:off x="6560858" y="1467174"/>
            <a:ext cx="1464053" cy="300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36">
            <a:extLst>
              <a:ext uri="{FF2B5EF4-FFF2-40B4-BE49-F238E27FC236}">
                <a16:creationId xmlns:a16="http://schemas.microsoft.com/office/drawing/2014/main" id="{B54DD92F-08EF-4B28-873E-634BC52FD9F9}"/>
              </a:ext>
            </a:extLst>
          </p:cNvPr>
          <p:cNvGrpSpPr/>
          <p:nvPr/>
        </p:nvGrpSpPr>
        <p:grpSpPr>
          <a:xfrm>
            <a:off x="5685622" y="5574166"/>
            <a:ext cx="2792885" cy="1324654"/>
            <a:chOff x="7149335" y="4027210"/>
            <a:chExt cx="2463282" cy="238479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5" name="Retângulo 6">
              <a:extLst>
                <a:ext uri="{FF2B5EF4-FFF2-40B4-BE49-F238E27FC236}">
                  <a16:creationId xmlns:a16="http://schemas.microsoft.com/office/drawing/2014/main" id="{387E2D41-9016-4C8D-9AB8-62747486E130}"/>
                </a:ext>
              </a:extLst>
            </p:cNvPr>
            <p:cNvSpPr/>
            <p:nvPr/>
          </p:nvSpPr>
          <p:spPr>
            <a:xfrm>
              <a:off x="7149335" y="4027210"/>
              <a:ext cx="2463282" cy="2016226"/>
            </a:xfrm>
            <a:prstGeom prst="rect">
              <a:avLst/>
            </a:prstGeom>
            <a:solidFill>
              <a:srgbClr val="08376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  <a:highlight>
                  <a:srgbClr val="08376B"/>
                </a:highlight>
                <a:latin typeface="Calibri"/>
              </a:endParaRPr>
            </a:p>
          </p:txBody>
        </p:sp>
        <p:sp>
          <p:nvSpPr>
            <p:cNvPr id="56" name="Retângulo 20">
              <a:extLst>
                <a:ext uri="{FF2B5EF4-FFF2-40B4-BE49-F238E27FC236}">
                  <a16:creationId xmlns:a16="http://schemas.microsoft.com/office/drawing/2014/main" id="{75D9EAF8-DB59-4FF1-96FD-8550CFFB9663}"/>
                </a:ext>
              </a:extLst>
            </p:cNvPr>
            <p:cNvSpPr/>
            <p:nvPr/>
          </p:nvSpPr>
          <p:spPr>
            <a:xfrm>
              <a:off x="7172550" y="4029397"/>
              <a:ext cx="2427775" cy="2382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Upload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 Component: Javascript ]</a:t>
              </a:r>
            </a:p>
            <a:p>
              <a:pPr lvl="0" algn="ctr">
                <a:defRPr/>
              </a:pPr>
              <a:endParaRPr lang="pt-BR" sz="1200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Tela de upload de projetos</a:t>
              </a: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57" name="Conector de Seta Reta 70">
            <a:extLst>
              <a:ext uri="{FF2B5EF4-FFF2-40B4-BE49-F238E27FC236}">
                <a16:creationId xmlns:a16="http://schemas.microsoft.com/office/drawing/2014/main" id="{A79A44EB-F8A2-4EC1-AF33-61459CC6F97B}"/>
              </a:ext>
            </a:extLst>
          </p:cNvPr>
          <p:cNvCxnSpPr>
            <a:cxnSpLocks/>
          </p:cNvCxnSpPr>
          <p:nvPr/>
        </p:nvCxnSpPr>
        <p:spPr>
          <a:xfrm flipH="1" flipV="1">
            <a:off x="2830286" y="5251150"/>
            <a:ext cx="2852334" cy="93075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64BB765-773A-4859-A8AE-AE60DCA4F550}"/>
              </a:ext>
            </a:extLst>
          </p:cNvPr>
          <p:cNvSpPr txBox="1"/>
          <p:nvPr/>
        </p:nvSpPr>
        <p:spPr>
          <a:xfrm rot="1066533">
            <a:off x="3042976" y="631758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Valida as informações do projeto</a:t>
            </a:r>
          </a:p>
        </p:txBody>
      </p:sp>
    </p:spTree>
    <p:extLst>
      <p:ext uri="{BB962C8B-B14F-4D97-AF65-F5344CB8AC3E}">
        <p14:creationId xmlns:p14="http://schemas.microsoft.com/office/powerpoint/2010/main" val="410978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165</Words>
  <Application>Microsoft Office PowerPoint</Application>
  <PresentationFormat>Widescreen</PresentationFormat>
  <Paragraphs>44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Ferreira dos Santos</dc:creator>
  <cp:lastModifiedBy>Ferreira, Vinicius Novais</cp:lastModifiedBy>
  <cp:revision>4</cp:revision>
  <dcterms:created xsi:type="dcterms:W3CDTF">2021-10-15T00:20:16Z</dcterms:created>
  <dcterms:modified xsi:type="dcterms:W3CDTF">2021-11-15T18:10:53Z</dcterms:modified>
</cp:coreProperties>
</file>